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rels" ContentType="application/vnd.openxmlformats-package.relationships+xml"/>
  <Default Extension="xml" ContentType="application/xml"/>
  <Default Extension="tiff" ContentType="image/tiff"/>
  <Default Extension="vml" ContentType="application/vnd.openxmlformats-officedocument.vmlDrawing"/>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1.xml" ContentType="application/vnd.openxmlformats-officedocument.presentationml.tags+xml"/>
  <Override PartName="/ppt/notesSlides/notesSlide1.xml" ContentType="application/vnd.openxmlformats-officedocument.presentationml.notesSlide+xml"/>
  <Override PartName="/ppt/tags/tag2.xml" ContentType="application/vnd.openxmlformats-officedocument.presentationml.tags+xml"/>
  <Override PartName="/ppt/notesSlides/notesSlide2.xml" ContentType="application/vnd.openxmlformats-officedocument.presentationml.notesSlide+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notesSlides/notesSlide3.xml" ContentType="application/vnd.openxmlformats-officedocument.presentationml.notesSlide+xml"/>
  <Override PartName="/ppt/tags/tag7.xml" ContentType="application/vnd.openxmlformats-officedocument.presentationml.tags+xml"/>
  <Override PartName="/ppt/tags/tag8.xml" ContentType="application/vnd.openxmlformats-officedocument.presentationml.tags+xml"/>
  <Override PartName="/ppt/notesSlides/notesSlide4.xml" ContentType="application/vnd.openxmlformats-officedocument.presentationml.notesSlide+xml"/>
  <Override PartName="/ppt/tags/tag9.xml" ContentType="application/vnd.openxmlformats-officedocument.presentationml.tags+xml"/>
  <Override PartName="/ppt/tags/tag10.xml" ContentType="application/vnd.openxmlformats-officedocument.presentationml.tags+xml"/>
  <Override PartName="/ppt/notesSlides/notesSlide5.xml" ContentType="application/vnd.openxmlformats-officedocument.presentationml.notesSlide+xml"/>
  <Override PartName="/ppt/tags/tag11.xml" ContentType="application/vnd.openxmlformats-officedocument.presentationml.tags+xml"/>
  <Override PartName="/ppt/tags/tag12.xml" ContentType="application/vnd.openxmlformats-officedocument.presentationml.tags+xml"/>
  <Override PartName="/ppt/notesSlides/notesSlide6.xml" ContentType="application/vnd.openxmlformats-officedocument.presentationml.notesSlide+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notesSlides/notesSlide7.xml" ContentType="application/vnd.openxmlformats-officedocument.presentationml.notesSlide+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notesSlides/notesSlide8.xml" ContentType="application/vnd.openxmlformats-officedocument.presentationml.notesSlide+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notesSlides/notesSlide9.xml" ContentType="application/vnd.openxmlformats-officedocument.presentationml.notesSlide+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notesSlides/notesSlide10.xml" ContentType="application/vnd.openxmlformats-officedocument.presentationml.notesSlide+xml"/>
  <Override PartName="/ppt/tags/tag25.xml" ContentType="application/vnd.openxmlformats-officedocument.presentationml.tags+xml"/>
  <Override PartName="/ppt/tags/tag26.xml" ContentType="application/vnd.openxmlformats-officedocument.presentationml.tags+xml"/>
  <Override PartName="/ppt/notesSlides/notesSlide11.xml" ContentType="application/vnd.openxmlformats-officedocument.presentationml.notesSlide+xml"/>
  <Override PartName="/ppt/tags/tag27.xml" ContentType="application/vnd.openxmlformats-officedocument.presentationml.tags+xml"/>
  <Override PartName="/ppt/tags/tag28.xml" ContentType="application/vnd.openxmlformats-officedocument.presentationml.tags+xml"/>
  <Override PartName="/ppt/notesSlides/notesSlide12.xml" ContentType="application/vnd.openxmlformats-officedocument.presentationml.notesSlide+xml"/>
  <Override PartName="/ppt/tags/tag29.xml" ContentType="application/vnd.openxmlformats-officedocument.presentationml.tags+xml"/>
  <Override PartName="/ppt/tags/tag30.xml" ContentType="application/vnd.openxmlformats-officedocument.presentationml.tags+xml"/>
  <Override PartName="/ppt/notesSlides/notesSlide13.xml" ContentType="application/vnd.openxmlformats-officedocument.presentationml.notesSlide+xml"/>
  <Override PartName="/ppt/tags/tag31.xml" ContentType="application/vnd.openxmlformats-officedocument.presentationml.tags+xml"/>
  <Override PartName="/ppt/tags/tag32.xml" ContentType="application/vnd.openxmlformats-officedocument.presentationml.tags+xml"/>
  <Override PartName="/ppt/notesSlides/notesSlide14.xml" ContentType="application/vnd.openxmlformats-officedocument.presentationml.notesSlide+xml"/>
  <Override PartName="/ppt/tags/tag33.xml" ContentType="application/vnd.openxmlformats-officedocument.presentationml.tags+xml"/>
  <Override PartName="/ppt/tags/tag34.xml" ContentType="application/vnd.openxmlformats-officedocument.presentationml.tags+xml"/>
  <Override PartName="/ppt/notesSlides/notesSlide15.xml" ContentType="application/vnd.openxmlformats-officedocument.presentationml.notesSlide+xml"/>
  <Override PartName="/ppt/tags/tag35.xml" ContentType="application/vnd.openxmlformats-officedocument.presentationml.tags+xml"/>
  <Override PartName="/ppt/tags/tag36.xml" ContentType="application/vnd.openxmlformats-officedocument.presentationml.tags+xml"/>
  <Override PartName="/ppt/notesSlides/notesSlide16.xml" ContentType="application/vnd.openxmlformats-officedocument.presentationml.notesSlide+xml"/>
  <Override PartName="/ppt/tags/tag37.xml" ContentType="application/vnd.openxmlformats-officedocument.presentationml.tags+xml"/>
  <Override PartName="/ppt/tags/tag38.xml" ContentType="application/vnd.openxmlformats-officedocument.presentationml.tags+xml"/>
  <Override PartName="/ppt/notesSlides/notesSlide17.xml" ContentType="application/vnd.openxmlformats-officedocument.presentationml.notesSlide+xml"/>
  <Override PartName="/ppt/tags/tag39.xml" ContentType="application/vnd.openxmlformats-officedocument.presentationml.tags+xml"/>
  <Override PartName="/ppt/tags/tag40.xml" ContentType="application/vnd.openxmlformats-officedocument.presentationml.tags+xml"/>
  <Override PartName="/ppt/notesSlides/notesSlide18.xml" ContentType="application/vnd.openxmlformats-officedocument.presentationml.notesSlide+xml"/>
  <Override PartName="/ppt/tags/tag41.xml" ContentType="application/vnd.openxmlformats-officedocument.presentationml.tags+xml"/>
  <Override PartName="/ppt/tags/tag42.xml" ContentType="application/vnd.openxmlformats-officedocument.presentationml.tags+xml"/>
  <Override PartName="/ppt/notesSlides/notesSlide19.xml" ContentType="application/vnd.openxmlformats-officedocument.presentationml.notesSlide+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notesSlides/notesSlide20.xml" ContentType="application/vnd.openxmlformats-officedocument.presentationml.notesSlide+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notesSlides/notesSlide21.xml" ContentType="application/vnd.openxmlformats-officedocument.presentationml.notesSlide+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notesSlides/notesSlide22.xml" ContentType="application/vnd.openxmlformats-officedocument.presentationml.notesSlide+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notesSlides/notesSlide23.xml" ContentType="application/vnd.openxmlformats-officedocument.presentationml.notesSlide+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notesSlides/notesSlide24.xml" ContentType="application/vnd.openxmlformats-officedocument.presentationml.notesSlide+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notesSlides/notesSlide25.xml" ContentType="application/vnd.openxmlformats-officedocument.presentationml.notesSlide+xml"/>
  <Override PartName="/ppt/tags/tag68.xml" ContentType="application/vnd.openxmlformats-officedocument.presentationml.tags+xml"/>
  <Override PartName="/ppt/tags/tag69.xml" ContentType="application/vnd.openxmlformats-officedocument.presentationml.tags+xml"/>
  <Override PartName="/ppt/tags/tag70.xml" ContentType="application/vnd.openxmlformats-officedocument.presentationml.tags+xml"/>
  <Override PartName="/ppt/notesSlides/notesSlide26.xml" ContentType="application/vnd.openxmlformats-officedocument.presentationml.notesSlide+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notesSlides/notesSlide27.xml" ContentType="application/vnd.openxmlformats-officedocument.presentationml.notesSlide+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notesSlides/notesSlide28.xml" ContentType="application/vnd.openxmlformats-officedocument.presentationml.notesSlide+xml"/>
  <Override PartName="/ppt/tags/tag79.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notesSlides/notesSlide29.xml" ContentType="application/vnd.openxmlformats-officedocument.presentationml.notesSlide+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notesSlides/notesSlide30.xml" ContentType="application/vnd.openxmlformats-officedocument.presentationml.notesSlide+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0.xml" ContentType="application/vnd.openxmlformats-officedocument.presentationml.tags+xml"/>
  <Override PartName="/ppt/notesSlides/notesSlide31.xml" ContentType="application/vnd.openxmlformats-officedocument.presentationml.notesSlide+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notesSlides/notesSlide32.xml" ContentType="application/vnd.openxmlformats-officedocument.presentationml.notesSlide+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notesSlides/notesSlide33.xml" ContentType="application/vnd.openxmlformats-officedocument.presentationml.notesSlide+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notesSlides/notesSlide34.xml" ContentType="application/vnd.openxmlformats-officedocument.presentationml.notesSlide+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notesSlides/notesSlide35.xml" ContentType="application/vnd.openxmlformats-officedocument.presentationml.notesSlide+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0.xml" ContentType="application/vnd.openxmlformats-officedocument.presentationml.tags+xml"/>
  <Override PartName="/ppt/notesSlides/notesSlide36.xml" ContentType="application/vnd.openxmlformats-officedocument.presentationml.notesSlide+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notesSlides/notesSlide37.xml" ContentType="application/vnd.openxmlformats-officedocument.presentationml.notesSlide+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notesSlides/notesSlide38.xml" ContentType="application/vnd.openxmlformats-officedocument.presentationml.notesSlide+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notesSlides/notesSlide39.xml" ContentType="application/vnd.openxmlformats-officedocument.presentationml.notesSlide+xml"/>
  <Override PartName="/ppt/tags/tag159.xml" ContentType="application/vnd.openxmlformats-officedocument.presentationml.tags+xml"/>
  <Override PartName="/ppt/tags/tag160.xml" ContentType="application/vnd.openxmlformats-officedocument.presentationml.tags+xml"/>
  <Override PartName="/ppt/tags/tag161.xml" ContentType="application/vnd.openxmlformats-officedocument.presentationml.tags+xml"/>
  <Override PartName="/ppt/tags/tag162.xml" ContentType="application/vnd.openxmlformats-officedocument.presentationml.tags+xml"/>
  <Override PartName="/ppt/tags/tag163.xml" ContentType="application/vnd.openxmlformats-officedocument.presentationml.tags+xml"/>
  <Override PartName="/ppt/tags/tag164.xml" ContentType="application/vnd.openxmlformats-officedocument.presentationml.tags+xml"/>
  <Override PartName="/ppt/tags/tag165.xml" ContentType="application/vnd.openxmlformats-officedocument.presentationml.tags+xml"/>
  <Override PartName="/ppt/tags/tag166.xml" ContentType="application/vnd.openxmlformats-officedocument.presentationml.tags+xml"/>
  <Override PartName="/ppt/tags/tag167.xml" ContentType="application/vnd.openxmlformats-officedocument.presentationml.tags+xml"/>
  <Override PartName="/ppt/tags/tag168.xml" ContentType="application/vnd.openxmlformats-officedocument.presentationml.tags+xml"/>
  <Override PartName="/ppt/notesSlides/notesSlide40.xml" ContentType="application/vnd.openxmlformats-officedocument.presentationml.notesSlide+xml"/>
  <Override PartName="/ppt/tags/tag169.xml" ContentType="application/vnd.openxmlformats-officedocument.presentationml.tags+xml"/>
  <Override PartName="/ppt/tags/tag170.xml" ContentType="application/vnd.openxmlformats-officedocument.presentationml.tags+xml"/>
  <Override PartName="/ppt/tags/tag171.xml" ContentType="application/vnd.openxmlformats-officedocument.presentationml.tags+xml"/>
  <Override PartName="/ppt/tags/tag172.xml" ContentType="application/vnd.openxmlformats-officedocument.presentationml.tags+xml"/>
  <Override PartName="/ppt/tags/tag173.xml" ContentType="application/vnd.openxmlformats-officedocument.presentationml.tags+xml"/>
  <Override PartName="/ppt/tags/tag174.xml" ContentType="application/vnd.openxmlformats-officedocument.presentationml.tags+xml"/>
  <Override PartName="/ppt/tags/tag175.xml" ContentType="application/vnd.openxmlformats-officedocument.presentationml.tags+xml"/>
  <Override PartName="/ppt/tags/tag176.xml" ContentType="application/vnd.openxmlformats-officedocument.presentationml.tags+xml"/>
  <Override PartName="/ppt/tags/tag177.xml" ContentType="application/vnd.openxmlformats-officedocument.presentationml.tags+xml"/>
  <Override PartName="/ppt/tags/tag178.xml" ContentType="application/vnd.openxmlformats-officedocument.presentationml.tags+xml"/>
  <Override PartName="/ppt/notesSlides/notesSlide41.xml" ContentType="application/vnd.openxmlformats-officedocument.presentationml.notesSlide+xml"/>
  <Override PartName="/ppt/tags/tag179.xml" ContentType="application/vnd.openxmlformats-officedocument.presentationml.tags+xml"/>
  <Override PartName="/ppt/tags/tag180.xml" ContentType="application/vnd.openxmlformats-officedocument.presentationml.tags+xml"/>
  <Override PartName="/ppt/tags/tag181.xml" ContentType="application/vnd.openxmlformats-officedocument.presentationml.tags+xml"/>
  <Override PartName="/ppt/tags/tag182.xml" ContentType="application/vnd.openxmlformats-officedocument.presentationml.tags+xml"/>
  <Override PartName="/ppt/tags/tag183.xml" ContentType="application/vnd.openxmlformats-officedocument.presentationml.tags+xml"/>
  <Override PartName="/ppt/tags/tag184.xml" ContentType="application/vnd.openxmlformats-officedocument.presentationml.tags+xml"/>
  <Override PartName="/ppt/tags/tag185.xml" ContentType="application/vnd.openxmlformats-officedocument.presentationml.tags+xml"/>
  <Override PartName="/ppt/tags/tag186.xml" ContentType="application/vnd.openxmlformats-officedocument.presentationml.tags+xml"/>
  <Override PartName="/ppt/tags/tag187.xml" ContentType="application/vnd.openxmlformats-officedocument.presentationml.tags+xml"/>
  <Override PartName="/ppt/tags/tag188.xml" ContentType="application/vnd.openxmlformats-officedocument.presentationml.tags+xml"/>
  <Override PartName="/ppt/tags/tag189.xml" ContentType="application/vnd.openxmlformats-officedocument.presentationml.tags+xml"/>
  <Override PartName="/ppt/notesSlides/notesSlide42.xml" ContentType="application/vnd.openxmlformats-officedocument.presentationml.notesSlide+xml"/>
  <Override PartName="/ppt/tags/tag190.xml" ContentType="application/vnd.openxmlformats-officedocument.presentationml.tags+xml"/>
  <Override PartName="/ppt/tags/tag191.xml" ContentType="application/vnd.openxmlformats-officedocument.presentationml.tags+xml"/>
  <Override PartName="/ppt/tags/tag192.xml" ContentType="application/vnd.openxmlformats-officedocument.presentationml.tags+xml"/>
  <Override PartName="/ppt/tags/tag193.xml" ContentType="application/vnd.openxmlformats-officedocument.presentationml.tags+xml"/>
  <Override PartName="/ppt/tags/tag194.xml" ContentType="application/vnd.openxmlformats-officedocument.presentationml.tags+xml"/>
  <Override PartName="/ppt/tags/tag195.xml" ContentType="application/vnd.openxmlformats-officedocument.presentationml.tags+xml"/>
  <Override PartName="/ppt/tags/tag196.xml" ContentType="application/vnd.openxmlformats-officedocument.presentationml.tags+xml"/>
  <Override PartName="/ppt/tags/tag197.xml" ContentType="application/vnd.openxmlformats-officedocument.presentationml.tags+xml"/>
  <Override PartName="/ppt/tags/tag198.xml" ContentType="application/vnd.openxmlformats-officedocument.presentationml.tags+xml"/>
  <Override PartName="/ppt/tags/tag199.xml" ContentType="application/vnd.openxmlformats-officedocument.presentationml.tags+xml"/>
  <Override PartName="/ppt/notesSlides/notesSlide43.xml" ContentType="application/vnd.openxmlformats-officedocument.presentationml.notesSlide+xml"/>
  <Override PartName="/ppt/tags/tag200.xml" ContentType="application/vnd.openxmlformats-officedocument.presentationml.tags+xml"/>
  <Override PartName="/ppt/tags/tag201.xml" ContentType="application/vnd.openxmlformats-officedocument.presentationml.tags+xml"/>
  <Override PartName="/ppt/tags/tag202.xml" ContentType="application/vnd.openxmlformats-officedocument.presentationml.tags+xml"/>
  <Override PartName="/ppt/tags/tag203.xml" ContentType="application/vnd.openxmlformats-officedocument.presentationml.tags+xml"/>
  <Override PartName="/ppt/tags/tag204.xml" ContentType="application/vnd.openxmlformats-officedocument.presentationml.tags+xml"/>
  <Override PartName="/ppt/tags/tag205.xml" ContentType="application/vnd.openxmlformats-officedocument.presentationml.tags+xml"/>
  <Override PartName="/ppt/tags/tag206.xml" ContentType="application/vnd.openxmlformats-officedocument.presentationml.tags+xml"/>
  <Override PartName="/ppt/tags/tag207.xml" ContentType="application/vnd.openxmlformats-officedocument.presentationml.tags+xml"/>
  <Override PartName="/ppt/tags/tag208.xml" ContentType="application/vnd.openxmlformats-officedocument.presentationml.tags+xml"/>
  <Override PartName="/ppt/tags/tag209.xml" ContentType="application/vnd.openxmlformats-officedocument.presentationml.tags+xml"/>
  <Override PartName="/ppt/tags/tag210.xml" ContentType="application/vnd.openxmlformats-officedocument.presentationml.tags+xml"/>
  <Override PartName="/ppt/notesSlides/notesSlide44.xml" ContentType="application/vnd.openxmlformats-officedocument.presentationml.notesSlide+xml"/>
  <Override PartName="/ppt/tags/tag211.xml" ContentType="application/vnd.openxmlformats-officedocument.presentationml.tags+xml"/>
  <Override PartName="/ppt/tags/tag212.xml" ContentType="application/vnd.openxmlformats-officedocument.presentationml.tags+xml"/>
  <Override PartName="/ppt/tags/tag213.xml" ContentType="application/vnd.openxmlformats-officedocument.presentationml.tags+xml"/>
  <Override PartName="/ppt/notesSlides/notesSlide45.xml" ContentType="application/vnd.openxmlformats-officedocument.presentationml.notesSlide+xml"/>
  <Override PartName="/ppt/tags/tag214.xml" ContentType="application/vnd.openxmlformats-officedocument.presentationml.tags+xml"/>
  <Override PartName="/ppt/tags/tag215.xml" ContentType="application/vnd.openxmlformats-officedocument.presentationml.tags+xml"/>
  <Override PartName="/ppt/tags/tag216.xml" ContentType="application/vnd.openxmlformats-officedocument.presentationml.tags+xml"/>
  <Override PartName="/ppt/tags/tag217.xml" ContentType="application/vnd.openxmlformats-officedocument.presentationml.tags+xml"/>
  <Override PartName="/ppt/notesSlides/notesSlide46.xml" ContentType="application/vnd.openxmlformats-officedocument.presentationml.notesSlide+xml"/>
  <Override PartName="/ppt/tags/tag218.xml" ContentType="application/vnd.openxmlformats-officedocument.presentationml.tags+xml"/>
  <Override PartName="/ppt/tags/tag219.xml" ContentType="application/vnd.openxmlformats-officedocument.presentationml.tags+xml"/>
  <Override PartName="/ppt/tags/tag220.xml" ContentType="application/vnd.openxmlformats-officedocument.presentationml.tags+xml"/>
  <Override PartName="/ppt/tags/tag221.xml" ContentType="application/vnd.openxmlformats-officedocument.presentationml.tags+xml"/>
  <Override PartName="/ppt/notesSlides/notesSlide47.xml" ContentType="application/vnd.openxmlformats-officedocument.presentationml.notesSlide+xml"/>
  <Override PartName="/ppt/tags/tag222.xml" ContentType="application/vnd.openxmlformats-officedocument.presentationml.tags+xml"/>
  <Override PartName="/ppt/tags/tag223.xml" ContentType="application/vnd.openxmlformats-officedocument.presentationml.tags+xml"/>
  <Override PartName="/ppt/tags/tag224.xml" ContentType="application/vnd.openxmlformats-officedocument.presentationml.tags+xml"/>
  <Override PartName="/ppt/tags/tag225.xml" ContentType="application/vnd.openxmlformats-officedocument.presentationml.tags+xml"/>
  <Override PartName="/ppt/notesSlides/notesSlide48.xml" ContentType="application/vnd.openxmlformats-officedocument.presentationml.notesSlide+xml"/>
  <Override PartName="/ppt/tags/tag226.xml" ContentType="application/vnd.openxmlformats-officedocument.presentationml.tags+xml"/>
  <Override PartName="/ppt/tags/tag227.xml" ContentType="application/vnd.openxmlformats-officedocument.presentationml.tags+xml"/>
  <Override PartName="/ppt/tags/tag228.xml" ContentType="application/vnd.openxmlformats-officedocument.presentationml.tags+xml"/>
  <Override PartName="/ppt/notesSlides/notesSlide49.xml" ContentType="application/vnd.openxmlformats-officedocument.presentationml.notesSlide+xml"/>
  <Override PartName="/ppt/tags/tag229.xml" ContentType="application/vnd.openxmlformats-officedocument.presentationml.tags+xml"/>
  <Override PartName="/ppt/tags/tag230.xml" ContentType="application/vnd.openxmlformats-officedocument.presentationml.tags+xml"/>
  <Override PartName="/ppt/tags/tag231.xml" ContentType="application/vnd.openxmlformats-officedocument.presentationml.tags+xml"/>
  <Override PartName="/ppt/notesSlides/notesSlide50.xml" ContentType="application/vnd.openxmlformats-officedocument.presentationml.notesSlide+xml"/>
  <Override PartName="/ppt/tags/tag232.xml" ContentType="application/vnd.openxmlformats-officedocument.presentationml.tags+xml"/>
  <Override PartName="/ppt/tags/tag233.xml" ContentType="application/vnd.openxmlformats-officedocument.presentationml.tags+xml"/>
  <Override PartName="/ppt/tags/tag234.xml" ContentType="application/vnd.openxmlformats-officedocument.presentationml.tags+xml"/>
  <Override PartName="/ppt/notesSlides/notesSlide51.xml" ContentType="application/vnd.openxmlformats-officedocument.presentationml.notesSlide+xml"/>
  <Override PartName="/ppt/tags/tag235.xml" ContentType="application/vnd.openxmlformats-officedocument.presentationml.tags+xml"/>
  <Override PartName="/ppt/tags/tag236.xml" ContentType="application/vnd.openxmlformats-officedocument.presentationml.tags+xml"/>
  <Override PartName="/ppt/notesSlides/notesSlide52.xml" ContentType="application/vnd.openxmlformats-officedocument.presentationml.notesSlide+xml"/>
  <Override PartName="/ppt/tags/tag237.xml" ContentType="application/vnd.openxmlformats-officedocument.presentationml.tags+xml"/>
  <Override PartName="/ppt/tags/tag238.xml" ContentType="application/vnd.openxmlformats-officedocument.presentationml.tags+xml"/>
  <Override PartName="/ppt/notesSlides/notesSlide53.xml" ContentType="application/vnd.openxmlformats-officedocument.presentationml.notesSlide+xml"/>
  <Override PartName="/ppt/tags/tag239.xml" ContentType="application/vnd.openxmlformats-officedocument.presentationml.tags+xml"/>
  <Override PartName="/ppt/tags/tag240.xml" ContentType="application/vnd.openxmlformats-officedocument.presentationml.tags+xml"/>
  <Override PartName="/ppt/tags/tag241.xml" ContentType="application/vnd.openxmlformats-officedocument.presentationml.tags+xml"/>
  <Override PartName="/ppt/notesSlides/notesSlide54.xml" ContentType="application/vnd.openxmlformats-officedocument.presentationml.notesSlide+xml"/>
  <Override PartName="/ppt/tags/tag242.xml" ContentType="application/vnd.openxmlformats-officedocument.presentationml.tags+xml"/>
  <Override PartName="/ppt/tags/tag243.xml" ContentType="application/vnd.openxmlformats-officedocument.presentationml.tags+xml"/>
  <Override PartName="/ppt/notesSlides/notesSlide55.xml" ContentType="application/vnd.openxmlformats-officedocument.presentationml.notesSlide+xml"/>
  <Override PartName="/ppt/tags/tag244.xml" ContentType="application/vnd.openxmlformats-officedocument.presentationml.tags+xml"/>
  <Override PartName="/ppt/tags/tag245.xml" ContentType="application/vnd.openxmlformats-officedocument.presentationml.tags+xml"/>
  <Override PartName="/ppt/notesSlides/notesSlide56.xml" ContentType="application/vnd.openxmlformats-officedocument.presentationml.notesSlide+xml"/>
  <Override PartName="/ppt/tags/tag246.xml" ContentType="application/vnd.openxmlformats-officedocument.presentationml.tags+xml"/>
  <Override PartName="/ppt/tags/tag247.xml" ContentType="application/vnd.openxmlformats-officedocument.presentationml.tags+xml"/>
  <Override PartName="/ppt/notesSlides/notesSlide57.xml" ContentType="application/vnd.openxmlformats-officedocument.presentationml.notesSlide+xml"/>
  <Override PartName="/ppt/tags/tag248.xml" ContentType="application/vnd.openxmlformats-officedocument.presentationml.tags+xml"/>
  <Override PartName="/ppt/tags/tag249.xml" ContentType="application/vnd.openxmlformats-officedocument.presentationml.tags+xml"/>
  <Override PartName="/ppt/tags/tag250.xml" ContentType="application/vnd.openxmlformats-officedocument.presentationml.tags+xml"/>
  <Override PartName="/ppt/notesSlides/notesSlide58.xml" ContentType="application/vnd.openxmlformats-officedocument.presentationml.notesSlide+xml"/>
  <Override PartName="/ppt/tags/tag251.xml" ContentType="application/vnd.openxmlformats-officedocument.presentationml.tags+xml"/>
  <Override PartName="/ppt/tags/tag252.xml" ContentType="application/vnd.openxmlformats-officedocument.presentationml.tags+xml"/>
  <Override PartName="/ppt/notesSlides/notesSlide59.xml" ContentType="application/vnd.openxmlformats-officedocument.presentationml.notesSlide+xml"/>
  <Override PartName="/ppt/tags/tag253.xml" ContentType="application/vnd.openxmlformats-officedocument.presentationml.tags+xml"/>
  <Override PartName="/ppt/tags/tag254.xml" ContentType="application/vnd.openxmlformats-officedocument.presentationml.tags+xml"/>
  <Override PartName="/ppt/tags/tag255.xml" ContentType="application/vnd.openxmlformats-officedocument.presentationml.tags+xml"/>
  <Override PartName="/ppt/notesSlides/notesSlide60.xml" ContentType="application/vnd.openxmlformats-officedocument.presentationml.notesSlide+xml"/>
  <Override PartName="/ppt/tags/tag256.xml" ContentType="application/vnd.openxmlformats-officedocument.presentationml.tags+xml"/>
  <Override PartName="/ppt/tags/tag257.xml" ContentType="application/vnd.openxmlformats-officedocument.presentationml.tags+xml"/>
  <Override PartName="/ppt/tags/tag258.xml" ContentType="application/vnd.openxmlformats-officedocument.presentationml.tags+xml"/>
  <Override PartName="/ppt/notesSlides/notesSlide61.xml" ContentType="application/vnd.openxmlformats-officedocument.presentationml.notesSlide+xml"/>
  <Override PartName="/ppt/tags/tag259.xml" ContentType="application/vnd.openxmlformats-officedocument.presentationml.tags+xml"/>
  <Override PartName="/ppt/tags/tag260.xml" ContentType="application/vnd.openxmlformats-officedocument.presentationml.tags+xml"/>
  <Override PartName="/ppt/tags/tag261.xml" ContentType="application/vnd.openxmlformats-officedocument.presentationml.tags+xml"/>
  <Override PartName="/ppt/notesSlides/notesSlide62.xml" ContentType="application/vnd.openxmlformats-officedocument.presentationml.notesSlide+xml"/>
  <Override PartName="/ppt/tags/tag262.xml" ContentType="application/vnd.openxmlformats-officedocument.presentationml.tags+xml"/>
  <Override PartName="/ppt/tags/tag263.xml" ContentType="application/vnd.openxmlformats-officedocument.presentationml.tags+xml"/>
  <Override PartName="/ppt/notesSlides/notesSlide63.xml" ContentType="application/vnd.openxmlformats-officedocument.presentationml.notesSlide+xml"/>
  <Override PartName="/ppt/tags/tag264.xml" ContentType="application/vnd.openxmlformats-officedocument.presentationml.tags+xml"/>
  <Override PartName="/ppt/tags/tag265.xml" ContentType="application/vnd.openxmlformats-officedocument.presentationml.tags+xml"/>
  <Override PartName="/ppt/tags/tag266.xml" ContentType="application/vnd.openxmlformats-officedocument.presentationml.tags+xml"/>
  <Override PartName="/ppt/notesSlides/notesSlide64.xml" ContentType="application/vnd.openxmlformats-officedocument.presentationml.notesSlide+xml"/>
  <Override PartName="/ppt/tags/tag267.xml" ContentType="application/vnd.openxmlformats-officedocument.presentationml.tags+xml"/>
  <Override PartName="/ppt/tags/tag268.xml" ContentType="application/vnd.openxmlformats-officedocument.presentationml.tags+xml"/>
  <Override PartName="/ppt/notesSlides/notesSlide65.xml" ContentType="application/vnd.openxmlformats-officedocument.presentationml.notesSlide+xml"/>
  <Override PartName="/ppt/tags/tag269.xml" ContentType="application/vnd.openxmlformats-officedocument.presentationml.tags+xml"/>
  <Override PartName="/ppt/tags/tag270.xml" ContentType="application/vnd.openxmlformats-officedocument.presentationml.tags+xml"/>
  <Override PartName="/ppt/tags/tag271.xml" ContentType="application/vnd.openxmlformats-officedocument.presentationml.tags+xml"/>
  <Override PartName="/ppt/notesSlides/notesSlide66.xml" ContentType="application/vnd.openxmlformats-officedocument.presentationml.notesSlide+xml"/>
  <Override PartName="/ppt/tags/tag272.xml" ContentType="application/vnd.openxmlformats-officedocument.presentationml.tags+xml"/>
  <Override PartName="/ppt/tags/tag273.xml" ContentType="application/vnd.openxmlformats-officedocument.presentationml.tags+xml"/>
  <Override PartName="/ppt/notesSlides/notesSlide67.xml" ContentType="application/vnd.openxmlformats-officedocument.presentationml.notesSlide+xml"/>
  <Override PartName="/ppt/tags/tag274.xml" ContentType="application/vnd.openxmlformats-officedocument.presentationml.tags+xml"/>
  <Override PartName="/ppt/tags/tag275.xml" ContentType="application/vnd.openxmlformats-officedocument.presentationml.tags+xml"/>
  <Override PartName="/ppt/notesSlides/notesSlide68.xml" ContentType="application/vnd.openxmlformats-officedocument.presentationml.notesSlide+xml"/>
  <Override PartName="/ppt/tags/tag276.xml" ContentType="application/vnd.openxmlformats-officedocument.presentationml.tags+xml"/>
  <Override PartName="/ppt/tags/tag277.xml" ContentType="application/vnd.openxmlformats-officedocument.presentationml.tags+xml"/>
  <Override PartName="/ppt/tags/tag278.xml" ContentType="application/vnd.openxmlformats-officedocument.presentationml.tags+xml"/>
  <Override PartName="/ppt/notesSlides/notesSlide69.xml" ContentType="application/vnd.openxmlformats-officedocument.presentationml.notesSlide+xml"/>
  <Override PartName="/ppt/tags/tag279.xml" ContentType="application/vnd.openxmlformats-officedocument.presentationml.tags+xml"/>
  <Override PartName="/ppt/tags/tag280.xml" ContentType="application/vnd.openxmlformats-officedocument.presentationml.tags+xml"/>
  <Override PartName="/ppt/tags/tag281.xml" ContentType="application/vnd.openxmlformats-officedocument.presentationml.tags+xml"/>
  <Override PartName="/ppt/notesSlides/notesSlide70.xml" ContentType="application/vnd.openxmlformats-officedocument.presentationml.notesSlide+xml"/>
  <Override PartName="/ppt/tags/tag282.xml" ContentType="application/vnd.openxmlformats-officedocument.presentationml.tags+xml"/>
  <Override PartName="/ppt/tags/tag283.xml" ContentType="application/vnd.openxmlformats-officedocument.presentationml.tags+xml"/>
  <Override PartName="/ppt/tags/tag284.xml" ContentType="application/vnd.openxmlformats-officedocument.presentationml.tags+xml"/>
  <Override PartName="/ppt/notesSlides/notesSlide7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4264" r:id="rId1"/>
    <p:sldMasterId id="2147484274" r:id="rId2"/>
  </p:sldMasterIdLst>
  <p:notesMasterIdLst>
    <p:notesMasterId r:id="rId109"/>
  </p:notesMasterIdLst>
  <p:sldIdLst>
    <p:sldId id="362" r:id="rId3"/>
    <p:sldId id="949" r:id="rId4"/>
    <p:sldId id="5188" r:id="rId5"/>
    <p:sldId id="5189" r:id="rId6"/>
    <p:sldId id="415" r:id="rId7"/>
    <p:sldId id="460" r:id="rId8"/>
    <p:sldId id="417" r:id="rId9"/>
    <p:sldId id="409" r:id="rId10"/>
    <p:sldId id="376" r:id="rId11"/>
    <p:sldId id="423" r:id="rId12"/>
    <p:sldId id="418" r:id="rId13"/>
    <p:sldId id="491" r:id="rId14"/>
    <p:sldId id="492" r:id="rId15"/>
    <p:sldId id="420" r:id="rId16"/>
    <p:sldId id="377" r:id="rId17"/>
    <p:sldId id="379" r:id="rId18"/>
    <p:sldId id="421" r:id="rId19"/>
    <p:sldId id="422" r:id="rId20"/>
    <p:sldId id="464" r:id="rId21"/>
    <p:sldId id="425" r:id="rId22"/>
    <p:sldId id="465" r:id="rId23"/>
    <p:sldId id="447" r:id="rId24"/>
    <p:sldId id="448" r:id="rId25"/>
    <p:sldId id="449" r:id="rId26"/>
    <p:sldId id="450" r:id="rId27"/>
    <p:sldId id="451" r:id="rId28"/>
    <p:sldId id="452" r:id="rId29"/>
    <p:sldId id="453" r:id="rId30"/>
    <p:sldId id="466" r:id="rId31"/>
    <p:sldId id="424" r:id="rId32"/>
    <p:sldId id="318" r:id="rId33"/>
    <p:sldId id="319" r:id="rId34"/>
    <p:sldId id="426" r:id="rId35"/>
    <p:sldId id="320" r:id="rId36"/>
    <p:sldId id="428" r:id="rId37"/>
    <p:sldId id="321" r:id="rId38"/>
    <p:sldId id="322" r:id="rId39"/>
    <p:sldId id="325" r:id="rId40"/>
    <p:sldId id="429" r:id="rId41"/>
    <p:sldId id="430" r:id="rId42"/>
    <p:sldId id="431" r:id="rId43"/>
    <p:sldId id="433" r:id="rId44"/>
    <p:sldId id="432" r:id="rId45"/>
    <p:sldId id="365" r:id="rId46"/>
    <p:sldId id="435" r:id="rId47"/>
    <p:sldId id="493" r:id="rId48"/>
    <p:sldId id="436" r:id="rId49"/>
    <p:sldId id="488" r:id="rId50"/>
    <p:sldId id="496" r:id="rId51"/>
    <p:sldId id="329" r:id="rId52"/>
    <p:sldId id="438" r:id="rId53"/>
    <p:sldId id="439" r:id="rId54"/>
    <p:sldId id="330" r:id="rId55"/>
    <p:sldId id="440" r:id="rId56"/>
    <p:sldId id="441" r:id="rId57"/>
    <p:sldId id="331" r:id="rId58"/>
    <p:sldId id="332" r:id="rId59"/>
    <p:sldId id="485" r:id="rId60"/>
    <p:sldId id="495" r:id="rId61"/>
    <p:sldId id="486" r:id="rId62"/>
    <p:sldId id="442" r:id="rId63"/>
    <p:sldId id="467" r:id="rId64"/>
    <p:sldId id="444" r:id="rId65"/>
    <p:sldId id="333" r:id="rId66"/>
    <p:sldId id="446" r:id="rId67"/>
    <p:sldId id="445" r:id="rId68"/>
    <p:sldId id="427" r:id="rId69"/>
    <p:sldId id="389" r:id="rId70"/>
    <p:sldId id="456" r:id="rId71"/>
    <p:sldId id="457" r:id="rId72"/>
    <p:sldId id="454" r:id="rId73"/>
    <p:sldId id="494" r:id="rId74"/>
    <p:sldId id="390" r:id="rId75"/>
    <p:sldId id="455" r:id="rId76"/>
    <p:sldId id="392" r:id="rId77"/>
    <p:sldId id="458" r:id="rId78"/>
    <p:sldId id="469" r:id="rId79"/>
    <p:sldId id="471" r:id="rId80"/>
    <p:sldId id="394" r:id="rId81"/>
    <p:sldId id="490" r:id="rId82"/>
    <p:sldId id="395" r:id="rId83"/>
    <p:sldId id="472" r:id="rId84"/>
    <p:sldId id="396" r:id="rId85"/>
    <p:sldId id="468" r:id="rId86"/>
    <p:sldId id="398" r:id="rId87"/>
    <p:sldId id="470" r:id="rId88"/>
    <p:sldId id="401" r:id="rId89"/>
    <p:sldId id="473" r:id="rId90"/>
    <p:sldId id="402" r:id="rId91"/>
    <p:sldId id="403" r:id="rId92"/>
    <p:sldId id="404" r:id="rId93"/>
    <p:sldId id="474" r:id="rId94"/>
    <p:sldId id="475" r:id="rId95"/>
    <p:sldId id="406" r:id="rId96"/>
    <p:sldId id="476" r:id="rId97"/>
    <p:sldId id="482" r:id="rId98"/>
    <p:sldId id="477" r:id="rId99"/>
    <p:sldId id="407" r:id="rId100"/>
    <p:sldId id="478" r:id="rId101"/>
    <p:sldId id="481" r:id="rId102"/>
    <p:sldId id="480" r:id="rId103"/>
    <p:sldId id="483" r:id="rId104"/>
    <p:sldId id="484" r:id="rId105"/>
    <p:sldId id="5190" r:id="rId106"/>
    <p:sldId id="479" r:id="rId107"/>
    <p:sldId id="487" r:id="rId108"/>
  </p:sldIdLst>
  <p:sldSz cx="9144000" cy="6858000" type="screen4x3"/>
  <p:notesSz cx="7315200" cy="9601200"/>
  <p:defaultTextStyle>
    <a:defPPr>
      <a:defRPr lang="en-US"/>
    </a:defPPr>
    <a:lvl1pPr algn="l" rtl="0" eaLnBrk="0" fontAlgn="base" hangingPunct="0">
      <a:spcBef>
        <a:spcPct val="0"/>
      </a:spcBef>
      <a:spcAft>
        <a:spcPct val="0"/>
      </a:spcAft>
      <a:defRPr kern="1200">
        <a:solidFill>
          <a:schemeClr val="tx1"/>
        </a:solidFill>
        <a:latin typeface="Verdana" pitchFamily="34" charset="0"/>
        <a:ea typeface="MS PGothic" pitchFamily="34" charset="-128"/>
        <a:cs typeface="+mn-cs"/>
      </a:defRPr>
    </a:lvl1pPr>
    <a:lvl2pPr marL="457200" algn="l" rtl="0" eaLnBrk="0" fontAlgn="base" hangingPunct="0">
      <a:spcBef>
        <a:spcPct val="0"/>
      </a:spcBef>
      <a:spcAft>
        <a:spcPct val="0"/>
      </a:spcAft>
      <a:defRPr kern="1200">
        <a:solidFill>
          <a:schemeClr val="tx1"/>
        </a:solidFill>
        <a:latin typeface="Verdana" pitchFamily="34" charset="0"/>
        <a:ea typeface="MS PGothic" pitchFamily="34" charset="-128"/>
        <a:cs typeface="+mn-cs"/>
      </a:defRPr>
    </a:lvl2pPr>
    <a:lvl3pPr marL="914400" algn="l" rtl="0" eaLnBrk="0" fontAlgn="base" hangingPunct="0">
      <a:spcBef>
        <a:spcPct val="0"/>
      </a:spcBef>
      <a:spcAft>
        <a:spcPct val="0"/>
      </a:spcAft>
      <a:defRPr kern="1200">
        <a:solidFill>
          <a:schemeClr val="tx1"/>
        </a:solidFill>
        <a:latin typeface="Verdana" pitchFamily="34" charset="0"/>
        <a:ea typeface="MS PGothic" pitchFamily="34" charset="-128"/>
        <a:cs typeface="+mn-cs"/>
      </a:defRPr>
    </a:lvl3pPr>
    <a:lvl4pPr marL="1371600" algn="l" rtl="0" eaLnBrk="0" fontAlgn="base" hangingPunct="0">
      <a:spcBef>
        <a:spcPct val="0"/>
      </a:spcBef>
      <a:spcAft>
        <a:spcPct val="0"/>
      </a:spcAft>
      <a:defRPr kern="1200">
        <a:solidFill>
          <a:schemeClr val="tx1"/>
        </a:solidFill>
        <a:latin typeface="Verdana" pitchFamily="34" charset="0"/>
        <a:ea typeface="MS PGothic" pitchFamily="34" charset="-128"/>
        <a:cs typeface="+mn-cs"/>
      </a:defRPr>
    </a:lvl4pPr>
    <a:lvl5pPr marL="1828800" algn="l" rtl="0" eaLnBrk="0" fontAlgn="base" hangingPunct="0">
      <a:spcBef>
        <a:spcPct val="0"/>
      </a:spcBef>
      <a:spcAft>
        <a:spcPct val="0"/>
      </a:spcAft>
      <a:defRPr kern="1200">
        <a:solidFill>
          <a:schemeClr val="tx1"/>
        </a:solidFill>
        <a:latin typeface="Verdana" pitchFamily="34" charset="0"/>
        <a:ea typeface="MS PGothic" pitchFamily="34" charset="-128"/>
        <a:cs typeface="+mn-cs"/>
      </a:defRPr>
    </a:lvl5pPr>
    <a:lvl6pPr marL="2286000" algn="l" defTabSz="914400" rtl="0" eaLnBrk="1" latinLnBrk="0" hangingPunct="1">
      <a:defRPr kern="1200">
        <a:solidFill>
          <a:schemeClr val="tx1"/>
        </a:solidFill>
        <a:latin typeface="Verdana" pitchFamily="34" charset="0"/>
        <a:ea typeface="MS PGothic" pitchFamily="34" charset="-128"/>
        <a:cs typeface="+mn-cs"/>
      </a:defRPr>
    </a:lvl6pPr>
    <a:lvl7pPr marL="2743200" algn="l" defTabSz="914400" rtl="0" eaLnBrk="1" latinLnBrk="0" hangingPunct="1">
      <a:defRPr kern="1200">
        <a:solidFill>
          <a:schemeClr val="tx1"/>
        </a:solidFill>
        <a:latin typeface="Verdana" pitchFamily="34" charset="0"/>
        <a:ea typeface="MS PGothic" pitchFamily="34" charset="-128"/>
        <a:cs typeface="+mn-cs"/>
      </a:defRPr>
    </a:lvl7pPr>
    <a:lvl8pPr marL="3200400" algn="l" defTabSz="914400" rtl="0" eaLnBrk="1" latinLnBrk="0" hangingPunct="1">
      <a:defRPr kern="1200">
        <a:solidFill>
          <a:schemeClr val="tx1"/>
        </a:solidFill>
        <a:latin typeface="Verdana" pitchFamily="34" charset="0"/>
        <a:ea typeface="MS PGothic" pitchFamily="34" charset="-128"/>
        <a:cs typeface="+mn-cs"/>
      </a:defRPr>
    </a:lvl8pPr>
    <a:lvl9pPr marL="3657600" algn="l" defTabSz="914400" rtl="0" eaLnBrk="1" latinLnBrk="0" hangingPunct="1">
      <a:defRPr kern="1200">
        <a:solidFill>
          <a:schemeClr val="tx1"/>
        </a:solidFill>
        <a:latin typeface="Verdana" pitchFamily="34" charset="0"/>
        <a:ea typeface="MS PGothic" pitchFamily="34"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024">
          <p15:clr>
            <a:srgbClr val="A4A3A4"/>
          </p15:clr>
        </p15:guide>
        <p15:guide id="2" pos="2304">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432FF"/>
    <a:srgbClr val="333333"/>
    <a:srgbClr val="0000CC"/>
    <a:srgbClr val="008000"/>
    <a:srgbClr val="292929"/>
    <a:srgbClr val="1C1C1C"/>
    <a:srgbClr val="111111"/>
    <a:srgbClr val="FF6600"/>
    <a:srgbClr val="0000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D7AC3CCA-C797-4891-BE02-D94E43425B78}" styleName="Medium Style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D113A9D2-9D6B-4929-AA2D-F23B5EE8CBE7}" styleName="Themed Style 2 - Accent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2476" autoAdjust="0"/>
    <p:restoredTop sz="95073"/>
  </p:normalViewPr>
  <p:slideViewPr>
    <p:cSldViewPr showGuides="1">
      <p:cViewPr varScale="1">
        <p:scale>
          <a:sx n="124" d="100"/>
          <a:sy n="124" d="100"/>
        </p:scale>
        <p:origin x="2024" y="184"/>
      </p:cViewPr>
      <p:guideLst>
        <p:guide orient="horz" pos="2160"/>
        <p:guide pos="2880"/>
      </p:guideLst>
    </p:cSldViewPr>
  </p:slideViewPr>
  <p:notesTextViewPr>
    <p:cViewPr>
      <p:scale>
        <a:sx n="100" d="100"/>
        <a:sy n="100" d="100"/>
      </p:scale>
      <p:origin x="0" y="0"/>
    </p:cViewPr>
  </p:notesTextViewPr>
  <p:notesViewPr>
    <p:cSldViewPr showGuides="1">
      <p:cViewPr>
        <p:scale>
          <a:sx n="125" d="100"/>
          <a:sy n="125" d="100"/>
        </p:scale>
        <p:origin x="-828" y="360"/>
      </p:cViewPr>
      <p:guideLst>
        <p:guide orient="horz" pos="3024"/>
        <p:guide pos="2304"/>
      </p:guideLst>
    </p:cSldViewPr>
  </p:notes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4.xml"/><Relationship Id="rId21" Type="http://schemas.openxmlformats.org/officeDocument/2006/relationships/slide" Target="slides/slide19.xml"/><Relationship Id="rId42" Type="http://schemas.openxmlformats.org/officeDocument/2006/relationships/slide" Target="slides/slide40.xml"/><Relationship Id="rId47" Type="http://schemas.openxmlformats.org/officeDocument/2006/relationships/slide" Target="slides/slide45.xml"/><Relationship Id="rId63" Type="http://schemas.openxmlformats.org/officeDocument/2006/relationships/slide" Target="slides/slide61.xml"/><Relationship Id="rId68" Type="http://schemas.openxmlformats.org/officeDocument/2006/relationships/slide" Target="slides/slide66.xml"/><Relationship Id="rId84" Type="http://schemas.openxmlformats.org/officeDocument/2006/relationships/slide" Target="slides/slide82.xml"/><Relationship Id="rId89" Type="http://schemas.openxmlformats.org/officeDocument/2006/relationships/slide" Target="slides/slide87.xml"/><Relationship Id="rId112" Type="http://schemas.openxmlformats.org/officeDocument/2006/relationships/theme" Target="theme/theme1.xml"/><Relationship Id="rId16" Type="http://schemas.openxmlformats.org/officeDocument/2006/relationships/slide" Target="slides/slide14.xml"/><Relationship Id="rId107" Type="http://schemas.openxmlformats.org/officeDocument/2006/relationships/slide" Target="slides/slide105.xml"/><Relationship Id="rId11" Type="http://schemas.openxmlformats.org/officeDocument/2006/relationships/slide" Target="slides/slide9.xml"/><Relationship Id="rId32" Type="http://schemas.openxmlformats.org/officeDocument/2006/relationships/slide" Target="slides/slide30.xml"/><Relationship Id="rId37" Type="http://schemas.openxmlformats.org/officeDocument/2006/relationships/slide" Target="slides/slide35.xml"/><Relationship Id="rId53" Type="http://schemas.openxmlformats.org/officeDocument/2006/relationships/slide" Target="slides/slide51.xml"/><Relationship Id="rId58" Type="http://schemas.openxmlformats.org/officeDocument/2006/relationships/slide" Target="slides/slide56.xml"/><Relationship Id="rId74" Type="http://schemas.openxmlformats.org/officeDocument/2006/relationships/slide" Target="slides/slide72.xml"/><Relationship Id="rId79" Type="http://schemas.openxmlformats.org/officeDocument/2006/relationships/slide" Target="slides/slide77.xml"/><Relationship Id="rId102" Type="http://schemas.openxmlformats.org/officeDocument/2006/relationships/slide" Target="slides/slide100.xml"/><Relationship Id="rId5" Type="http://schemas.openxmlformats.org/officeDocument/2006/relationships/slide" Target="slides/slide3.xml"/><Relationship Id="rId90" Type="http://schemas.openxmlformats.org/officeDocument/2006/relationships/slide" Target="slides/slide88.xml"/><Relationship Id="rId95" Type="http://schemas.openxmlformats.org/officeDocument/2006/relationships/slide" Target="slides/slide93.xml"/><Relationship Id="rId22" Type="http://schemas.openxmlformats.org/officeDocument/2006/relationships/slide" Target="slides/slide20.xml"/><Relationship Id="rId27" Type="http://schemas.openxmlformats.org/officeDocument/2006/relationships/slide" Target="slides/slide25.xml"/><Relationship Id="rId43" Type="http://schemas.openxmlformats.org/officeDocument/2006/relationships/slide" Target="slides/slide41.xml"/><Relationship Id="rId48" Type="http://schemas.openxmlformats.org/officeDocument/2006/relationships/slide" Target="slides/slide46.xml"/><Relationship Id="rId64" Type="http://schemas.openxmlformats.org/officeDocument/2006/relationships/slide" Target="slides/slide62.xml"/><Relationship Id="rId69" Type="http://schemas.openxmlformats.org/officeDocument/2006/relationships/slide" Target="slides/slide67.xml"/><Relationship Id="rId113" Type="http://schemas.openxmlformats.org/officeDocument/2006/relationships/tableStyles" Target="tableStyles.xml"/><Relationship Id="rId80" Type="http://schemas.openxmlformats.org/officeDocument/2006/relationships/slide" Target="slides/slide78.xml"/><Relationship Id="rId85" Type="http://schemas.openxmlformats.org/officeDocument/2006/relationships/slide" Target="slides/slide83.xml"/><Relationship Id="rId12" Type="http://schemas.openxmlformats.org/officeDocument/2006/relationships/slide" Target="slides/slide10.xml"/><Relationship Id="rId17" Type="http://schemas.openxmlformats.org/officeDocument/2006/relationships/slide" Target="slides/slide15.xml"/><Relationship Id="rId33" Type="http://schemas.openxmlformats.org/officeDocument/2006/relationships/slide" Target="slides/slide31.xml"/><Relationship Id="rId38" Type="http://schemas.openxmlformats.org/officeDocument/2006/relationships/slide" Target="slides/slide36.xml"/><Relationship Id="rId59" Type="http://schemas.openxmlformats.org/officeDocument/2006/relationships/slide" Target="slides/slide57.xml"/><Relationship Id="rId103" Type="http://schemas.openxmlformats.org/officeDocument/2006/relationships/slide" Target="slides/slide101.xml"/><Relationship Id="rId108" Type="http://schemas.openxmlformats.org/officeDocument/2006/relationships/slide" Target="slides/slide106.xml"/><Relationship Id="rId54" Type="http://schemas.openxmlformats.org/officeDocument/2006/relationships/slide" Target="slides/slide52.xml"/><Relationship Id="rId70" Type="http://schemas.openxmlformats.org/officeDocument/2006/relationships/slide" Target="slides/slide68.xml"/><Relationship Id="rId75" Type="http://schemas.openxmlformats.org/officeDocument/2006/relationships/slide" Target="slides/slide73.xml"/><Relationship Id="rId91" Type="http://schemas.openxmlformats.org/officeDocument/2006/relationships/slide" Target="slides/slide89.xml"/><Relationship Id="rId96" Type="http://schemas.openxmlformats.org/officeDocument/2006/relationships/slide" Target="slides/slide94.xml"/><Relationship Id="rId1" Type="http://schemas.openxmlformats.org/officeDocument/2006/relationships/slideMaster" Target="slideMasters/slideMaster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slide" Target="slides/slide55.xml"/><Relationship Id="rId106" Type="http://schemas.openxmlformats.org/officeDocument/2006/relationships/slide" Target="slides/slide104.xml"/><Relationship Id="rId10" Type="http://schemas.openxmlformats.org/officeDocument/2006/relationships/slide" Target="slides/slide8.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slide" Target="slides/slide58.xml"/><Relationship Id="rId65" Type="http://schemas.openxmlformats.org/officeDocument/2006/relationships/slide" Target="slides/slide63.xml"/><Relationship Id="rId73" Type="http://schemas.openxmlformats.org/officeDocument/2006/relationships/slide" Target="slides/slide71.xml"/><Relationship Id="rId78" Type="http://schemas.openxmlformats.org/officeDocument/2006/relationships/slide" Target="slides/slide76.xml"/><Relationship Id="rId81" Type="http://schemas.openxmlformats.org/officeDocument/2006/relationships/slide" Target="slides/slide79.xml"/><Relationship Id="rId86" Type="http://schemas.openxmlformats.org/officeDocument/2006/relationships/slide" Target="slides/slide84.xml"/><Relationship Id="rId94" Type="http://schemas.openxmlformats.org/officeDocument/2006/relationships/slide" Target="slides/slide92.xml"/><Relationship Id="rId99" Type="http://schemas.openxmlformats.org/officeDocument/2006/relationships/slide" Target="slides/slide97.xml"/><Relationship Id="rId101" Type="http://schemas.openxmlformats.org/officeDocument/2006/relationships/slide" Target="slides/slide99.xml"/><Relationship Id="rId4" Type="http://schemas.openxmlformats.org/officeDocument/2006/relationships/slide" Target="slides/slide2.xml"/><Relationship Id="rId9" Type="http://schemas.openxmlformats.org/officeDocument/2006/relationships/slide" Target="slides/slide7.xml"/><Relationship Id="rId13" Type="http://schemas.openxmlformats.org/officeDocument/2006/relationships/slide" Target="slides/slide11.xml"/><Relationship Id="rId18" Type="http://schemas.openxmlformats.org/officeDocument/2006/relationships/slide" Target="slides/slide16.xml"/><Relationship Id="rId39" Type="http://schemas.openxmlformats.org/officeDocument/2006/relationships/slide" Target="slides/slide37.xml"/><Relationship Id="rId109" Type="http://schemas.openxmlformats.org/officeDocument/2006/relationships/notesMaster" Target="notesMasters/notesMaster1.xml"/><Relationship Id="rId34" Type="http://schemas.openxmlformats.org/officeDocument/2006/relationships/slide" Target="slides/slide32.xml"/><Relationship Id="rId50" Type="http://schemas.openxmlformats.org/officeDocument/2006/relationships/slide" Target="slides/slide48.xml"/><Relationship Id="rId55" Type="http://schemas.openxmlformats.org/officeDocument/2006/relationships/slide" Target="slides/slide53.xml"/><Relationship Id="rId76" Type="http://schemas.openxmlformats.org/officeDocument/2006/relationships/slide" Target="slides/slide74.xml"/><Relationship Id="rId97" Type="http://schemas.openxmlformats.org/officeDocument/2006/relationships/slide" Target="slides/slide95.xml"/><Relationship Id="rId104" Type="http://schemas.openxmlformats.org/officeDocument/2006/relationships/slide" Target="slides/slide102.xml"/><Relationship Id="rId7" Type="http://schemas.openxmlformats.org/officeDocument/2006/relationships/slide" Target="slides/slide5.xml"/><Relationship Id="rId71" Type="http://schemas.openxmlformats.org/officeDocument/2006/relationships/slide" Target="slides/slide69.xml"/><Relationship Id="rId92" Type="http://schemas.openxmlformats.org/officeDocument/2006/relationships/slide" Target="slides/slide90.xml"/><Relationship Id="rId2" Type="http://schemas.openxmlformats.org/officeDocument/2006/relationships/slideMaster" Target="slideMasters/slideMaster2.xml"/><Relationship Id="rId29" Type="http://schemas.openxmlformats.org/officeDocument/2006/relationships/slide" Target="slides/slide27.xml"/><Relationship Id="rId24" Type="http://schemas.openxmlformats.org/officeDocument/2006/relationships/slide" Target="slides/slide22.xml"/><Relationship Id="rId40" Type="http://schemas.openxmlformats.org/officeDocument/2006/relationships/slide" Target="slides/slide38.xml"/><Relationship Id="rId45" Type="http://schemas.openxmlformats.org/officeDocument/2006/relationships/slide" Target="slides/slide43.xml"/><Relationship Id="rId66" Type="http://schemas.openxmlformats.org/officeDocument/2006/relationships/slide" Target="slides/slide64.xml"/><Relationship Id="rId87" Type="http://schemas.openxmlformats.org/officeDocument/2006/relationships/slide" Target="slides/slide85.xml"/><Relationship Id="rId110" Type="http://schemas.openxmlformats.org/officeDocument/2006/relationships/presProps" Target="presProps.xml"/><Relationship Id="rId61" Type="http://schemas.openxmlformats.org/officeDocument/2006/relationships/slide" Target="slides/slide59.xml"/><Relationship Id="rId82" Type="http://schemas.openxmlformats.org/officeDocument/2006/relationships/slide" Target="slides/slide80.xml"/><Relationship Id="rId19" Type="http://schemas.openxmlformats.org/officeDocument/2006/relationships/slide" Target="slides/slide17.xml"/><Relationship Id="rId14" Type="http://schemas.openxmlformats.org/officeDocument/2006/relationships/slide" Target="slides/slide12.xml"/><Relationship Id="rId30" Type="http://schemas.openxmlformats.org/officeDocument/2006/relationships/slide" Target="slides/slide28.xml"/><Relationship Id="rId35" Type="http://schemas.openxmlformats.org/officeDocument/2006/relationships/slide" Target="slides/slide33.xml"/><Relationship Id="rId56" Type="http://schemas.openxmlformats.org/officeDocument/2006/relationships/slide" Target="slides/slide54.xml"/><Relationship Id="rId77" Type="http://schemas.openxmlformats.org/officeDocument/2006/relationships/slide" Target="slides/slide75.xml"/><Relationship Id="rId100" Type="http://schemas.openxmlformats.org/officeDocument/2006/relationships/slide" Target="slides/slide98.xml"/><Relationship Id="rId105" Type="http://schemas.openxmlformats.org/officeDocument/2006/relationships/slide" Target="slides/slide103.xml"/><Relationship Id="rId8" Type="http://schemas.openxmlformats.org/officeDocument/2006/relationships/slide" Target="slides/slide6.xml"/><Relationship Id="rId51" Type="http://schemas.openxmlformats.org/officeDocument/2006/relationships/slide" Target="slides/slide49.xml"/><Relationship Id="rId72" Type="http://schemas.openxmlformats.org/officeDocument/2006/relationships/slide" Target="slides/slide70.xml"/><Relationship Id="rId93" Type="http://schemas.openxmlformats.org/officeDocument/2006/relationships/slide" Target="slides/slide91.xml"/><Relationship Id="rId98" Type="http://schemas.openxmlformats.org/officeDocument/2006/relationships/slide" Target="slides/slide96.xml"/><Relationship Id="rId3" Type="http://schemas.openxmlformats.org/officeDocument/2006/relationships/slide" Target="slides/slide1.xml"/><Relationship Id="rId25" Type="http://schemas.openxmlformats.org/officeDocument/2006/relationships/slide" Target="slides/slide23.xml"/><Relationship Id="rId46" Type="http://schemas.openxmlformats.org/officeDocument/2006/relationships/slide" Target="slides/slide44.xml"/><Relationship Id="rId67" Type="http://schemas.openxmlformats.org/officeDocument/2006/relationships/slide" Target="slides/slide65.xml"/><Relationship Id="rId20" Type="http://schemas.openxmlformats.org/officeDocument/2006/relationships/slide" Target="slides/slide18.xml"/><Relationship Id="rId41" Type="http://schemas.openxmlformats.org/officeDocument/2006/relationships/slide" Target="slides/slide39.xml"/><Relationship Id="rId62" Type="http://schemas.openxmlformats.org/officeDocument/2006/relationships/slide" Target="slides/slide60.xml"/><Relationship Id="rId83" Type="http://schemas.openxmlformats.org/officeDocument/2006/relationships/slide" Target="slides/slide81.xml"/><Relationship Id="rId88" Type="http://schemas.openxmlformats.org/officeDocument/2006/relationships/slide" Target="slides/slide86.xml"/><Relationship Id="rId111" Type="http://schemas.openxmlformats.org/officeDocument/2006/relationships/viewProps" Target="view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4.wmf"/></Relationships>
</file>

<file path=ppt/drawings/_rels/vmlDrawing10.vml.rels><?xml version="1.0" encoding="UTF-8" standalone="yes"?>
<Relationships xmlns="http://schemas.openxmlformats.org/package/2006/relationships"><Relationship Id="rId1" Type="http://schemas.openxmlformats.org/officeDocument/2006/relationships/image" Target="../media/image24.wmf"/></Relationships>
</file>

<file path=ppt/drawings/_rels/vmlDrawing11.vml.rels><?xml version="1.0" encoding="UTF-8" standalone="yes"?>
<Relationships xmlns="http://schemas.openxmlformats.org/package/2006/relationships"><Relationship Id="rId1" Type="http://schemas.openxmlformats.org/officeDocument/2006/relationships/image" Target="../media/image24.wmf"/></Relationships>
</file>

<file path=ppt/drawings/_rels/vmlDrawing12.vml.rels><?xml version="1.0" encoding="UTF-8" standalone="yes"?>
<Relationships xmlns="http://schemas.openxmlformats.org/package/2006/relationships"><Relationship Id="rId1" Type="http://schemas.openxmlformats.org/officeDocument/2006/relationships/image" Target="../media/image26.wmf"/></Relationships>
</file>

<file path=ppt/drawings/_rels/vmlDrawing13.vml.rels><?xml version="1.0" encoding="UTF-8" standalone="yes"?>
<Relationships xmlns="http://schemas.openxmlformats.org/package/2006/relationships"><Relationship Id="rId1" Type="http://schemas.openxmlformats.org/officeDocument/2006/relationships/image" Target="../media/image26.wmf"/></Relationships>
</file>

<file path=ppt/drawings/_rels/vmlDrawing14.vml.rels><?xml version="1.0" encoding="UTF-8" standalone="yes"?>
<Relationships xmlns="http://schemas.openxmlformats.org/package/2006/relationships"><Relationship Id="rId1" Type="http://schemas.openxmlformats.org/officeDocument/2006/relationships/image" Target="../media/image26.wmf"/></Relationships>
</file>

<file path=ppt/drawings/_rels/vmlDrawing15.vml.rels><?xml version="1.0" encoding="UTF-8" standalone="yes"?>
<Relationships xmlns="http://schemas.openxmlformats.org/package/2006/relationships"><Relationship Id="rId1" Type="http://schemas.openxmlformats.org/officeDocument/2006/relationships/image" Target="../media/image26.wmf"/></Relationships>
</file>

<file path=ppt/drawings/_rels/vmlDrawing16.vml.rels><?xml version="1.0" encoding="UTF-8" standalone="yes"?>
<Relationships xmlns="http://schemas.openxmlformats.org/package/2006/relationships"><Relationship Id="rId1" Type="http://schemas.openxmlformats.org/officeDocument/2006/relationships/image" Target="../media/image26.wmf"/></Relationships>
</file>

<file path=ppt/drawings/_rels/vmlDrawing17.vml.rels><?xml version="1.0" encoding="UTF-8" standalone="yes"?>
<Relationships xmlns="http://schemas.openxmlformats.org/package/2006/relationships"><Relationship Id="rId2" Type="http://schemas.openxmlformats.org/officeDocument/2006/relationships/image" Target="../media/image24.wmf"/><Relationship Id="rId1" Type="http://schemas.openxmlformats.org/officeDocument/2006/relationships/image" Target="../media/image26.wmf"/></Relationships>
</file>

<file path=ppt/drawings/_rels/vmlDrawing18.vml.rels><?xml version="1.0" encoding="UTF-8" standalone="yes"?>
<Relationships xmlns="http://schemas.openxmlformats.org/package/2006/relationships"><Relationship Id="rId3" Type="http://schemas.openxmlformats.org/officeDocument/2006/relationships/image" Target="../media/image29.wmf"/><Relationship Id="rId2" Type="http://schemas.openxmlformats.org/officeDocument/2006/relationships/image" Target="../media/image28.wmf"/><Relationship Id="rId1" Type="http://schemas.openxmlformats.org/officeDocument/2006/relationships/image" Target="../media/image27.wmf"/></Relationships>
</file>

<file path=ppt/drawings/_rels/vmlDrawing19.vml.rels><?xml version="1.0" encoding="UTF-8" standalone="yes"?>
<Relationships xmlns="http://schemas.openxmlformats.org/package/2006/relationships"><Relationship Id="rId3" Type="http://schemas.openxmlformats.org/officeDocument/2006/relationships/image" Target="../media/image29.wmf"/><Relationship Id="rId2" Type="http://schemas.openxmlformats.org/officeDocument/2006/relationships/image" Target="../media/image28.wmf"/><Relationship Id="rId1" Type="http://schemas.openxmlformats.org/officeDocument/2006/relationships/image" Target="../media/image27.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8.wmf"/></Relationships>
</file>

<file path=ppt/drawings/_rels/vmlDrawing20.vml.rels><?xml version="1.0" encoding="UTF-8" standalone="yes"?>
<Relationships xmlns="http://schemas.openxmlformats.org/package/2006/relationships"><Relationship Id="rId3" Type="http://schemas.openxmlformats.org/officeDocument/2006/relationships/image" Target="../media/image29.wmf"/><Relationship Id="rId2" Type="http://schemas.openxmlformats.org/officeDocument/2006/relationships/image" Target="../media/image28.wmf"/><Relationship Id="rId1" Type="http://schemas.openxmlformats.org/officeDocument/2006/relationships/image" Target="../media/image27.wmf"/></Relationships>
</file>

<file path=ppt/drawings/_rels/vmlDrawing21.vml.rels><?xml version="1.0" encoding="UTF-8" standalone="yes"?>
<Relationships xmlns="http://schemas.openxmlformats.org/package/2006/relationships"><Relationship Id="rId3" Type="http://schemas.openxmlformats.org/officeDocument/2006/relationships/image" Target="../media/image29.wmf"/><Relationship Id="rId2" Type="http://schemas.openxmlformats.org/officeDocument/2006/relationships/image" Target="../media/image28.wmf"/><Relationship Id="rId1" Type="http://schemas.openxmlformats.org/officeDocument/2006/relationships/image" Target="../media/image27.wmf"/></Relationships>
</file>

<file path=ppt/drawings/_rels/vmlDrawing22.vml.rels><?xml version="1.0" encoding="UTF-8" standalone="yes"?>
<Relationships xmlns="http://schemas.openxmlformats.org/package/2006/relationships"><Relationship Id="rId3" Type="http://schemas.openxmlformats.org/officeDocument/2006/relationships/image" Target="../media/image29.wmf"/><Relationship Id="rId2" Type="http://schemas.openxmlformats.org/officeDocument/2006/relationships/image" Target="../media/image28.wmf"/><Relationship Id="rId1" Type="http://schemas.openxmlformats.org/officeDocument/2006/relationships/image" Target="../media/image27.wmf"/></Relationships>
</file>

<file path=ppt/drawings/_rels/vmlDrawing23.vml.rels><?xml version="1.0" encoding="UTF-8" standalone="yes"?>
<Relationships xmlns="http://schemas.openxmlformats.org/package/2006/relationships"><Relationship Id="rId3" Type="http://schemas.openxmlformats.org/officeDocument/2006/relationships/image" Target="../media/image29.wmf"/><Relationship Id="rId2" Type="http://schemas.openxmlformats.org/officeDocument/2006/relationships/image" Target="../media/image28.wmf"/><Relationship Id="rId1" Type="http://schemas.openxmlformats.org/officeDocument/2006/relationships/image" Target="../media/image27.wmf"/></Relationships>
</file>

<file path=ppt/drawings/_rels/vmlDrawing24.vml.rels><?xml version="1.0" encoding="UTF-8" standalone="yes"?>
<Relationships xmlns="http://schemas.openxmlformats.org/package/2006/relationships"><Relationship Id="rId3" Type="http://schemas.openxmlformats.org/officeDocument/2006/relationships/image" Target="../media/image29.wmf"/><Relationship Id="rId2" Type="http://schemas.openxmlformats.org/officeDocument/2006/relationships/image" Target="../media/image28.wmf"/><Relationship Id="rId1" Type="http://schemas.openxmlformats.org/officeDocument/2006/relationships/image" Target="../media/image30.wmf"/></Relationships>
</file>

<file path=ppt/drawings/_rels/vmlDrawing25.vml.rels><?xml version="1.0" encoding="UTF-8" standalone="yes"?>
<Relationships xmlns="http://schemas.openxmlformats.org/package/2006/relationships"><Relationship Id="rId3" Type="http://schemas.openxmlformats.org/officeDocument/2006/relationships/image" Target="../media/image29.wmf"/><Relationship Id="rId2" Type="http://schemas.openxmlformats.org/officeDocument/2006/relationships/image" Target="../media/image28.wmf"/><Relationship Id="rId1" Type="http://schemas.openxmlformats.org/officeDocument/2006/relationships/image" Target="../media/image30.wmf"/></Relationships>
</file>

<file path=ppt/drawings/_rels/vmlDrawing26.vml.rels><?xml version="1.0" encoding="UTF-8" standalone="yes"?>
<Relationships xmlns="http://schemas.openxmlformats.org/package/2006/relationships"><Relationship Id="rId3" Type="http://schemas.openxmlformats.org/officeDocument/2006/relationships/image" Target="../media/image29.wmf"/><Relationship Id="rId2" Type="http://schemas.openxmlformats.org/officeDocument/2006/relationships/image" Target="../media/image28.wmf"/><Relationship Id="rId1" Type="http://schemas.openxmlformats.org/officeDocument/2006/relationships/image" Target="../media/image30.wmf"/></Relationships>
</file>

<file path=ppt/drawings/_rels/vmlDrawing27.vml.rels><?xml version="1.0" encoding="UTF-8" standalone="yes"?>
<Relationships xmlns="http://schemas.openxmlformats.org/package/2006/relationships"><Relationship Id="rId3" Type="http://schemas.openxmlformats.org/officeDocument/2006/relationships/image" Target="../media/image29.wmf"/><Relationship Id="rId2" Type="http://schemas.openxmlformats.org/officeDocument/2006/relationships/image" Target="../media/image28.wmf"/><Relationship Id="rId1" Type="http://schemas.openxmlformats.org/officeDocument/2006/relationships/image" Target="../media/image30.wmf"/></Relationships>
</file>

<file path=ppt/drawings/_rels/vmlDrawing28.vml.rels><?xml version="1.0" encoding="UTF-8" standalone="yes"?>
<Relationships xmlns="http://schemas.openxmlformats.org/package/2006/relationships"><Relationship Id="rId3" Type="http://schemas.openxmlformats.org/officeDocument/2006/relationships/image" Target="../media/image29.wmf"/><Relationship Id="rId2" Type="http://schemas.openxmlformats.org/officeDocument/2006/relationships/image" Target="../media/image28.wmf"/><Relationship Id="rId1" Type="http://schemas.openxmlformats.org/officeDocument/2006/relationships/image" Target="../media/image30.wmf"/></Relationships>
</file>

<file path=ppt/drawings/_rels/vmlDrawing29.vml.rels><?xml version="1.0" encoding="UTF-8" standalone="yes"?>
<Relationships xmlns="http://schemas.openxmlformats.org/package/2006/relationships"><Relationship Id="rId3" Type="http://schemas.openxmlformats.org/officeDocument/2006/relationships/image" Target="../media/image29.wmf"/><Relationship Id="rId2" Type="http://schemas.openxmlformats.org/officeDocument/2006/relationships/image" Target="../media/image28.wmf"/><Relationship Id="rId1" Type="http://schemas.openxmlformats.org/officeDocument/2006/relationships/image" Target="../media/image30.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9.w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21.w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19.w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23.w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24.wmf"/></Relationships>
</file>

<file path=ppt/drawings/_rels/vmlDrawing8.vml.rels><?xml version="1.0" encoding="UTF-8" standalone="yes"?>
<Relationships xmlns="http://schemas.openxmlformats.org/package/2006/relationships"><Relationship Id="rId1" Type="http://schemas.openxmlformats.org/officeDocument/2006/relationships/image" Target="../media/image24.wmf"/></Relationships>
</file>

<file path=ppt/drawings/_rels/vmlDrawing9.vml.rels><?xml version="1.0" encoding="UTF-8" standalone="yes"?>
<Relationships xmlns="http://schemas.openxmlformats.org/package/2006/relationships"><Relationship Id="rId1" Type="http://schemas.openxmlformats.org/officeDocument/2006/relationships/image" Target="../media/image24.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50530" name="Rectangle 2"/>
          <p:cNvSpPr>
            <a:spLocks noGrp="1" noChangeArrowheads="1"/>
          </p:cNvSpPr>
          <p:nvPr>
            <p:ph type="hdr" sz="quarter"/>
          </p:nvPr>
        </p:nvSpPr>
        <p:spPr bwMode="auto">
          <a:xfrm>
            <a:off x="0" y="0"/>
            <a:ext cx="3170238" cy="48101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200">
                <a:latin typeface="Arial" charset="0"/>
                <a:ea typeface="+mn-ea"/>
                <a:cs typeface="+mn-cs"/>
              </a:defRPr>
            </a:lvl1pPr>
          </a:lstStyle>
          <a:p>
            <a:pPr>
              <a:defRPr/>
            </a:pPr>
            <a:endParaRPr lang="en-US"/>
          </a:p>
        </p:txBody>
      </p:sp>
      <p:sp>
        <p:nvSpPr>
          <p:cNvPr id="150531" name="Rectangle 3"/>
          <p:cNvSpPr>
            <a:spLocks noGrp="1" noChangeArrowheads="1"/>
          </p:cNvSpPr>
          <p:nvPr>
            <p:ph type="dt" idx="1"/>
          </p:nvPr>
        </p:nvSpPr>
        <p:spPr bwMode="auto">
          <a:xfrm>
            <a:off x="4143375" y="0"/>
            <a:ext cx="3170238" cy="48101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200">
                <a:latin typeface="Arial" charset="0"/>
                <a:ea typeface="+mn-ea"/>
                <a:cs typeface="+mn-cs"/>
              </a:defRPr>
            </a:lvl1pPr>
          </a:lstStyle>
          <a:p>
            <a:pPr>
              <a:defRPr/>
            </a:pPr>
            <a:endParaRPr lang="en-US"/>
          </a:p>
        </p:txBody>
      </p:sp>
      <p:sp>
        <p:nvSpPr>
          <p:cNvPr id="17412" name="Rectangle 4"/>
          <p:cNvSpPr>
            <a:spLocks noGrp="1" noRot="1" noChangeAspect="1" noChangeArrowheads="1" noTextEdit="1"/>
          </p:cNvSpPr>
          <p:nvPr>
            <p:ph type="sldImg" idx="2"/>
          </p:nvPr>
        </p:nvSpPr>
        <p:spPr bwMode="auto">
          <a:xfrm>
            <a:off x="1257300" y="720725"/>
            <a:ext cx="4800600" cy="3600450"/>
          </a:xfrm>
          <a:prstGeom prst="rect">
            <a:avLst/>
          </a:prstGeom>
          <a:noFill/>
          <a:ln w="9525">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150533" name="Rectangle 5"/>
          <p:cNvSpPr>
            <a:spLocks noGrp="1" noChangeArrowheads="1"/>
          </p:cNvSpPr>
          <p:nvPr>
            <p:ph type="body" sz="quarter" idx="3"/>
          </p:nvPr>
        </p:nvSpPr>
        <p:spPr bwMode="auto">
          <a:xfrm>
            <a:off x="731838" y="4560888"/>
            <a:ext cx="5851525" cy="4319587"/>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150534" name="Rectangle 6"/>
          <p:cNvSpPr>
            <a:spLocks noGrp="1" noChangeArrowheads="1"/>
          </p:cNvSpPr>
          <p:nvPr>
            <p:ph type="ftr" sz="quarter" idx="4"/>
          </p:nvPr>
        </p:nvSpPr>
        <p:spPr bwMode="auto">
          <a:xfrm>
            <a:off x="0" y="9118600"/>
            <a:ext cx="3170238" cy="481013"/>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atin typeface="Arial" charset="0"/>
                <a:ea typeface="+mn-ea"/>
                <a:cs typeface="+mn-cs"/>
              </a:defRPr>
            </a:lvl1pPr>
          </a:lstStyle>
          <a:p>
            <a:pPr>
              <a:defRPr/>
            </a:pPr>
            <a:endParaRPr lang="en-US"/>
          </a:p>
        </p:txBody>
      </p:sp>
      <p:sp>
        <p:nvSpPr>
          <p:cNvPr id="150535" name="Rectangle 7"/>
          <p:cNvSpPr>
            <a:spLocks noGrp="1" noChangeArrowheads="1"/>
          </p:cNvSpPr>
          <p:nvPr>
            <p:ph type="sldNum" sz="quarter" idx="5"/>
          </p:nvPr>
        </p:nvSpPr>
        <p:spPr bwMode="auto">
          <a:xfrm>
            <a:off x="4143375" y="9118600"/>
            <a:ext cx="3170238" cy="481013"/>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atin typeface="Arial" pitchFamily="34" charset="0"/>
              </a:defRPr>
            </a:lvl1pPr>
          </a:lstStyle>
          <a:p>
            <a:fld id="{53ED58CE-8B4B-4797-BA72-8784B2257A6B}" type="slidenum">
              <a:rPr lang="en-US"/>
              <a:pPr/>
              <a:t>‹#›</a:t>
            </a:fld>
            <a:endParaRPr lang="en-US"/>
          </a:p>
        </p:txBody>
      </p:sp>
    </p:spTree>
    <p:extLst>
      <p:ext uri="{BB962C8B-B14F-4D97-AF65-F5344CB8AC3E}">
        <p14:creationId xmlns:p14="http://schemas.microsoft.com/office/powerpoint/2010/main" val="2238854798"/>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S PGothic" pitchFamily="34" charset="-128"/>
        <a:cs typeface="ＭＳ Ｐゴシック" charset="-128"/>
      </a:defRPr>
    </a:lvl1pPr>
    <a:lvl2pPr marL="457200" algn="l" rtl="0" eaLnBrk="0" fontAlgn="base" hangingPunct="0">
      <a:spcBef>
        <a:spcPct val="30000"/>
      </a:spcBef>
      <a:spcAft>
        <a:spcPct val="0"/>
      </a:spcAft>
      <a:defRPr sz="1200" kern="1200">
        <a:solidFill>
          <a:schemeClr val="tx1"/>
        </a:solidFill>
        <a:latin typeface="Arial" charset="0"/>
        <a:ea typeface="MS PGothic" pitchFamily="34" charset="-128"/>
        <a:cs typeface="+mn-cs"/>
      </a:defRPr>
    </a:lvl2pPr>
    <a:lvl3pPr marL="914400" algn="l" rtl="0" eaLnBrk="0" fontAlgn="base" hangingPunct="0">
      <a:spcBef>
        <a:spcPct val="30000"/>
      </a:spcBef>
      <a:spcAft>
        <a:spcPct val="0"/>
      </a:spcAft>
      <a:defRPr sz="1200" kern="1200">
        <a:solidFill>
          <a:schemeClr val="tx1"/>
        </a:solidFill>
        <a:latin typeface="Arial" charset="0"/>
        <a:ea typeface="MS PGothic" pitchFamily="34" charset="-128"/>
        <a:cs typeface="+mn-cs"/>
      </a:defRPr>
    </a:lvl3pPr>
    <a:lvl4pPr marL="1371600" algn="l" rtl="0" eaLnBrk="0" fontAlgn="base" hangingPunct="0">
      <a:spcBef>
        <a:spcPct val="30000"/>
      </a:spcBef>
      <a:spcAft>
        <a:spcPct val="0"/>
      </a:spcAft>
      <a:defRPr sz="1200" kern="1200">
        <a:solidFill>
          <a:schemeClr val="tx1"/>
        </a:solidFill>
        <a:latin typeface="Arial" charset="0"/>
        <a:ea typeface="MS PGothic" pitchFamily="34" charset="-128"/>
        <a:cs typeface="+mn-cs"/>
      </a:defRPr>
    </a:lvl4pPr>
    <a:lvl5pPr marL="1828800" algn="l" rtl="0" eaLnBrk="0" fontAlgn="base" hangingPunct="0">
      <a:spcBef>
        <a:spcPct val="30000"/>
      </a:spcBef>
      <a:spcAft>
        <a:spcPct val="0"/>
      </a:spcAft>
      <a:defRPr sz="1200" kern="1200">
        <a:solidFill>
          <a:schemeClr val="tx1"/>
        </a:solidFill>
        <a:latin typeface="Arial" charset="0"/>
        <a:ea typeface="MS PGothic" pitchFamily="34"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85.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86.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87.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88.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89.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90.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91.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92.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100.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10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102.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10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7"/>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a:solidFill>
                  <a:schemeClr val="tx1"/>
                </a:solidFill>
                <a:latin typeface="Verdana" pitchFamily="34" charset="0"/>
                <a:ea typeface="MS PGothic" pitchFamily="34" charset="-128"/>
              </a:defRPr>
            </a:lvl1pPr>
            <a:lvl2pPr marL="742950" indent="-285750">
              <a:defRPr>
                <a:solidFill>
                  <a:schemeClr val="tx1"/>
                </a:solidFill>
                <a:latin typeface="Verdana" pitchFamily="34" charset="0"/>
                <a:ea typeface="MS PGothic" pitchFamily="34" charset="-128"/>
              </a:defRPr>
            </a:lvl2pPr>
            <a:lvl3pPr marL="1143000" indent="-228600">
              <a:defRPr>
                <a:solidFill>
                  <a:schemeClr val="tx1"/>
                </a:solidFill>
                <a:latin typeface="Verdana" pitchFamily="34" charset="0"/>
                <a:ea typeface="MS PGothic" pitchFamily="34" charset="-128"/>
              </a:defRPr>
            </a:lvl3pPr>
            <a:lvl4pPr marL="1600200" indent="-228600">
              <a:defRPr>
                <a:solidFill>
                  <a:schemeClr val="tx1"/>
                </a:solidFill>
                <a:latin typeface="Verdana" pitchFamily="34" charset="0"/>
                <a:ea typeface="MS PGothic" pitchFamily="34" charset="-128"/>
              </a:defRPr>
            </a:lvl4pPr>
            <a:lvl5pPr marL="2057400" indent="-228600">
              <a:defRPr>
                <a:solidFill>
                  <a:schemeClr val="tx1"/>
                </a:solidFill>
                <a:latin typeface="Verdana" pitchFamily="34" charset="0"/>
                <a:ea typeface="MS PGothic" pitchFamily="34" charset="-128"/>
              </a:defRPr>
            </a:lvl5pPr>
            <a:lvl6pPr marL="2514600" indent="-228600" eaLnBrk="0" fontAlgn="base" hangingPunct="0">
              <a:spcBef>
                <a:spcPct val="0"/>
              </a:spcBef>
              <a:spcAft>
                <a:spcPct val="0"/>
              </a:spcAft>
              <a:defRPr>
                <a:solidFill>
                  <a:schemeClr val="tx1"/>
                </a:solidFill>
                <a:latin typeface="Verdana" pitchFamily="34" charset="0"/>
                <a:ea typeface="MS PGothic" pitchFamily="34" charset="-128"/>
              </a:defRPr>
            </a:lvl6pPr>
            <a:lvl7pPr marL="2971800" indent="-228600" eaLnBrk="0" fontAlgn="base" hangingPunct="0">
              <a:spcBef>
                <a:spcPct val="0"/>
              </a:spcBef>
              <a:spcAft>
                <a:spcPct val="0"/>
              </a:spcAft>
              <a:defRPr>
                <a:solidFill>
                  <a:schemeClr val="tx1"/>
                </a:solidFill>
                <a:latin typeface="Verdana" pitchFamily="34" charset="0"/>
                <a:ea typeface="MS PGothic" pitchFamily="34" charset="-128"/>
              </a:defRPr>
            </a:lvl7pPr>
            <a:lvl8pPr marL="3429000" indent="-228600" eaLnBrk="0" fontAlgn="base" hangingPunct="0">
              <a:spcBef>
                <a:spcPct val="0"/>
              </a:spcBef>
              <a:spcAft>
                <a:spcPct val="0"/>
              </a:spcAft>
              <a:defRPr>
                <a:solidFill>
                  <a:schemeClr val="tx1"/>
                </a:solidFill>
                <a:latin typeface="Verdana" pitchFamily="34" charset="0"/>
                <a:ea typeface="MS PGothic" pitchFamily="34" charset="-128"/>
              </a:defRPr>
            </a:lvl8pPr>
            <a:lvl9pPr marL="3886200" indent="-228600" eaLnBrk="0" fontAlgn="base" hangingPunct="0">
              <a:spcBef>
                <a:spcPct val="0"/>
              </a:spcBef>
              <a:spcAft>
                <a:spcPct val="0"/>
              </a:spcAft>
              <a:defRPr>
                <a:solidFill>
                  <a:schemeClr val="tx1"/>
                </a:solidFill>
                <a:latin typeface="Verdana" pitchFamily="34" charset="0"/>
                <a:ea typeface="MS PGothic" pitchFamily="34" charset="-128"/>
              </a:defRPr>
            </a:lvl9pPr>
          </a:lstStyle>
          <a:p>
            <a:fld id="{E15AA87A-7EAF-4456-83EF-FA0CB4EEC955}" type="slidenum">
              <a:rPr lang="en-US" smtClean="0">
                <a:latin typeface="Arial" charset="0"/>
              </a:rPr>
              <a:pPr/>
              <a:t>7</a:t>
            </a:fld>
            <a:endParaRPr lang="en-US">
              <a:latin typeface="Arial" charset="0"/>
            </a:endParaRPr>
          </a:p>
        </p:txBody>
      </p:sp>
      <p:sp>
        <p:nvSpPr>
          <p:cNvPr id="79875" name="Rectangle 2"/>
          <p:cNvSpPr>
            <a:spLocks noGrp="1" noRot="1" noChangeAspect="1" noChangeArrowheads="1" noTextEdit="1"/>
          </p:cNvSpPr>
          <p:nvPr>
            <p:ph type="sldImg"/>
          </p:nvPr>
        </p:nvSpPr>
        <p:spPr>
          <a:ln/>
        </p:spPr>
      </p:sp>
      <p:sp>
        <p:nvSpPr>
          <p:cNvPr id="79876" name="Rectangle 3"/>
          <p:cNvSpPr>
            <a:spLocks noGrp="1" noChangeArrowheads="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endParaRPr lang="de-DE"/>
          </a:p>
        </p:txBody>
      </p:sp>
    </p:spTree>
    <p:extLst>
      <p:ext uri="{BB962C8B-B14F-4D97-AF65-F5344CB8AC3E}">
        <p14:creationId xmlns:p14="http://schemas.microsoft.com/office/powerpoint/2010/main" val="239188576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1" name="Rectangle 7"/>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400">
                <a:solidFill>
                  <a:schemeClr val="tx1"/>
                </a:solidFill>
                <a:latin typeface="Verdana" pitchFamily="34" charset="0"/>
                <a:ea typeface="MS PGothic" pitchFamily="34" charset="-128"/>
              </a:defRPr>
            </a:lvl1pPr>
            <a:lvl2pPr marL="742950" indent="-285750">
              <a:defRPr sz="2400">
                <a:solidFill>
                  <a:schemeClr val="tx1"/>
                </a:solidFill>
                <a:latin typeface="Verdana" pitchFamily="34" charset="0"/>
                <a:ea typeface="MS PGothic" pitchFamily="34" charset="-128"/>
              </a:defRPr>
            </a:lvl2pPr>
            <a:lvl3pPr marL="1143000" indent="-228600">
              <a:defRPr sz="2400">
                <a:solidFill>
                  <a:schemeClr val="tx1"/>
                </a:solidFill>
                <a:latin typeface="Verdana" pitchFamily="34" charset="0"/>
                <a:ea typeface="MS PGothic" pitchFamily="34" charset="-128"/>
              </a:defRPr>
            </a:lvl3pPr>
            <a:lvl4pPr marL="1600200" indent="-228600">
              <a:defRPr sz="2400">
                <a:solidFill>
                  <a:schemeClr val="tx1"/>
                </a:solidFill>
                <a:latin typeface="Verdana" pitchFamily="34" charset="0"/>
                <a:ea typeface="MS PGothic" pitchFamily="34" charset="-128"/>
              </a:defRPr>
            </a:lvl4pPr>
            <a:lvl5pPr marL="2057400" indent="-228600">
              <a:defRPr sz="2400">
                <a:solidFill>
                  <a:schemeClr val="tx1"/>
                </a:solidFill>
                <a:latin typeface="Verdana" pitchFamily="34" charset="0"/>
                <a:ea typeface="MS PGothic" pitchFamily="34" charset="-128"/>
              </a:defRPr>
            </a:lvl5pPr>
            <a:lvl6pPr marL="2514600" indent="-228600" eaLnBrk="0" fontAlgn="base" hangingPunct="0">
              <a:spcBef>
                <a:spcPct val="0"/>
              </a:spcBef>
              <a:spcAft>
                <a:spcPct val="0"/>
              </a:spcAft>
              <a:defRPr sz="2400">
                <a:solidFill>
                  <a:schemeClr val="tx1"/>
                </a:solidFill>
                <a:latin typeface="Verdana" pitchFamily="34" charset="0"/>
                <a:ea typeface="MS PGothic" pitchFamily="34" charset="-128"/>
              </a:defRPr>
            </a:lvl6pPr>
            <a:lvl7pPr marL="2971800" indent="-228600" eaLnBrk="0" fontAlgn="base" hangingPunct="0">
              <a:spcBef>
                <a:spcPct val="0"/>
              </a:spcBef>
              <a:spcAft>
                <a:spcPct val="0"/>
              </a:spcAft>
              <a:defRPr sz="2400">
                <a:solidFill>
                  <a:schemeClr val="tx1"/>
                </a:solidFill>
                <a:latin typeface="Verdana" pitchFamily="34" charset="0"/>
                <a:ea typeface="MS PGothic" pitchFamily="34" charset="-128"/>
              </a:defRPr>
            </a:lvl7pPr>
            <a:lvl8pPr marL="3429000" indent="-228600" eaLnBrk="0" fontAlgn="base" hangingPunct="0">
              <a:spcBef>
                <a:spcPct val="0"/>
              </a:spcBef>
              <a:spcAft>
                <a:spcPct val="0"/>
              </a:spcAft>
              <a:defRPr sz="2400">
                <a:solidFill>
                  <a:schemeClr val="tx1"/>
                </a:solidFill>
                <a:latin typeface="Verdana" pitchFamily="34" charset="0"/>
                <a:ea typeface="MS PGothic" pitchFamily="34" charset="-128"/>
              </a:defRPr>
            </a:lvl8pPr>
            <a:lvl9pPr marL="3886200" indent="-228600" eaLnBrk="0" fontAlgn="base" hangingPunct="0">
              <a:spcBef>
                <a:spcPct val="0"/>
              </a:spcBef>
              <a:spcAft>
                <a:spcPct val="0"/>
              </a:spcAft>
              <a:defRPr sz="2400">
                <a:solidFill>
                  <a:schemeClr val="tx1"/>
                </a:solidFill>
                <a:latin typeface="Verdana" pitchFamily="34" charset="0"/>
                <a:ea typeface="MS PGothic" pitchFamily="34" charset="-128"/>
              </a:defRPr>
            </a:lvl9pPr>
          </a:lstStyle>
          <a:p>
            <a:fld id="{71A37E84-0173-45AB-ABE5-47E44D7E246A}" type="slidenum">
              <a:rPr lang="en-US" sz="1200">
                <a:latin typeface="Arial" pitchFamily="34" charset="0"/>
              </a:rPr>
              <a:pPr/>
              <a:t>26</a:t>
            </a:fld>
            <a:endParaRPr lang="en-US" sz="1200">
              <a:latin typeface="Arial" pitchFamily="34" charset="0"/>
            </a:endParaRPr>
          </a:p>
        </p:txBody>
      </p:sp>
      <p:sp>
        <p:nvSpPr>
          <p:cNvPr id="56322" name="Rectangle 2"/>
          <p:cNvSpPr>
            <a:spLocks noGrp="1" noRot="1" noChangeAspect="1" noChangeArrowheads="1" noTextEdit="1"/>
          </p:cNvSpPr>
          <p:nvPr>
            <p:ph type="sldImg"/>
          </p:nvPr>
        </p:nvSpPr>
        <p:spPr>
          <a:ln/>
        </p:spPr>
      </p:sp>
      <p:sp>
        <p:nvSpPr>
          <p:cNvPr id="56323"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de-DE">
              <a:latin typeface="Arial" pitchFamily="34" charset="0"/>
            </a:endParaRPr>
          </a:p>
        </p:txBody>
      </p:sp>
    </p:spTree>
    <p:extLst>
      <p:ext uri="{BB962C8B-B14F-4D97-AF65-F5344CB8AC3E}">
        <p14:creationId xmlns:p14="http://schemas.microsoft.com/office/powerpoint/2010/main" val="337102453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1" name="Rectangle 7"/>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400">
                <a:solidFill>
                  <a:schemeClr val="tx1"/>
                </a:solidFill>
                <a:latin typeface="Verdana" pitchFamily="34" charset="0"/>
                <a:ea typeface="MS PGothic" pitchFamily="34" charset="-128"/>
              </a:defRPr>
            </a:lvl1pPr>
            <a:lvl2pPr marL="742950" indent="-285750">
              <a:defRPr sz="2400">
                <a:solidFill>
                  <a:schemeClr val="tx1"/>
                </a:solidFill>
                <a:latin typeface="Verdana" pitchFamily="34" charset="0"/>
                <a:ea typeface="MS PGothic" pitchFamily="34" charset="-128"/>
              </a:defRPr>
            </a:lvl2pPr>
            <a:lvl3pPr marL="1143000" indent="-228600">
              <a:defRPr sz="2400">
                <a:solidFill>
                  <a:schemeClr val="tx1"/>
                </a:solidFill>
                <a:latin typeface="Verdana" pitchFamily="34" charset="0"/>
                <a:ea typeface="MS PGothic" pitchFamily="34" charset="-128"/>
              </a:defRPr>
            </a:lvl3pPr>
            <a:lvl4pPr marL="1600200" indent="-228600">
              <a:defRPr sz="2400">
                <a:solidFill>
                  <a:schemeClr val="tx1"/>
                </a:solidFill>
                <a:latin typeface="Verdana" pitchFamily="34" charset="0"/>
                <a:ea typeface="MS PGothic" pitchFamily="34" charset="-128"/>
              </a:defRPr>
            </a:lvl4pPr>
            <a:lvl5pPr marL="2057400" indent="-228600">
              <a:defRPr sz="2400">
                <a:solidFill>
                  <a:schemeClr val="tx1"/>
                </a:solidFill>
                <a:latin typeface="Verdana" pitchFamily="34" charset="0"/>
                <a:ea typeface="MS PGothic" pitchFamily="34" charset="-128"/>
              </a:defRPr>
            </a:lvl5pPr>
            <a:lvl6pPr marL="2514600" indent="-228600" eaLnBrk="0" fontAlgn="base" hangingPunct="0">
              <a:spcBef>
                <a:spcPct val="0"/>
              </a:spcBef>
              <a:spcAft>
                <a:spcPct val="0"/>
              </a:spcAft>
              <a:defRPr sz="2400">
                <a:solidFill>
                  <a:schemeClr val="tx1"/>
                </a:solidFill>
                <a:latin typeface="Verdana" pitchFamily="34" charset="0"/>
                <a:ea typeface="MS PGothic" pitchFamily="34" charset="-128"/>
              </a:defRPr>
            </a:lvl6pPr>
            <a:lvl7pPr marL="2971800" indent="-228600" eaLnBrk="0" fontAlgn="base" hangingPunct="0">
              <a:spcBef>
                <a:spcPct val="0"/>
              </a:spcBef>
              <a:spcAft>
                <a:spcPct val="0"/>
              </a:spcAft>
              <a:defRPr sz="2400">
                <a:solidFill>
                  <a:schemeClr val="tx1"/>
                </a:solidFill>
                <a:latin typeface="Verdana" pitchFamily="34" charset="0"/>
                <a:ea typeface="MS PGothic" pitchFamily="34" charset="-128"/>
              </a:defRPr>
            </a:lvl7pPr>
            <a:lvl8pPr marL="3429000" indent="-228600" eaLnBrk="0" fontAlgn="base" hangingPunct="0">
              <a:spcBef>
                <a:spcPct val="0"/>
              </a:spcBef>
              <a:spcAft>
                <a:spcPct val="0"/>
              </a:spcAft>
              <a:defRPr sz="2400">
                <a:solidFill>
                  <a:schemeClr val="tx1"/>
                </a:solidFill>
                <a:latin typeface="Verdana" pitchFamily="34" charset="0"/>
                <a:ea typeface="MS PGothic" pitchFamily="34" charset="-128"/>
              </a:defRPr>
            </a:lvl8pPr>
            <a:lvl9pPr marL="3886200" indent="-228600" eaLnBrk="0" fontAlgn="base" hangingPunct="0">
              <a:spcBef>
                <a:spcPct val="0"/>
              </a:spcBef>
              <a:spcAft>
                <a:spcPct val="0"/>
              </a:spcAft>
              <a:defRPr sz="2400">
                <a:solidFill>
                  <a:schemeClr val="tx1"/>
                </a:solidFill>
                <a:latin typeface="Verdana" pitchFamily="34" charset="0"/>
                <a:ea typeface="MS PGothic" pitchFamily="34" charset="-128"/>
              </a:defRPr>
            </a:lvl9pPr>
          </a:lstStyle>
          <a:p>
            <a:fld id="{71A37E84-0173-45AB-ABE5-47E44D7E246A}" type="slidenum">
              <a:rPr lang="en-US" sz="1200">
                <a:latin typeface="Arial" pitchFamily="34" charset="0"/>
              </a:rPr>
              <a:pPr/>
              <a:t>27</a:t>
            </a:fld>
            <a:endParaRPr lang="en-US" sz="1200">
              <a:latin typeface="Arial" pitchFamily="34" charset="0"/>
            </a:endParaRPr>
          </a:p>
        </p:txBody>
      </p:sp>
      <p:sp>
        <p:nvSpPr>
          <p:cNvPr id="56322" name="Rectangle 2"/>
          <p:cNvSpPr>
            <a:spLocks noGrp="1" noRot="1" noChangeAspect="1" noChangeArrowheads="1" noTextEdit="1"/>
          </p:cNvSpPr>
          <p:nvPr>
            <p:ph type="sldImg"/>
          </p:nvPr>
        </p:nvSpPr>
        <p:spPr>
          <a:ln/>
        </p:spPr>
      </p:sp>
      <p:sp>
        <p:nvSpPr>
          <p:cNvPr id="56323"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de-DE">
              <a:latin typeface="Arial" pitchFamily="34" charset="0"/>
            </a:endParaRPr>
          </a:p>
        </p:txBody>
      </p:sp>
    </p:spTree>
    <p:extLst>
      <p:ext uri="{BB962C8B-B14F-4D97-AF65-F5344CB8AC3E}">
        <p14:creationId xmlns:p14="http://schemas.microsoft.com/office/powerpoint/2010/main" val="159747915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1" name="Rectangle 7"/>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400">
                <a:solidFill>
                  <a:schemeClr val="tx1"/>
                </a:solidFill>
                <a:latin typeface="Verdana" pitchFamily="34" charset="0"/>
                <a:ea typeface="MS PGothic" pitchFamily="34" charset="-128"/>
              </a:defRPr>
            </a:lvl1pPr>
            <a:lvl2pPr marL="742950" indent="-285750">
              <a:defRPr sz="2400">
                <a:solidFill>
                  <a:schemeClr val="tx1"/>
                </a:solidFill>
                <a:latin typeface="Verdana" pitchFamily="34" charset="0"/>
                <a:ea typeface="MS PGothic" pitchFamily="34" charset="-128"/>
              </a:defRPr>
            </a:lvl2pPr>
            <a:lvl3pPr marL="1143000" indent="-228600">
              <a:defRPr sz="2400">
                <a:solidFill>
                  <a:schemeClr val="tx1"/>
                </a:solidFill>
                <a:latin typeface="Verdana" pitchFamily="34" charset="0"/>
                <a:ea typeface="MS PGothic" pitchFamily="34" charset="-128"/>
              </a:defRPr>
            </a:lvl3pPr>
            <a:lvl4pPr marL="1600200" indent="-228600">
              <a:defRPr sz="2400">
                <a:solidFill>
                  <a:schemeClr val="tx1"/>
                </a:solidFill>
                <a:latin typeface="Verdana" pitchFamily="34" charset="0"/>
                <a:ea typeface="MS PGothic" pitchFamily="34" charset="-128"/>
              </a:defRPr>
            </a:lvl4pPr>
            <a:lvl5pPr marL="2057400" indent="-228600">
              <a:defRPr sz="2400">
                <a:solidFill>
                  <a:schemeClr val="tx1"/>
                </a:solidFill>
                <a:latin typeface="Verdana" pitchFamily="34" charset="0"/>
                <a:ea typeface="MS PGothic" pitchFamily="34" charset="-128"/>
              </a:defRPr>
            </a:lvl5pPr>
            <a:lvl6pPr marL="2514600" indent="-228600" eaLnBrk="0" fontAlgn="base" hangingPunct="0">
              <a:spcBef>
                <a:spcPct val="0"/>
              </a:spcBef>
              <a:spcAft>
                <a:spcPct val="0"/>
              </a:spcAft>
              <a:defRPr sz="2400">
                <a:solidFill>
                  <a:schemeClr val="tx1"/>
                </a:solidFill>
                <a:latin typeface="Verdana" pitchFamily="34" charset="0"/>
                <a:ea typeface="MS PGothic" pitchFamily="34" charset="-128"/>
              </a:defRPr>
            </a:lvl6pPr>
            <a:lvl7pPr marL="2971800" indent="-228600" eaLnBrk="0" fontAlgn="base" hangingPunct="0">
              <a:spcBef>
                <a:spcPct val="0"/>
              </a:spcBef>
              <a:spcAft>
                <a:spcPct val="0"/>
              </a:spcAft>
              <a:defRPr sz="2400">
                <a:solidFill>
                  <a:schemeClr val="tx1"/>
                </a:solidFill>
                <a:latin typeface="Verdana" pitchFamily="34" charset="0"/>
                <a:ea typeface="MS PGothic" pitchFamily="34" charset="-128"/>
              </a:defRPr>
            </a:lvl7pPr>
            <a:lvl8pPr marL="3429000" indent="-228600" eaLnBrk="0" fontAlgn="base" hangingPunct="0">
              <a:spcBef>
                <a:spcPct val="0"/>
              </a:spcBef>
              <a:spcAft>
                <a:spcPct val="0"/>
              </a:spcAft>
              <a:defRPr sz="2400">
                <a:solidFill>
                  <a:schemeClr val="tx1"/>
                </a:solidFill>
                <a:latin typeface="Verdana" pitchFamily="34" charset="0"/>
                <a:ea typeface="MS PGothic" pitchFamily="34" charset="-128"/>
              </a:defRPr>
            </a:lvl8pPr>
            <a:lvl9pPr marL="3886200" indent="-228600" eaLnBrk="0" fontAlgn="base" hangingPunct="0">
              <a:spcBef>
                <a:spcPct val="0"/>
              </a:spcBef>
              <a:spcAft>
                <a:spcPct val="0"/>
              </a:spcAft>
              <a:defRPr sz="2400">
                <a:solidFill>
                  <a:schemeClr val="tx1"/>
                </a:solidFill>
                <a:latin typeface="Verdana" pitchFamily="34" charset="0"/>
                <a:ea typeface="MS PGothic" pitchFamily="34" charset="-128"/>
              </a:defRPr>
            </a:lvl9pPr>
          </a:lstStyle>
          <a:p>
            <a:fld id="{71A37E84-0173-45AB-ABE5-47E44D7E246A}" type="slidenum">
              <a:rPr lang="en-US" sz="1200">
                <a:latin typeface="Arial" pitchFamily="34" charset="0"/>
              </a:rPr>
              <a:pPr/>
              <a:t>28</a:t>
            </a:fld>
            <a:endParaRPr lang="en-US" sz="1200">
              <a:latin typeface="Arial" pitchFamily="34" charset="0"/>
            </a:endParaRPr>
          </a:p>
        </p:txBody>
      </p:sp>
      <p:sp>
        <p:nvSpPr>
          <p:cNvPr id="56322" name="Rectangle 2"/>
          <p:cNvSpPr>
            <a:spLocks noGrp="1" noRot="1" noChangeAspect="1" noChangeArrowheads="1" noTextEdit="1"/>
          </p:cNvSpPr>
          <p:nvPr>
            <p:ph type="sldImg"/>
          </p:nvPr>
        </p:nvSpPr>
        <p:spPr>
          <a:ln/>
        </p:spPr>
      </p:sp>
      <p:sp>
        <p:nvSpPr>
          <p:cNvPr id="56323"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de-DE">
              <a:latin typeface="Arial" pitchFamily="34" charset="0"/>
            </a:endParaRPr>
          </a:p>
        </p:txBody>
      </p:sp>
    </p:spTree>
    <p:extLst>
      <p:ext uri="{BB962C8B-B14F-4D97-AF65-F5344CB8AC3E}">
        <p14:creationId xmlns:p14="http://schemas.microsoft.com/office/powerpoint/2010/main" val="318081426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Rectangle 7"/>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a:solidFill>
                  <a:schemeClr val="tx1"/>
                </a:solidFill>
                <a:latin typeface="Verdana" pitchFamily="34" charset="0"/>
                <a:ea typeface="MS PGothic" pitchFamily="34" charset="-128"/>
              </a:defRPr>
            </a:lvl1pPr>
            <a:lvl2pPr marL="742950" indent="-285750">
              <a:defRPr>
                <a:solidFill>
                  <a:schemeClr val="tx1"/>
                </a:solidFill>
                <a:latin typeface="Verdana" pitchFamily="34" charset="0"/>
                <a:ea typeface="MS PGothic" pitchFamily="34" charset="-128"/>
              </a:defRPr>
            </a:lvl2pPr>
            <a:lvl3pPr marL="1143000" indent="-228600">
              <a:defRPr>
                <a:solidFill>
                  <a:schemeClr val="tx1"/>
                </a:solidFill>
                <a:latin typeface="Verdana" pitchFamily="34" charset="0"/>
                <a:ea typeface="MS PGothic" pitchFamily="34" charset="-128"/>
              </a:defRPr>
            </a:lvl3pPr>
            <a:lvl4pPr marL="1600200" indent="-228600">
              <a:defRPr>
                <a:solidFill>
                  <a:schemeClr val="tx1"/>
                </a:solidFill>
                <a:latin typeface="Verdana" pitchFamily="34" charset="0"/>
                <a:ea typeface="MS PGothic" pitchFamily="34" charset="-128"/>
              </a:defRPr>
            </a:lvl4pPr>
            <a:lvl5pPr marL="2057400" indent="-228600">
              <a:defRPr>
                <a:solidFill>
                  <a:schemeClr val="tx1"/>
                </a:solidFill>
                <a:latin typeface="Verdana" pitchFamily="34" charset="0"/>
                <a:ea typeface="MS PGothic" pitchFamily="34" charset="-128"/>
              </a:defRPr>
            </a:lvl5pPr>
            <a:lvl6pPr marL="2514600" indent="-228600" eaLnBrk="0" fontAlgn="base" hangingPunct="0">
              <a:spcBef>
                <a:spcPct val="0"/>
              </a:spcBef>
              <a:spcAft>
                <a:spcPct val="0"/>
              </a:spcAft>
              <a:defRPr>
                <a:solidFill>
                  <a:schemeClr val="tx1"/>
                </a:solidFill>
                <a:latin typeface="Verdana" pitchFamily="34" charset="0"/>
                <a:ea typeface="MS PGothic" pitchFamily="34" charset="-128"/>
              </a:defRPr>
            </a:lvl6pPr>
            <a:lvl7pPr marL="2971800" indent="-228600" eaLnBrk="0" fontAlgn="base" hangingPunct="0">
              <a:spcBef>
                <a:spcPct val="0"/>
              </a:spcBef>
              <a:spcAft>
                <a:spcPct val="0"/>
              </a:spcAft>
              <a:defRPr>
                <a:solidFill>
                  <a:schemeClr val="tx1"/>
                </a:solidFill>
                <a:latin typeface="Verdana" pitchFamily="34" charset="0"/>
                <a:ea typeface="MS PGothic" pitchFamily="34" charset="-128"/>
              </a:defRPr>
            </a:lvl7pPr>
            <a:lvl8pPr marL="3429000" indent="-228600" eaLnBrk="0" fontAlgn="base" hangingPunct="0">
              <a:spcBef>
                <a:spcPct val="0"/>
              </a:spcBef>
              <a:spcAft>
                <a:spcPct val="0"/>
              </a:spcAft>
              <a:defRPr>
                <a:solidFill>
                  <a:schemeClr val="tx1"/>
                </a:solidFill>
                <a:latin typeface="Verdana" pitchFamily="34" charset="0"/>
                <a:ea typeface="MS PGothic" pitchFamily="34" charset="-128"/>
              </a:defRPr>
            </a:lvl8pPr>
            <a:lvl9pPr marL="3886200" indent="-228600" eaLnBrk="0" fontAlgn="base" hangingPunct="0">
              <a:spcBef>
                <a:spcPct val="0"/>
              </a:spcBef>
              <a:spcAft>
                <a:spcPct val="0"/>
              </a:spcAft>
              <a:defRPr>
                <a:solidFill>
                  <a:schemeClr val="tx1"/>
                </a:solidFill>
                <a:latin typeface="Verdana" pitchFamily="34" charset="0"/>
                <a:ea typeface="MS PGothic" pitchFamily="34" charset="-128"/>
              </a:defRPr>
            </a:lvl9pPr>
          </a:lstStyle>
          <a:p>
            <a:fld id="{1420AFD7-3345-449A-895A-061E7FFF5650}" type="slidenum">
              <a:rPr lang="en-US">
                <a:latin typeface="Arial" charset="0"/>
              </a:rPr>
              <a:pPr/>
              <a:t>29</a:t>
            </a:fld>
            <a:endParaRPr lang="en-US">
              <a:latin typeface="Arial" charset="0"/>
            </a:endParaRPr>
          </a:p>
        </p:txBody>
      </p:sp>
      <p:sp>
        <p:nvSpPr>
          <p:cNvPr id="101379" name="Rectangle 2"/>
          <p:cNvSpPr>
            <a:spLocks noGrp="1" noRot="1" noChangeAspect="1" noChangeArrowheads="1" noTextEdit="1"/>
          </p:cNvSpPr>
          <p:nvPr>
            <p:ph type="sldImg"/>
          </p:nvPr>
        </p:nvSpPr>
        <p:spPr>
          <a:ln/>
        </p:spPr>
      </p:sp>
      <p:sp>
        <p:nvSpPr>
          <p:cNvPr id="101380" name="Rectangle 3"/>
          <p:cNvSpPr>
            <a:spLocks noGrp="1" noChangeArrowheads="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endParaRPr lang="de-DE"/>
          </a:p>
        </p:txBody>
      </p:sp>
      <p:sp>
        <p:nvSpPr>
          <p:cNvPr id="2" name="Date Placeholder 1"/>
          <p:cNvSpPr>
            <a:spLocks noGrp="1"/>
          </p:cNvSpPr>
          <p:nvPr>
            <p:ph type="dt" idx="10"/>
          </p:nvPr>
        </p:nvSpPr>
        <p:spPr/>
        <p:txBody>
          <a:bodyPr/>
          <a:lstStyle/>
          <a:p>
            <a:pPr>
              <a:defRPr/>
            </a:pPr>
            <a:endParaRPr lang="en-US"/>
          </a:p>
        </p:txBody>
      </p:sp>
    </p:spTree>
    <p:extLst>
      <p:ext uri="{BB962C8B-B14F-4D97-AF65-F5344CB8AC3E}">
        <p14:creationId xmlns:p14="http://schemas.microsoft.com/office/powerpoint/2010/main" val="87597126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Rectangle 7"/>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400">
                <a:solidFill>
                  <a:schemeClr val="tx1"/>
                </a:solidFill>
                <a:latin typeface="Verdana" pitchFamily="34" charset="0"/>
                <a:ea typeface="MS PGothic" pitchFamily="34" charset="-128"/>
              </a:defRPr>
            </a:lvl1pPr>
            <a:lvl2pPr marL="742950" indent="-285750">
              <a:defRPr sz="2400">
                <a:solidFill>
                  <a:schemeClr val="tx1"/>
                </a:solidFill>
                <a:latin typeface="Verdana" pitchFamily="34" charset="0"/>
                <a:ea typeface="MS PGothic" pitchFamily="34" charset="-128"/>
              </a:defRPr>
            </a:lvl2pPr>
            <a:lvl3pPr marL="1143000" indent="-228600">
              <a:defRPr sz="2400">
                <a:solidFill>
                  <a:schemeClr val="tx1"/>
                </a:solidFill>
                <a:latin typeface="Verdana" pitchFamily="34" charset="0"/>
                <a:ea typeface="MS PGothic" pitchFamily="34" charset="-128"/>
              </a:defRPr>
            </a:lvl3pPr>
            <a:lvl4pPr marL="1600200" indent="-228600">
              <a:defRPr sz="2400">
                <a:solidFill>
                  <a:schemeClr val="tx1"/>
                </a:solidFill>
                <a:latin typeface="Verdana" pitchFamily="34" charset="0"/>
                <a:ea typeface="MS PGothic" pitchFamily="34" charset="-128"/>
              </a:defRPr>
            </a:lvl4pPr>
            <a:lvl5pPr marL="2057400" indent="-228600">
              <a:defRPr sz="2400">
                <a:solidFill>
                  <a:schemeClr val="tx1"/>
                </a:solidFill>
                <a:latin typeface="Verdana" pitchFamily="34" charset="0"/>
                <a:ea typeface="MS PGothic" pitchFamily="34" charset="-128"/>
              </a:defRPr>
            </a:lvl5pPr>
            <a:lvl6pPr marL="2514600" indent="-228600" eaLnBrk="0" fontAlgn="base" hangingPunct="0">
              <a:spcBef>
                <a:spcPct val="0"/>
              </a:spcBef>
              <a:spcAft>
                <a:spcPct val="0"/>
              </a:spcAft>
              <a:defRPr sz="2400">
                <a:solidFill>
                  <a:schemeClr val="tx1"/>
                </a:solidFill>
                <a:latin typeface="Verdana" pitchFamily="34" charset="0"/>
                <a:ea typeface="MS PGothic" pitchFamily="34" charset="-128"/>
              </a:defRPr>
            </a:lvl6pPr>
            <a:lvl7pPr marL="2971800" indent="-228600" eaLnBrk="0" fontAlgn="base" hangingPunct="0">
              <a:spcBef>
                <a:spcPct val="0"/>
              </a:spcBef>
              <a:spcAft>
                <a:spcPct val="0"/>
              </a:spcAft>
              <a:defRPr sz="2400">
                <a:solidFill>
                  <a:schemeClr val="tx1"/>
                </a:solidFill>
                <a:latin typeface="Verdana" pitchFamily="34" charset="0"/>
                <a:ea typeface="MS PGothic" pitchFamily="34" charset="-128"/>
              </a:defRPr>
            </a:lvl7pPr>
            <a:lvl8pPr marL="3429000" indent="-228600" eaLnBrk="0" fontAlgn="base" hangingPunct="0">
              <a:spcBef>
                <a:spcPct val="0"/>
              </a:spcBef>
              <a:spcAft>
                <a:spcPct val="0"/>
              </a:spcAft>
              <a:defRPr sz="2400">
                <a:solidFill>
                  <a:schemeClr val="tx1"/>
                </a:solidFill>
                <a:latin typeface="Verdana" pitchFamily="34" charset="0"/>
                <a:ea typeface="MS PGothic" pitchFamily="34" charset="-128"/>
              </a:defRPr>
            </a:lvl8pPr>
            <a:lvl9pPr marL="3886200" indent="-228600" eaLnBrk="0" fontAlgn="base" hangingPunct="0">
              <a:spcBef>
                <a:spcPct val="0"/>
              </a:spcBef>
              <a:spcAft>
                <a:spcPct val="0"/>
              </a:spcAft>
              <a:defRPr sz="2400">
                <a:solidFill>
                  <a:schemeClr val="tx1"/>
                </a:solidFill>
                <a:latin typeface="Verdana" pitchFamily="34" charset="0"/>
                <a:ea typeface="MS PGothic" pitchFamily="34" charset="-128"/>
              </a:defRPr>
            </a:lvl9pPr>
          </a:lstStyle>
          <a:p>
            <a:fld id="{EDCA1CD1-E2E3-494C-B42E-80607DE0944B}" type="slidenum">
              <a:rPr lang="en-US" sz="1200">
                <a:latin typeface="Arial" pitchFamily="34" charset="0"/>
              </a:rPr>
              <a:pPr/>
              <a:t>31</a:t>
            </a:fld>
            <a:endParaRPr lang="en-US" sz="1200">
              <a:latin typeface="Arial" pitchFamily="34" charset="0"/>
            </a:endParaRPr>
          </a:p>
        </p:txBody>
      </p:sp>
      <p:sp>
        <p:nvSpPr>
          <p:cNvPr id="23554" name="Rectangle 2"/>
          <p:cNvSpPr>
            <a:spLocks noGrp="1" noRot="1" noChangeAspect="1" noChangeArrowheads="1" noTextEdit="1"/>
          </p:cNvSpPr>
          <p:nvPr>
            <p:ph type="sldImg"/>
          </p:nvPr>
        </p:nvSpPr>
        <p:spPr>
          <a:ln/>
        </p:spPr>
      </p:sp>
      <p:sp>
        <p:nvSpPr>
          <p:cNvPr id="23555"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de-DE">
              <a:latin typeface="Arial" pitchFamily="34" charset="0"/>
            </a:endParaRPr>
          </a:p>
        </p:txBody>
      </p:sp>
    </p:spTree>
    <p:extLst>
      <p:ext uri="{BB962C8B-B14F-4D97-AF65-F5344CB8AC3E}">
        <p14:creationId xmlns:p14="http://schemas.microsoft.com/office/powerpoint/2010/main" val="150456991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Rectangle 7"/>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400">
                <a:solidFill>
                  <a:schemeClr val="tx1"/>
                </a:solidFill>
                <a:latin typeface="Verdana" pitchFamily="34" charset="0"/>
                <a:ea typeface="MS PGothic" pitchFamily="34" charset="-128"/>
              </a:defRPr>
            </a:lvl1pPr>
            <a:lvl2pPr marL="742950" indent="-285750">
              <a:defRPr sz="2400">
                <a:solidFill>
                  <a:schemeClr val="tx1"/>
                </a:solidFill>
                <a:latin typeface="Verdana" pitchFamily="34" charset="0"/>
                <a:ea typeface="MS PGothic" pitchFamily="34" charset="-128"/>
              </a:defRPr>
            </a:lvl2pPr>
            <a:lvl3pPr marL="1143000" indent="-228600">
              <a:defRPr sz="2400">
                <a:solidFill>
                  <a:schemeClr val="tx1"/>
                </a:solidFill>
                <a:latin typeface="Verdana" pitchFamily="34" charset="0"/>
                <a:ea typeface="MS PGothic" pitchFamily="34" charset="-128"/>
              </a:defRPr>
            </a:lvl3pPr>
            <a:lvl4pPr marL="1600200" indent="-228600">
              <a:defRPr sz="2400">
                <a:solidFill>
                  <a:schemeClr val="tx1"/>
                </a:solidFill>
                <a:latin typeface="Verdana" pitchFamily="34" charset="0"/>
                <a:ea typeface="MS PGothic" pitchFamily="34" charset="-128"/>
              </a:defRPr>
            </a:lvl4pPr>
            <a:lvl5pPr marL="2057400" indent="-228600">
              <a:defRPr sz="2400">
                <a:solidFill>
                  <a:schemeClr val="tx1"/>
                </a:solidFill>
                <a:latin typeface="Verdana" pitchFamily="34" charset="0"/>
                <a:ea typeface="MS PGothic" pitchFamily="34" charset="-128"/>
              </a:defRPr>
            </a:lvl5pPr>
            <a:lvl6pPr marL="2514600" indent="-228600" eaLnBrk="0" fontAlgn="base" hangingPunct="0">
              <a:spcBef>
                <a:spcPct val="0"/>
              </a:spcBef>
              <a:spcAft>
                <a:spcPct val="0"/>
              </a:spcAft>
              <a:defRPr sz="2400">
                <a:solidFill>
                  <a:schemeClr val="tx1"/>
                </a:solidFill>
                <a:latin typeface="Verdana" pitchFamily="34" charset="0"/>
                <a:ea typeface="MS PGothic" pitchFamily="34" charset="-128"/>
              </a:defRPr>
            </a:lvl6pPr>
            <a:lvl7pPr marL="2971800" indent="-228600" eaLnBrk="0" fontAlgn="base" hangingPunct="0">
              <a:spcBef>
                <a:spcPct val="0"/>
              </a:spcBef>
              <a:spcAft>
                <a:spcPct val="0"/>
              </a:spcAft>
              <a:defRPr sz="2400">
                <a:solidFill>
                  <a:schemeClr val="tx1"/>
                </a:solidFill>
                <a:latin typeface="Verdana" pitchFamily="34" charset="0"/>
                <a:ea typeface="MS PGothic" pitchFamily="34" charset="-128"/>
              </a:defRPr>
            </a:lvl7pPr>
            <a:lvl8pPr marL="3429000" indent="-228600" eaLnBrk="0" fontAlgn="base" hangingPunct="0">
              <a:spcBef>
                <a:spcPct val="0"/>
              </a:spcBef>
              <a:spcAft>
                <a:spcPct val="0"/>
              </a:spcAft>
              <a:defRPr sz="2400">
                <a:solidFill>
                  <a:schemeClr val="tx1"/>
                </a:solidFill>
                <a:latin typeface="Verdana" pitchFamily="34" charset="0"/>
                <a:ea typeface="MS PGothic" pitchFamily="34" charset="-128"/>
              </a:defRPr>
            </a:lvl8pPr>
            <a:lvl9pPr marL="3886200" indent="-228600" eaLnBrk="0" fontAlgn="base" hangingPunct="0">
              <a:spcBef>
                <a:spcPct val="0"/>
              </a:spcBef>
              <a:spcAft>
                <a:spcPct val="0"/>
              </a:spcAft>
              <a:defRPr sz="2400">
                <a:solidFill>
                  <a:schemeClr val="tx1"/>
                </a:solidFill>
                <a:latin typeface="Verdana" pitchFamily="34" charset="0"/>
                <a:ea typeface="MS PGothic" pitchFamily="34" charset="-128"/>
              </a:defRPr>
            </a:lvl9pPr>
          </a:lstStyle>
          <a:p>
            <a:fld id="{5B1E4AB6-1E1C-4420-A714-F008CC7D879F}" type="slidenum">
              <a:rPr lang="en-US" sz="1200">
                <a:latin typeface="Arial" pitchFamily="34" charset="0"/>
              </a:rPr>
              <a:pPr/>
              <a:t>32</a:t>
            </a:fld>
            <a:endParaRPr lang="en-US" sz="1200">
              <a:latin typeface="Arial" pitchFamily="34" charset="0"/>
            </a:endParaRPr>
          </a:p>
        </p:txBody>
      </p:sp>
      <p:sp>
        <p:nvSpPr>
          <p:cNvPr id="25602" name="Rectangle 2"/>
          <p:cNvSpPr>
            <a:spLocks noGrp="1" noRot="1" noChangeAspect="1" noChangeArrowheads="1" noTextEdit="1"/>
          </p:cNvSpPr>
          <p:nvPr>
            <p:ph type="sldImg"/>
          </p:nvPr>
        </p:nvSpPr>
        <p:spPr>
          <a:ln/>
        </p:spPr>
      </p:sp>
      <p:sp>
        <p:nvSpPr>
          <p:cNvPr id="25603"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de-DE">
              <a:latin typeface="Arial" pitchFamily="34" charset="0"/>
            </a:endParaRPr>
          </a:p>
        </p:txBody>
      </p:sp>
    </p:spTree>
    <p:extLst>
      <p:ext uri="{BB962C8B-B14F-4D97-AF65-F5344CB8AC3E}">
        <p14:creationId xmlns:p14="http://schemas.microsoft.com/office/powerpoint/2010/main" val="68046699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Rectangle 7"/>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400">
                <a:solidFill>
                  <a:schemeClr val="tx1"/>
                </a:solidFill>
                <a:latin typeface="Verdana" pitchFamily="34" charset="0"/>
                <a:ea typeface="MS PGothic" pitchFamily="34" charset="-128"/>
              </a:defRPr>
            </a:lvl1pPr>
            <a:lvl2pPr marL="742950" indent="-285750">
              <a:defRPr sz="2400">
                <a:solidFill>
                  <a:schemeClr val="tx1"/>
                </a:solidFill>
                <a:latin typeface="Verdana" pitchFamily="34" charset="0"/>
                <a:ea typeface="MS PGothic" pitchFamily="34" charset="-128"/>
              </a:defRPr>
            </a:lvl2pPr>
            <a:lvl3pPr marL="1143000" indent="-228600">
              <a:defRPr sz="2400">
                <a:solidFill>
                  <a:schemeClr val="tx1"/>
                </a:solidFill>
                <a:latin typeface="Verdana" pitchFamily="34" charset="0"/>
                <a:ea typeface="MS PGothic" pitchFamily="34" charset="-128"/>
              </a:defRPr>
            </a:lvl3pPr>
            <a:lvl4pPr marL="1600200" indent="-228600">
              <a:defRPr sz="2400">
                <a:solidFill>
                  <a:schemeClr val="tx1"/>
                </a:solidFill>
                <a:latin typeface="Verdana" pitchFamily="34" charset="0"/>
                <a:ea typeface="MS PGothic" pitchFamily="34" charset="-128"/>
              </a:defRPr>
            </a:lvl4pPr>
            <a:lvl5pPr marL="2057400" indent="-228600">
              <a:defRPr sz="2400">
                <a:solidFill>
                  <a:schemeClr val="tx1"/>
                </a:solidFill>
                <a:latin typeface="Verdana" pitchFamily="34" charset="0"/>
                <a:ea typeface="MS PGothic" pitchFamily="34" charset="-128"/>
              </a:defRPr>
            </a:lvl5pPr>
            <a:lvl6pPr marL="2514600" indent="-228600" eaLnBrk="0" fontAlgn="base" hangingPunct="0">
              <a:spcBef>
                <a:spcPct val="0"/>
              </a:spcBef>
              <a:spcAft>
                <a:spcPct val="0"/>
              </a:spcAft>
              <a:defRPr sz="2400">
                <a:solidFill>
                  <a:schemeClr val="tx1"/>
                </a:solidFill>
                <a:latin typeface="Verdana" pitchFamily="34" charset="0"/>
                <a:ea typeface="MS PGothic" pitchFamily="34" charset="-128"/>
              </a:defRPr>
            </a:lvl6pPr>
            <a:lvl7pPr marL="2971800" indent="-228600" eaLnBrk="0" fontAlgn="base" hangingPunct="0">
              <a:spcBef>
                <a:spcPct val="0"/>
              </a:spcBef>
              <a:spcAft>
                <a:spcPct val="0"/>
              </a:spcAft>
              <a:defRPr sz="2400">
                <a:solidFill>
                  <a:schemeClr val="tx1"/>
                </a:solidFill>
                <a:latin typeface="Verdana" pitchFamily="34" charset="0"/>
                <a:ea typeface="MS PGothic" pitchFamily="34" charset="-128"/>
              </a:defRPr>
            </a:lvl7pPr>
            <a:lvl8pPr marL="3429000" indent="-228600" eaLnBrk="0" fontAlgn="base" hangingPunct="0">
              <a:spcBef>
                <a:spcPct val="0"/>
              </a:spcBef>
              <a:spcAft>
                <a:spcPct val="0"/>
              </a:spcAft>
              <a:defRPr sz="2400">
                <a:solidFill>
                  <a:schemeClr val="tx1"/>
                </a:solidFill>
                <a:latin typeface="Verdana" pitchFamily="34" charset="0"/>
                <a:ea typeface="MS PGothic" pitchFamily="34" charset="-128"/>
              </a:defRPr>
            </a:lvl8pPr>
            <a:lvl9pPr marL="3886200" indent="-228600" eaLnBrk="0" fontAlgn="base" hangingPunct="0">
              <a:spcBef>
                <a:spcPct val="0"/>
              </a:spcBef>
              <a:spcAft>
                <a:spcPct val="0"/>
              </a:spcAft>
              <a:defRPr sz="2400">
                <a:solidFill>
                  <a:schemeClr val="tx1"/>
                </a:solidFill>
                <a:latin typeface="Verdana" pitchFamily="34" charset="0"/>
                <a:ea typeface="MS PGothic" pitchFamily="34" charset="-128"/>
              </a:defRPr>
            </a:lvl9pPr>
          </a:lstStyle>
          <a:p>
            <a:fld id="{EDCA1CD1-E2E3-494C-B42E-80607DE0944B}" type="slidenum">
              <a:rPr lang="en-US" sz="1200">
                <a:latin typeface="Arial" pitchFamily="34" charset="0"/>
              </a:rPr>
              <a:pPr/>
              <a:t>33</a:t>
            </a:fld>
            <a:endParaRPr lang="en-US" sz="1200">
              <a:latin typeface="Arial" pitchFamily="34" charset="0"/>
            </a:endParaRPr>
          </a:p>
        </p:txBody>
      </p:sp>
      <p:sp>
        <p:nvSpPr>
          <p:cNvPr id="23554" name="Rectangle 2"/>
          <p:cNvSpPr>
            <a:spLocks noGrp="1" noRot="1" noChangeAspect="1" noChangeArrowheads="1" noTextEdit="1"/>
          </p:cNvSpPr>
          <p:nvPr>
            <p:ph type="sldImg"/>
          </p:nvPr>
        </p:nvSpPr>
        <p:spPr>
          <a:ln/>
        </p:spPr>
      </p:sp>
      <p:sp>
        <p:nvSpPr>
          <p:cNvPr id="23555"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de-DE">
              <a:latin typeface="Arial" pitchFamily="34" charset="0"/>
            </a:endParaRPr>
          </a:p>
        </p:txBody>
      </p:sp>
    </p:spTree>
    <p:extLst>
      <p:ext uri="{BB962C8B-B14F-4D97-AF65-F5344CB8AC3E}">
        <p14:creationId xmlns:p14="http://schemas.microsoft.com/office/powerpoint/2010/main" val="419635180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Rectangle 7"/>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400">
                <a:solidFill>
                  <a:schemeClr val="tx1"/>
                </a:solidFill>
                <a:latin typeface="Verdana" pitchFamily="34" charset="0"/>
                <a:ea typeface="MS PGothic" pitchFamily="34" charset="-128"/>
              </a:defRPr>
            </a:lvl1pPr>
            <a:lvl2pPr marL="742950" indent="-285750">
              <a:defRPr sz="2400">
                <a:solidFill>
                  <a:schemeClr val="tx1"/>
                </a:solidFill>
                <a:latin typeface="Verdana" pitchFamily="34" charset="0"/>
                <a:ea typeface="MS PGothic" pitchFamily="34" charset="-128"/>
              </a:defRPr>
            </a:lvl2pPr>
            <a:lvl3pPr marL="1143000" indent="-228600">
              <a:defRPr sz="2400">
                <a:solidFill>
                  <a:schemeClr val="tx1"/>
                </a:solidFill>
                <a:latin typeface="Verdana" pitchFamily="34" charset="0"/>
                <a:ea typeface="MS PGothic" pitchFamily="34" charset="-128"/>
              </a:defRPr>
            </a:lvl3pPr>
            <a:lvl4pPr marL="1600200" indent="-228600">
              <a:defRPr sz="2400">
                <a:solidFill>
                  <a:schemeClr val="tx1"/>
                </a:solidFill>
                <a:latin typeface="Verdana" pitchFamily="34" charset="0"/>
                <a:ea typeface="MS PGothic" pitchFamily="34" charset="-128"/>
              </a:defRPr>
            </a:lvl4pPr>
            <a:lvl5pPr marL="2057400" indent="-228600">
              <a:defRPr sz="2400">
                <a:solidFill>
                  <a:schemeClr val="tx1"/>
                </a:solidFill>
                <a:latin typeface="Verdana" pitchFamily="34" charset="0"/>
                <a:ea typeface="MS PGothic" pitchFamily="34" charset="-128"/>
              </a:defRPr>
            </a:lvl5pPr>
            <a:lvl6pPr marL="2514600" indent="-228600" eaLnBrk="0" fontAlgn="base" hangingPunct="0">
              <a:spcBef>
                <a:spcPct val="0"/>
              </a:spcBef>
              <a:spcAft>
                <a:spcPct val="0"/>
              </a:spcAft>
              <a:defRPr sz="2400">
                <a:solidFill>
                  <a:schemeClr val="tx1"/>
                </a:solidFill>
                <a:latin typeface="Verdana" pitchFamily="34" charset="0"/>
                <a:ea typeface="MS PGothic" pitchFamily="34" charset="-128"/>
              </a:defRPr>
            </a:lvl6pPr>
            <a:lvl7pPr marL="2971800" indent="-228600" eaLnBrk="0" fontAlgn="base" hangingPunct="0">
              <a:spcBef>
                <a:spcPct val="0"/>
              </a:spcBef>
              <a:spcAft>
                <a:spcPct val="0"/>
              </a:spcAft>
              <a:defRPr sz="2400">
                <a:solidFill>
                  <a:schemeClr val="tx1"/>
                </a:solidFill>
                <a:latin typeface="Verdana" pitchFamily="34" charset="0"/>
                <a:ea typeface="MS PGothic" pitchFamily="34" charset="-128"/>
              </a:defRPr>
            </a:lvl7pPr>
            <a:lvl8pPr marL="3429000" indent="-228600" eaLnBrk="0" fontAlgn="base" hangingPunct="0">
              <a:spcBef>
                <a:spcPct val="0"/>
              </a:spcBef>
              <a:spcAft>
                <a:spcPct val="0"/>
              </a:spcAft>
              <a:defRPr sz="2400">
                <a:solidFill>
                  <a:schemeClr val="tx1"/>
                </a:solidFill>
                <a:latin typeface="Verdana" pitchFamily="34" charset="0"/>
                <a:ea typeface="MS PGothic" pitchFamily="34" charset="-128"/>
              </a:defRPr>
            </a:lvl8pPr>
            <a:lvl9pPr marL="3886200" indent="-228600" eaLnBrk="0" fontAlgn="base" hangingPunct="0">
              <a:spcBef>
                <a:spcPct val="0"/>
              </a:spcBef>
              <a:spcAft>
                <a:spcPct val="0"/>
              </a:spcAft>
              <a:defRPr sz="2400">
                <a:solidFill>
                  <a:schemeClr val="tx1"/>
                </a:solidFill>
                <a:latin typeface="Verdana" pitchFamily="34" charset="0"/>
                <a:ea typeface="MS PGothic" pitchFamily="34" charset="-128"/>
              </a:defRPr>
            </a:lvl9pPr>
          </a:lstStyle>
          <a:p>
            <a:fld id="{EB838510-7A5A-40A8-A433-417690A982F1}" type="slidenum">
              <a:rPr lang="en-US" sz="1200">
                <a:latin typeface="Arial" pitchFamily="34" charset="0"/>
              </a:rPr>
              <a:pPr/>
              <a:t>34</a:t>
            </a:fld>
            <a:endParaRPr lang="en-US" sz="1200">
              <a:latin typeface="Arial" pitchFamily="34" charset="0"/>
            </a:endParaRPr>
          </a:p>
        </p:txBody>
      </p:sp>
      <p:sp>
        <p:nvSpPr>
          <p:cNvPr id="27650" name="Rectangle 2"/>
          <p:cNvSpPr>
            <a:spLocks noGrp="1" noRot="1" noChangeAspect="1" noChangeArrowheads="1" noTextEdit="1"/>
          </p:cNvSpPr>
          <p:nvPr>
            <p:ph type="sldImg"/>
          </p:nvPr>
        </p:nvSpPr>
        <p:spPr>
          <a:ln/>
        </p:spPr>
      </p:sp>
      <p:sp>
        <p:nvSpPr>
          <p:cNvPr id="27651"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de-DE">
              <a:latin typeface="Arial" pitchFamily="34" charset="0"/>
            </a:endParaRPr>
          </a:p>
        </p:txBody>
      </p:sp>
    </p:spTree>
    <p:extLst>
      <p:ext uri="{BB962C8B-B14F-4D97-AF65-F5344CB8AC3E}">
        <p14:creationId xmlns:p14="http://schemas.microsoft.com/office/powerpoint/2010/main" val="70604332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Rectangle 7"/>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400">
                <a:solidFill>
                  <a:schemeClr val="tx1"/>
                </a:solidFill>
                <a:latin typeface="Verdana" pitchFamily="34" charset="0"/>
                <a:ea typeface="MS PGothic" pitchFamily="34" charset="-128"/>
              </a:defRPr>
            </a:lvl1pPr>
            <a:lvl2pPr marL="742950" indent="-285750">
              <a:defRPr sz="2400">
                <a:solidFill>
                  <a:schemeClr val="tx1"/>
                </a:solidFill>
                <a:latin typeface="Verdana" pitchFamily="34" charset="0"/>
                <a:ea typeface="MS PGothic" pitchFamily="34" charset="-128"/>
              </a:defRPr>
            </a:lvl2pPr>
            <a:lvl3pPr marL="1143000" indent="-228600">
              <a:defRPr sz="2400">
                <a:solidFill>
                  <a:schemeClr val="tx1"/>
                </a:solidFill>
                <a:latin typeface="Verdana" pitchFamily="34" charset="0"/>
                <a:ea typeface="MS PGothic" pitchFamily="34" charset="-128"/>
              </a:defRPr>
            </a:lvl3pPr>
            <a:lvl4pPr marL="1600200" indent="-228600">
              <a:defRPr sz="2400">
                <a:solidFill>
                  <a:schemeClr val="tx1"/>
                </a:solidFill>
                <a:latin typeface="Verdana" pitchFamily="34" charset="0"/>
                <a:ea typeface="MS PGothic" pitchFamily="34" charset="-128"/>
              </a:defRPr>
            </a:lvl4pPr>
            <a:lvl5pPr marL="2057400" indent="-228600">
              <a:defRPr sz="2400">
                <a:solidFill>
                  <a:schemeClr val="tx1"/>
                </a:solidFill>
                <a:latin typeface="Verdana" pitchFamily="34" charset="0"/>
                <a:ea typeface="MS PGothic" pitchFamily="34" charset="-128"/>
              </a:defRPr>
            </a:lvl5pPr>
            <a:lvl6pPr marL="2514600" indent="-228600" eaLnBrk="0" fontAlgn="base" hangingPunct="0">
              <a:spcBef>
                <a:spcPct val="0"/>
              </a:spcBef>
              <a:spcAft>
                <a:spcPct val="0"/>
              </a:spcAft>
              <a:defRPr sz="2400">
                <a:solidFill>
                  <a:schemeClr val="tx1"/>
                </a:solidFill>
                <a:latin typeface="Verdana" pitchFamily="34" charset="0"/>
                <a:ea typeface="MS PGothic" pitchFamily="34" charset="-128"/>
              </a:defRPr>
            </a:lvl6pPr>
            <a:lvl7pPr marL="2971800" indent="-228600" eaLnBrk="0" fontAlgn="base" hangingPunct="0">
              <a:spcBef>
                <a:spcPct val="0"/>
              </a:spcBef>
              <a:spcAft>
                <a:spcPct val="0"/>
              </a:spcAft>
              <a:defRPr sz="2400">
                <a:solidFill>
                  <a:schemeClr val="tx1"/>
                </a:solidFill>
                <a:latin typeface="Verdana" pitchFamily="34" charset="0"/>
                <a:ea typeface="MS PGothic" pitchFamily="34" charset="-128"/>
              </a:defRPr>
            </a:lvl7pPr>
            <a:lvl8pPr marL="3429000" indent="-228600" eaLnBrk="0" fontAlgn="base" hangingPunct="0">
              <a:spcBef>
                <a:spcPct val="0"/>
              </a:spcBef>
              <a:spcAft>
                <a:spcPct val="0"/>
              </a:spcAft>
              <a:defRPr sz="2400">
                <a:solidFill>
                  <a:schemeClr val="tx1"/>
                </a:solidFill>
                <a:latin typeface="Verdana" pitchFamily="34" charset="0"/>
                <a:ea typeface="MS PGothic" pitchFamily="34" charset="-128"/>
              </a:defRPr>
            </a:lvl8pPr>
            <a:lvl9pPr marL="3886200" indent="-228600" eaLnBrk="0" fontAlgn="base" hangingPunct="0">
              <a:spcBef>
                <a:spcPct val="0"/>
              </a:spcBef>
              <a:spcAft>
                <a:spcPct val="0"/>
              </a:spcAft>
              <a:defRPr sz="2400">
                <a:solidFill>
                  <a:schemeClr val="tx1"/>
                </a:solidFill>
                <a:latin typeface="Verdana" pitchFamily="34" charset="0"/>
                <a:ea typeface="MS PGothic" pitchFamily="34" charset="-128"/>
              </a:defRPr>
            </a:lvl9pPr>
          </a:lstStyle>
          <a:p>
            <a:fld id="{EDCA1CD1-E2E3-494C-B42E-80607DE0944B}" type="slidenum">
              <a:rPr lang="en-US" sz="1200">
                <a:latin typeface="Arial" pitchFamily="34" charset="0"/>
              </a:rPr>
              <a:pPr/>
              <a:t>35</a:t>
            </a:fld>
            <a:endParaRPr lang="en-US" sz="1200">
              <a:latin typeface="Arial" pitchFamily="34" charset="0"/>
            </a:endParaRPr>
          </a:p>
        </p:txBody>
      </p:sp>
      <p:sp>
        <p:nvSpPr>
          <p:cNvPr id="23554" name="Rectangle 2"/>
          <p:cNvSpPr>
            <a:spLocks noGrp="1" noRot="1" noChangeAspect="1" noChangeArrowheads="1" noTextEdit="1"/>
          </p:cNvSpPr>
          <p:nvPr>
            <p:ph type="sldImg"/>
          </p:nvPr>
        </p:nvSpPr>
        <p:spPr>
          <a:ln/>
        </p:spPr>
      </p:sp>
      <p:sp>
        <p:nvSpPr>
          <p:cNvPr id="23555"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de-DE">
              <a:latin typeface="Arial" pitchFamily="34" charset="0"/>
            </a:endParaRPr>
          </a:p>
        </p:txBody>
      </p:sp>
    </p:spTree>
    <p:extLst>
      <p:ext uri="{BB962C8B-B14F-4D97-AF65-F5344CB8AC3E}">
        <p14:creationId xmlns:p14="http://schemas.microsoft.com/office/powerpoint/2010/main" val="260792194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Rectangle 7"/>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400">
                <a:solidFill>
                  <a:schemeClr val="tx1"/>
                </a:solidFill>
                <a:latin typeface="Verdana" pitchFamily="34" charset="0"/>
                <a:ea typeface="MS PGothic" pitchFamily="34" charset="-128"/>
              </a:defRPr>
            </a:lvl1pPr>
            <a:lvl2pPr marL="742950" indent="-285750">
              <a:defRPr sz="2400">
                <a:solidFill>
                  <a:schemeClr val="tx1"/>
                </a:solidFill>
                <a:latin typeface="Verdana" pitchFamily="34" charset="0"/>
                <a:ea typeface="MS PGothic" pitchFamily="34" charset="-128"/>
              </a:defRPr>
            </a:lvl2pPr>
            <a:lvl3pPr marL="1143000" indent="-228600">
              <a:defRPr sz="2400">
                <a:solidFill>
                  <a:schemeClr val="tx1"/>
                </a:solidFill>
                <a:latin typeface="Verdana" pitchFamily="34" charset="0"/>
                <a:ea typeface="MS PGothic" pitchFamily="34" charset="-128"/>
              </a:defRPr>
            </a:lvl3pPr>
            <a:lvl4pPr marL="1600200" indent="-228600">
              <a:defRPr sz="2400">
                <a:solidFill>
                  <a:schemeClr val="tx1"/>
                </a:solidFill>
                <a:latin typeface="Verdana" pitchFamily="34" charset="0"/>
                <a:ea typeface="MS PGothic" pitchFamily="34" charset="-128"/>
              </a:defRPr>
            </a:lvl4pPr>
            <a:lvl5pPr marL="2057400" indent="-228600">
              <a:defRPr sz="2400">
                <a:solidFill>
                  <a:schemeClr val="tx1"/>
                </a:solidFill>
                <a:latin typeface="Verdana" pitchFamily="34" charset="0"/>
                <a:ea typeface="MS PGothic" pitchFamily="34" charset="-128"/>
              </a:defRPr>
            </a:lvl5pPr>
            <a:lvl6pPr marL="2514600" indent="-228600" eaLnBrk="0" fontAlgn="base" hangingPunct="0">
              <a:spcBef>
                <a:spcPct val="0"/>
              </a:spcBef>
              <a:spcAft>
                <a:spcPct val="0"/>
              </a:spcAft>
              <a:defRPr sz="2400">
                <a:solidFill>
                  <a:schemeClr val="tx1"/>
                </a:solidFill>
                <a:latin typeface="Verdana" pitchFamily="34" charset="0"/>
                <a:ea typeface="MS PGothic" pitchFamily="34" charset="-128"/>
              </a:defRPr>
            </a:lvl6pPr>
            <a:lvl7pPr marL="2971800" indent="-228600" eaLnBrk="0" fontAlgn="base" hangingPunct="0">
              <a:spcBef>
                <a:spcPct val="0"/>
              </a:spcBef>
              <a:spcAft>
                <a:spcPct val="0"/>
              </a:spcAft>
              <a:defRPr sz="2400">
                <a:solidFill>
                  <a:schemeClr val="tx1"/>
                </a:solidFill>
                <a:latin typeface="Verdana" pitchFamily="34" charset="0"/>
                <a:ea typeface="MS PGothic" pitchFamily="34" charset="-128"/>
              </a:defRPr>
            </a:lvl7pPr>
            <a:lvl8pPr marL="3429000" indent="-228600" eaLnBrk="0" fontAlgn="base" hangingPunct="0">
              <a:spcBef>
                <a:spcPct val="0"/>
              </a:spcBef>
              <a:spcAft>
                <a:spcPct val="0"/>
              </a:spcAft>
              <a:defRPr sz="2400">
                <a:solidFill>
                  <a:schemeClr val="tx1"/>
                </a:solidFill>
                <a:latin typeface="Verdana" pitchFamily="34" charset="0"/>
                <a:ea typeface="MS PGothic" pitchFamily="34" charset="-128"/>
              </a:defRPr>
            </a:lvl8pPr>
            <a:lvl9pPr marL="3886200" indent="-228600" eaLnBrk="0" fontAlgn="base" hangingPunct="0">
              <a:spcBef>
                <a:spcPct val="0"/>
              </a:spcBef>
              <a:spcAft>
                <a:spcPct val="0"/>
              </a:spcAft>
              <a:defRPr sz="2400">
                <a:solidFill>
                  <a:schemeClr val="tx1"/>
                </a:solidFill>
                <a:latin typeface="Verdana" pitchFamily="34" charset="0"/>
                <a:ea typeface="MS PGothic" pitchFamily="34" charset="-128"/>
              </a:defRPr>
            </a:lvl9pPr>
          </a:lstStyle>
          <a:p>
            <a:fld id="{1D0177C1-5698-48B7-A0F3-AA4FC122DF56}" type="slidenum">
              <a:rPr lang="en-US" sz="1200">
                <a:latin typeface="Arial" pitchFamily="34" charset="0"/>
              </a:rPr>
              <a:pPr/>
              <a:t>36</a:t>
            </a:fld>
            <a:endParaRPr lang="en-US" sz="1200">
              <a:latin typeface="Arial" pitchFamily="34" charset="0"/>
            </a:endParaRPr>
          </a:p>
        </p:txBody>
      </p:sp>
      <p:sp>
        <p:nvSpPr>
          <p:cNvPr id="29698" name="Rectangle 2"/>
          <p:cNvSpPr>
            <a:spLocks noGrp="1" noRot="1" noChangeAspect="1" noChangeArrowheads="1" noTextEdit="1"/>
          </p:cNvSpPr>
          <p:nvPr>
            <p:ph type="sldImg"/>
          </p:nvPr>
        </p:nvSpPr>
        <p:spPr>
          <a:ln/>
        </p:spPr>
      </p:sp>
      <p:sp>
        <p:nvSpPr>
          <p:cNvPr id="29699"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de-DE">
              <a:latin typeface="Arial" pitchFamily="34" charset="0"/>
            </a:endParaRPr>
          </a:p>
        </p:txBody>
      </p:sp>
    </p:spTree>
    <p:extLst>
      <p:ext uri="{BB962C8B-B14F-4D97-AF65-F5344CB8AC3E}">
        <p14:creationId xmlns:p14="http://schemas.microsoft.com/office/powerpoint/2010/main" val="49698774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7"/>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a:solidFill>
                  <a:schemeClr val="tx1"/>
                </a:solidFill>
                <a:latin typeface="Verdana" pitchFamily="34" charset="0"/>
                <a:ea typeface="MS PGothic" pitchFamily="34" charset="-128"/>
              </a:defRPr>
            </a:lvl1pPr>
            <a:lvl2pPr marL="742950" indent="-285750">
              <a:defRPr>
                <a:solidFill>
                  <a:schemeClr val="tx1"/>
                </a:solidFill>
                <a:latin typeface="Verdana" pitchFamily="34" charset="0"/>
                <a:ea typeface="MS PGothic" pitchFamily="34" charset="-128"/>
              </a:defRPr>
            </a:lvl2pPr>
            <a:lvl3pPr marL="1143000" indent="-228600">
              <a:defRPr>
                <a:solidFill>
                  <a:schemeClr val="tx1"/>
                </a:solidFill>
                <a:latin typeface="Verdana" pitchFamily="34" charset="0"/>
                <a:ea typeface="MS PGothic" pitchFamily="34" charset="-128"/>
              </a:defRPr>
            </a:lvl3pPr>
            <a:lvl4pPr marL="1600200" indent="-228600">
              <a:defRPr>
                <a:solidFill>
                  <a:schemeClr val="tx1"/>
                </a:solidFill>
                <a:latin typeface="Verdana" pitchFamily="34" charset="0"/>
                <a:ea typeface="MS PGothic" pitchFamily="34" charset="-128"/>
              </a:defRPr>
            </a:lvl4pPr>
            <a:lvl5pPr marL="2057400" indent="-228600">
              <a:defRPr>
                <a:solidFill>
                  <a:schemeClr val="tx1"/>
                </a:solidFill>
                <a:latin typeface="Verdana" pitchFamily="34" charset="0"/>
                <a:ea typeface="MS PGothic" pitchFamily="34" charset="-128"/>
              </a:defRPr>
            </a:lvl5pPr>
            <a:lvl6pPr marL="2514600" indent="-228600" eaLnBrk="0" fontAlgn="base" hangingPunct="0">
              <a:spcBef>
                <a:spcPct val="0"/>
              </a:spcBef>
              <a:spcAft>
                <a:spcPct val="0"/>
              </a:spcAft>
              <a:defRPr>
                <a:solidFill>
                  <a:schemeClr val="tx1"/>
                </a:solidFill>
                <a:latin typeface="Verdana" pitchFamily="34" charset="0"/>
                <a:ea typeface="MS PGothic" pitchFamily="34" charset="-128"/>
              </a:defRPr>
            </a:lvl6pPr>
            <a:lvl7pPr marL="2971800" indent="-228600" eaLnBrk="0" fontAlgn="base" hangingPunct="0">
              <a:spcBef>
                <a:spcPct val="0"/>
              </a:spcBef>
              <a:spcAft>
                <a:spcPct val="0"/>
              </a:spcAft>
              <a:defRPr>
                <a:solidFill>
                  <a:schemeClr val="tx1"/>
                </a:solidFill>
                <a:latin typeface="Verdana" pitchFamily="34" charset="0"/>
                <a:ea typeface="MS PGothic" pitchFamily="34" charset="-128"/>
              </a:defRPr>
            </a:lvl7pPr>
            <a:lvl8pPr marL="3429000" indent="-228600" eaLnBrk="0" fontAlgn="base" hangingPunct="0">
              <a:spcBef>
                <a:spcPct val="0"/>
              </a:spcBef>
              <a:spcAft>
                <a:spcPct val="0"/>
              </a:spcAft>
              <a:defRPr>
                <a:solidFill>
                  <a:schemeClr val="tx1"/>
                </a:solidFill>
                <a:latin typeface="Verdana" pitchFamily="34" charset="0"/>
                <a:ea typeface="MS PGothic" pitchFamily="34" charset="-128"/>
              </a:defRPr>
            </a:lvl8pPr>
            <a:lvl9pPr marL="3886200" indent="-228600" eaLnBrk="0" fontAlgn="base" hangingPunct="0">
              <a:spcBef>
                <a:spcPct val="0"/>
              </a:spcBef>
              <a:spcAft>
                <a:spcPct val="0"/>
              </a:spcAft>
              <a:defRPr>
                <a:solidFill>
                  <a:schemeClr val="tx1"/>
                </a:solidFill>
                <a:latin typeface="Verdana" pitchFamily="34" charset="0"/>
                <a:ea typeface="MS PGothic" pitchFamily="34" charset="-128"/>
              </a:defRPr>
            </a:lvl9pPr>
          </a:lstStyle>
          <a:p>
            <a:fld id="{E1FA53EA-F068-4EE1-BAFA-88281A33D96F}" type="slidenum">
              <a:rPr lang="en-US" smtClean="0">
                <a:latin typeface="Arial" charset="0"/>
              </a:rPr>
              <a:pPr/>
              <a:t>8</a:t>
            </a:fld>
            <a:endParaRPr lang="en-US">
              <a:latin typeface="Arial" charset="0"/>
            </a:endParaRPr>
          </a:p>
        </p:txBody>
      </p:sp>
      <p:sp>
        <p:nvSpPr>
          <p:cNvPr id="80899" name="Rectangle 2"/>
          <p:cNvSpPr>
            <a:spLocks noGrp="1" noRot="1" noChangeAspect="1" noChangeArrowheads="1" noTextEdit="1"/>
          </p:cNvSpPr>
          <p:nvPr>
            <p:ph type="sldImg"/>
          </p:nvPr>
        </p:nvSpPr>
        <p:spPr>
          <a:ln/>
        </p:spPr>
      </p:sp>
      <p:sp>
        <p:nvSpPr>
          <p:cNvPr id="80900" name="Rectangle 3"/>
          <p:cNvSpPr>
            <a:spLocks noGrp="1" noChangeArrowheads="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endParaRPr lang="de-DE"/>
          </a:p>
        </p:txBody>
      </p:sp>
    </p:spTree>
    <p:extLst>
      <p:ext uri="{BB962C8B-B14F-4D97-AF65-F5344CB8AC3E}">
        <p14:creationId xmlns:p14="http://schemas.microsoft.com/office/powerpoint/2010/main" val="25987957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Rectangle 7"/>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400">
                <a:solidFill>
                  <a:schemeClr val="tx1"/>
                </a:solidFill>
                <a:latin typeface="Verdana" pitchFamily="34" charset="0"/>
                <a:ea typeface="MS PGothic" pitchFamily="34" charset="-128"/>
              </a:defRPr>
            </a:lvl1pPr>
            <a:lvl2pPr marL="742950" indent="-285750">
              <a:defRPr sz="2400">
                <a:solidFill>
                  <a:schemeClr val="tx1"/>
                </a:solidFill>
                <a:latin typeface="Verdana" pitchFamily="34" charset="0"/>
                <a:ea typeface="MS PGothic" pitchFamily="34" charset="-128"/>
              </a:defRPr>
            </a:lvl2pPr>
            <a:lvl3pPr marL="1143000" indent="-228600">
              <a:defRPr sz="2400">
                <a:solidFill>
                  <a:schemeClr val="tx1"/>
                </a:solidFill>
                <a:latin typeface="Verdana" pitchFamily="34" charset="0"/>
                <a:ea typeface="MS PGothic" pitchFamily="34" charset="-128"/>
              </a:defRPr>
            </a:lvl3pPr>
            <a:lvl4pPr marL="1600200" indent="-228600">
              <a:defRPr sz="2400">
                <a:solidFill>
                  <a:schemeClr val="tx1"/>
                </a:solidFill>
                <a:latin typeface="Verdana" pitchFamily="34" charset="0"/>
                <a:ea typeface="MS PGothic" pitchFamily="34" charset="-128"/>
              </a:defRPr>
            </a:lvl4pPr>
            <a:lvl5pPr marL="2057400" indent="-228600">
              <a:defRPr sz="2400">
                <a:solidFill>
                  <a:schemeClr val="tx1"/>
                </a:solidFill>
                <a:latin typeface="Verdana" pitchFamily="34" charset="0"/>
                <a:ea typeface="MS PGothic" pitchFamily="34" charset="-128"/>
              </a:defRPr>
            </a:lvl5pPr>
            <a:lvl6pPr marL="2514600" indent="-228600" eaLnBrk="0" fontAlgn="base" hangingPunct="0">
              <a:spcBef>
                <a:spcPct val="0"/>
              </a:spcBef>
              <a:spcAft>
                <a:spcPct val="0"/>
              </a:spcAft>
              <a:defRPr sz="2400">
                <a:solidFill>
                  <a:schemeClr val="tx1"/>
                </a:solidFill>
                <a:latin typeface="Verdana" pitchFamily="34" charset="0"/>
                <a:ea typeface="MS PGothic" pitchFamily="34" charset="-128"/>
              </a:defRPr>
            </a:lvl6pPr>
            <a:lvl7pPr marL="2971800" indent="-228600" eaLnBrk="0" fontAlgn="base" hangingPunct="0">
              <a:spcBef>
                <a:spcPct val="0"/>
              </a:spcBef>
              <a:spcAft>
                <a:spcPct val="0"/>
              </a:spcAft>
              <a:defRPr sz="2400">
                <a:solidFill>
                  <a:schemeClr val="tx1"/>
                </a:solidFill>
                <a:latin typeface="Verdana" pitchFamily="34" charset="0"/>
                <a:ea typeface="MS PGothic" pitchFamily="34" charset="-128"/>
              </a:defRPr>
            </a:lvl7pPr>
            <a:lvl8pPr marL="3429000" indent="-228600" eaLnBrk="0" fontAlgn="base" hangingPunct="0">
              <a:spcBef>
                <a:spcPct val="0"/>
              </a:spcBef>
              <a:spcAft>
                <a:spcPct val="0"/>
              </a:spcAft>
              <a:defRPr sz="2400">
                <a:solidFill>
                  <a:schemeClr val="tx1"/>
                </a:solidFill>
                <a:latin typeface="Verdana" pitchFamily="34" charset="0"/>
                <a:ea typeface="MS PGothic" pitchFamily="34" charset="-128"/>
              </a:defRPr>
            </a:lvl8pPr>
            <a:lvl9pPr marL="3886200" indent="-228600" eaLnBrk="0" fontAlgn="base" hangingPunct="0">
              <a:spcBef>
                <a:spcPct val="0"/>
              </a:spcBef>
              <a:spcAft>
                <a:spcPct val="0"/>
              </a:spcAft>
              <a:defRPr sz="2400">
                <a:solidFill>
                  <a:schemeClr val="tx1"/>
                </a:solidFill>
                <a:latin typeface="Verdana" pitchFamily="34" charset="0"/>
                <a:ea typeface="MS PGothic" pitchFamily="34" charset="-128"/>
              </a:defRPr>
            </a:lvl9pPr>
          </a:lstStyle>
          <a:p>
            <a:fld id="{C8536DCF-E23A-4381-BFCC-F0F95374D4BA}" type="slidenum">
              <a:rPr lang="en-US" sz="1200">
                <a:latin typeface="Arial" pitchFamily="34" charset="0"/>
              </a:rPr>
              <a:pPr/>
              <a:t>37</a:t>
            </a:fld>
            <a:endParaRPr lang="en-US" sz="1200">
              <a:latin typeface="Arial" pitchFamily="34" charset="0"/>
            </a:endParaRPr>
          </a:p>
        </p:txBody>
      </p:sp>
      <p:sp>
        <p:nvSpPr>
          <p:cNvPr id="31746" name="Rectangle 2"/>
          <p:cNvSpPr>
            <a:spLocks noGrp="1" noRot="1" noChangeAspect="1" noChangeArrowheads="1" noTextEdit="1"/>
          </p:cNvSpPr>
          <p:nvPr>
            <p:ph type="sldImg"/>
          </p:nvPr>
        </p:nvSpPr>
        <p:spPr>
          <a:ln/>
        </p:spPr>
      </p:sp>
      <p:sp>
        <p:nvSpPr>
          <p:cNvPr id="31747"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de-DE">
              <a:latin typeface="Arial" pitchFamily="34" charset="0"/>
            </a:endParaRPr>
          </a:p>
        </p:txBody>
      </p:sp>
    </p:spTree>
    <p:extLst>
      <p:ext uri="{BB962C8B-B14F-4D97-AF65-F5344CB8AC3E}">
        <p14:creationId xmlns:p14="http://schemas.microsoft.com/office/powerpoint/2010/main" val="15925947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Rectangle 7"/>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400">
                <a:solidFill>
                  <a:schemeClr val="tx1"/>
                </a:solidFill>
                <a:latin typeface="Verdana" pitchFamily="34" charset="0"/>
                <a:ea typeface="MS PGothic" pitchFamily="34" charset="-128"/>
              </a:defRPr>
            </a:lvl1pPr>
            <a:lvl2pPr marL="742950" indent="-285750">
              <a:defRPr sz="2400">
                <a:solidFill>
                  <a:schemeClr val="tx1"/>
                </a:solidFill>
                <a:latin typeface="Verdana" pitchFamily="34" charset="0"/>
                <a:ea typeface="MS PGothic" pitchFamily="34" charset="-128"/>
              </a:defRPr>
            </a:lvl2pPr>
            <a:lvl3pPr marL="1143000" indent="-228600">
              <a:defRPr sz="2400">
                <a:solidFill>
                  <a:schemeClr val="tx1"/>
                </a:solidFill>
                <a:latin typeface="Verdana" pitchFamily="34" charset="0"/>
                <a:ea typeface="MS PGothic" pitchFamily="34" charset="-128"/>
              </a:defRPr>
            </a:lvl3pPr>
            <a:lvl4pPr marL="1600200" indent="-228600">
              <a:defRPr sz="2400">
                <a:solidFill>
                  <a:schemeClr val="tx1"/>
                </a:solidFill>
                <a:latin typeface="Verdana" pitchFamily="34" charset="0"/>
                <a:ea typeface="MS PGothic" pitchFamily="34" charset="-128"/>
              </a:defRPr>
            </a:lvl4pPr>
            <a:lvl5pPr marL="2057400" indent="-228600">
              <a:defRPr sz="2400">
                <a:solidFill>
                  <a:schemeClr val="tx1"/>
                </a:solidFill>
                <a:latin typeface="Verdana" pitchFamily="34" charset="0"/>
                <a:ea typeface="MS PGothic" pitchFamily="34" charset="-128"/>
              </a:defRPr>
            </a:lvl5pPr>
            <a:lvl6pPr marL="2514600" indent="-228600" eaLnBrk="0" fontAlgn="base" hangingPunct="0">
              <a:spcBef>
                <a:spcPct val="0"/>
              </a:spcBef>
              <a:spcAft>
                <a:spcPct val="0"/>
              </a:spcAft>
              <a:defRPr sz="2400">
                <a:solidFill>
                  <a:schemeClr val="tx1"/>
                </a:solidFill>
                <a:latin typeface="Verdana" pitchFamily="34" charset="0"/>
                <a:ea typeface="MS PGothic" pitchFamily="34" charset="-128"/>
              </a:defRPr>
            </a:lvl6pPr>
            <a:lvl7pPr marL="2971800" indent="-228600" eaLnBrk="0" fontAlgn="base" hangingPunct="0">
              <a:spcBef>
                <a:spcPct val="0"/>
              </a:spcBef>
              <a:spcAft>
                <a:spcPct val="0"/>
              </a:spcAft>
              <a:defRPr sz="2400">
                <a:solidFill>
                  <a:schemeClr val="tx1"/>
                </a:solidFill>
                <a:latin typeface="Verdana" pitchFamily="34" charset="0"/>
                <a:ea typeface="MS PGothic" pitchFamily="34" charset="-128"/>
              </a:defRPr>
            </a:lvl7pPr>
            <a:lvl8pPr marL="3429000" indent="-228600" eaLnBrk="0" fontAlgn="base" hangingPunct="0">
              <a:spcBef>
                <a:spcPct val="0"/>
              </a:spcBef>
              <a:spcAft>
                <a:spcPct val="0"/>
              </a:spcAft>
              <a:defRPr sz="2400">
                <a:solidFill>
                  <a:schemeClr val="tx1"/>
                </a:solidFill>
                <a:latin typeface="Verdana" pitchFamily="34" charset="0"/>
                <a:ea typeface="MS PGothic" pitchFamily="34" charset="-128"/>
              </a:defRPr>
            </a:lvl8pPr>
            <a:lvl9pPr marL="3886200" indent="-228600" eaLnBrk="0" fontAlgn="base" hangingPunct="0">
              <a:spcBef>
                <a:spcPct val="0"/>
              </a:spcBef>
              <a:spcAft>
                <a:spcPct val="0"/>
              </a:spcAft>
              <a:defRPr sz="2400">
                <a:solidFill>
                  <a:schemeClr val="tx1"/>
                </a:solidFill>
                <a:latin typeface="Verdana" pitchFamily="34" charset="0"/>
                <a:ea typeface="MS PGothic" pitchFamily="34" charset="-128"/>
              </a:defRPr>
            </a:lvl9pPr>
          </a:lstStyle>
          <a:p>
            <a:fld id="{01BE05C4-AECA-41C9-8895-10347232DF3E}" type="slidenum">
              <a:rPr lang="en-US" sz="1200">
                <a:latin typeface="Arial" pitchFamily="34" charset="0"/>
              </a:rPr>
              <a:pPr/>
              <a:t>38</a:t>
            </a:fld>
            <a:endParaRPr lang="en-US" sz="1200">
              <a:latin typeface="Arial" pitchFamily="34" charset="0"/>
            </a:endParaRPr>
          </a:p>
        </p:txBody>
      </p:sp>
      <p:sp>
        <p:nvSpPr>
          <p:cNvPr id="39938" name="Rectangle 2"/>
          <p:cNvSpPr>
            <a:spLocks noGrp="1" noRot="1" noChangeAspect="1" noChangeArrowheads="1" noTextEdit="1"/>
          </p:cNvSpPr>
          <p:nvPr>
            <p:ph type="sldImg"/>
          </p:nvPr>
        </p:nvSpPr>
        <p:spPr>
          <a:ln/>
        </p:spPr>
      </p:sp>
      <p:sp>
        <p:nvSpPr>
          <p:cNvPr id="39939"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de-DE">
              <a:latin typeface="Arial" pitchFamily="34" charset="0"/>
            </a:endParaRPr>
          </a:p>
        </p:txBody>
      </p:sp>
    </p:spTree>
    <p:extLst>
      <p:ext uri="{BB962C8B-B14F-4D97-AF65-F5344CB8AC3E}">
        <p14:creationId xmlns:p14="http://schemas.microsoft.com/office/powerpoint/2010/main" val="48029849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Rectangle 7"/>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400">
                <a:solidFill>
                  <a:schemeClr val="tx1"/>
                </a:solidFill>
                <a:latin typeface="Verdana" pitchFamily="34" charset="0"/>
                <a:ea typeface="MS PGothic" pitchFamily="34" charset="-128"/>
              </a:defRPr>
            </a:lvl1pPr>
            <a:lvl2pPr marL="742950" indent="-285750">
              <a:defRPr sz="2400">
                <a:solidFill>
                  <a:schemeClr val="tx1"/>
                </a:solidFill>
                <a:latin typeface="Verdana" pitchFamily="34" charset="0"/>
                <a:ea typeface="MS PGothic" pitchFamily="34" charset="-128"/>
              </a:defRPr>
            </a:lvl2pPr>
            <a:lvl3pPr marL="1143000" indent="-228600">
              <a:defRPr sz="2400">
                <a:solidFill>
                  <a:schemeClr val="tx1"/>
                </a:solidFill>
                <a:latin typeface="Verdana" pitchFamily="34" charset="0"/>
                <a:ea typeface="MS PGothic" pitchFamily="34" charset="-128"/>
              </a:defRPr>
            </a:lvl3pPr>
            <a:lvl4pPr marL="1600200" indent="-228600">
              <a:defRPr sz="2400">
                <a:solidFill>
                  <a:schemeClr val="tx1"/>
                </a:solidFill>
                <a:latin typeface="Verdana" pitchFamily="34" charset="0"/>
                <a:ea typeface="MS PGothic" pitchFamily="34" charset="-128"/>
              </a:defRPr>
            </a:lvl4pPr>
            <a:lvl5pPr marL="2057400" indent="-228600">
              <a:defRPr sz="2400">
                <a:solidFill>
                  <a:schemeClr val="tx1"/>
                </a:solidFill>
                <a:latin typeface="Verdana" pitchFamily="34" charset="0"/>
                <a:ea typeface="MS PGothic" pitchFamily="34" charset="-128"/>
              </a:defRPr>
            </a:lvl5pPr>
            <a:lvl6pPr marL="2514600" indent="-228600" eaLnBrk="0" fontAlgn="base" hangingPunct="0">
              <a:spcBef>
                <a:spcPct val="0"/>
              </a:spcBef>
              <a:spcAft>
                <a:spcPct val="0"/>
              </a:spcAft>
              <a:defRPr sz="2400">
                <a:solidFill>
                  <a:schemeClr val="tx1"/>
                </a:solidFill>
                <a:latin typeface="Verdana" pitchFamily="34" charset="0"/>
                <a:ea typeface="MS PGothic" pitchFamily="34" charset="-128"/>
              </a:defRPr>
            </a:lvl6pPr>
            <a:lvl7pPr marL="2971800" indent="-228600" eaLnBrk="0" fontAlgn="base" hangingPunct="0">
              <a:spcBef>
                <a:spcPct val="0"/>
              </a:spcBef>
              <a:spcAft>
                <a:spcPct val="0"/>
              </a:spcAft>
              <a:defRPr sz="2400">
                <a:solidFill>
                  <a:schemeClr val="tx1"/>
                </a:solidFill>
                <a:latin typeface="Verdana" pitchFamily="34" charset="0"/>
                <a:ea typeface="MS PGothic" pitchFamily="34" charset="-128"/>
              </a:defRPr>
            </a:lvl7pPr>
            <a:lvl8pPr marL="3429000" indent="-228600" eaLnBrk="0" fontAlgn="base" hangingPunct="0">
              <a:spcBef>
                <a:spcPct val="0"/>
              </a:spcBef>
              <a:spcAft>
                <a:spcPct val="0"/>
              </a:spcAft>
              <a:defRPr sz="2400">
                <a:solidFill>
                  <a:schemeClr val="tx1"/>
                </a:solidFill>
                <a:latin typeface="Verdana" pitchFamily="34" charset="0"/>
                <a:ea typeface="MS PGothic" pitchFamily="34" charset="-128"/>
              </a:defRPr>
            </a:lvl8pPr>
            <a:lvl9pPr marL="3886200" indent="-228600" eaLnBrk="0" fontAlgn="base" hangingPunct="0">
              <a:spcBef>
                <a:spcPct val="0"/>
              </a:spcBef>
              <a:spcAft>
                <a:spcPct val="0"/>
              </a:spcAft>
              <a:defRPr sz="2400">
                <a:solidFill>
                  <a:schemeClr val="tx1"/>
                </a:solidFill>
                <a:latin typeface="Verdana" pitchFamily="34" charset="0"/>
                <a:ea typeface="MS PGothic" pitchFamily="34" charset="-128"/>
              </a:defRPr>
            </a:lvl9pPr>
          </a:lstStyle>
          <a:p>
            <a:fld id="{01BE05C4-AECA-41C9-8895-10347232DF3E}" type="slidenum">
              <a:rPr lang="en-US" sz="1200">
                <a:latin typeface="Arial" pitchFamily="34" charset="0"/>
              </a:rPr>
              <a:pPr/>
              <a:t>39</a:t>
            </a:fld>
            <a:endParaRPr lang="en-US" sz="1200">
              <a:latin typeface="Arial" pitchFamily="34" charset="0"/>
            </a:endParaRPr>
          </a:p>
        </p:txBody>
      </p:sp>
      <p:sp>
        <p:nvSpPr>
          <p:cNvPr id="39938" name="Rectangle 2"/>
          <p:cNvSpPr>
            <a:spLocks noGrp="1" noRot="1" noChangeAspect="1" noChangeArrowheads="1" noTextEdit="1"/>
          </p:cNvSpPr>
          <p:nvPr>
            <p:ph type="sldImg"/>
          </p:nvPr>
        </p:nvSpPr>
        <p:spPr>
          <a:ln/>
        </p:spPr>
      </p:sp>
      <p:sp>
        <p:nvSpPr>
          <p:cNvPr id="39939"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de-DE">
              <a:latin typeface="Arial" pitchFamily="34" charset="0"/>
            </a:endParaRPr>
          </a:p>
        </p:txBody>
      </p:sp>
    </p:spTree>
    <p:extLst>
      <p:ext uri="{BB962C8B-B14F-4D97-AF65-F5344CB8AC3E}">
        <p14:creationId xmlns:p14="http://schemas.microsoft.com/office/powerpoint/2010/main" val="354631350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Rectangle 7"/>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400">
                <a:solidFill>
                  <a:schemeClr val="tx1"/>
                </a:solidFill>
                <a:latin typeface="Verdana" pitchFamily="34" charset="0"/>
                <a:ea typeface="MS PGothic" pitchFamily="34" charset="-128"/>
              </a:defRPr>
            </a:lvl1pPr>
            <a:lvl2pPr marL="742950" indent="-285750">
              <a:defRPr sz="2400">
                <a:solidFill>
                  <a:schemeClr val="tx1"/>
                </a:solidFill>
                <a:latin typeface="Verdana" pitchFamily="34" charset="0"/>
                <a:ea typeface="MS PGothic" pitchFamily="34" charset="-128"/>
              </a:defRPr>
            </a:lvl2pPr>
            <a:lvl3pPr marL="1143000" indent="-228600">
              <a:defRPr sz="2400">
                <a:solidFill>
                  <a:schemeClr val="tx1"/>
                </a:solidFill>
                <a:latin typeface="Verdana" pitchFamily="34" charset="0"/>
                <a:ea typeface="MS PGothic" pitchFamily="34" charset="-128"/>
              </a:defRPr>
            </a:lvl3pPr>
            <a:lvl4pPr marL="1600200" indent="-228600">
              <a:defRPr sz="2400">
                <a:solidFill>
                  <a:schemeClr val="tx1"/>
                </a:solidFill>
                <a:latin typeface="Verdana" pitchFamily="34" charset="0"/>
                <a:ea typeface="MS PGothic" pitchFamily="34" charset="-128"/>
              </a:defRPr>
            </a:lvl4pPr>
            <a:lvl5pPr marL="2057400" indent="-228600">
              <a:defRPr sz="2400">
                <a:solidFill>
                  <a:schemeClr val="tx1"/>
                </a:solidFill>
                <a:latin typeface="Verdana" pitchFamily="34" charset="0"/>
                <a:ea typeface="MS PGothic" pitchFamily="34" charset="-128"/>
              </a:defRPr>
            </a:lvl5pPr>
            <a:lvl6pPr marL="2514600" indent="-228600" eaLnBrk="0" fontAlgn="base" hangingPunct="0">
              <a:spcBef>
                <a:spcPct val="0"/>
              </a:spcBef>
              <a:spcAft>
                <a:spcPct val="0"/>
              </a:spcAft>
              <a:defRPr sz="2400">
                <a:solidFill>
                  <a:schemeClr val="tx1"/>
                </a:solidFill>
                <a:latin typeface="Verdana" pitchFamily="34" charset="0"/>
                <a:ea typeface="MS PGothic" pitchFamily="34" charset="-128"/>
              </a:defRPr>
            </a:lvl6pPr>
            <a:lvl7pPr marL="2971800" indent="-228600" eaLnBrk="0" fontAlgn="base" hangingPunct="0">
              <a:spcBef>
                <a:spcPct val="0"/>
              </a:spcBef>
              <a:spcAft>
                <a:spcPct val="0"/>
              </a:spcAft>
              <a:defRPr sz="2400">
                <a:solidFill>
                  <a:schemeClr val="tx1"/>
                </a:solidFill>
                <a:latin typeface="Verdana" pitchFamily="34" charset="0"/>
                <a:ea typeface="MS PGothic" pitchFamily="34" charset="-128"/>
              </a:defRPr>
            </a:lvl7pPr>
            <a:lvl8pPr marL="3429000" indent="-228600" eaLnBrk="0" fontAlgn="base" hangingPunct="0">
              <a:spcBef>
                <a:spcPct val="0"/>
              </a:spcBef>
              <a:spcAft>
                <a:spcPct val="0"/>
              </a:spcAft>
              <a:defRPr sz="2400">
                <a:solidFill>
                  <a:schemeClr val="tx1"/>
                </a:solidFill>
                <a:latin typeface="Verdana" pitchFamily="34" charset="0"/>
                <a:ea typeface="MS PGothic" pitchFamily="34" charset="-128"/>
              </a:defRPr>
            </a:lvl8pPr>
            <a:lvl9pPr marL="3886200" indent="-228600" eaLnBrk="0" fontAlgn="base" hangingPunct="0">
              <a:spcBef>
                <a:spcPct val="0"/>
              </a:spcBef>
              <a:spcAft>
                <a:spcPct val="0"/>
              </a:spcAft>
              <a:defRPr sz="2400">
                <a:solidFill>
                  <a:schemeClr val="tx1"/>
                </a:solidFill>
                <a:latin typeface="Verdana" pitchFamily="34" charset="0"/>
                <a:ea typeface="MS PGothic" pitchFamily="34" charset="-128"/>
              </a:defRPr>
            </a:lvl9pPr>
          </a:lstStyle>
          <a:p>
            <a:fld id="{01BE05C4-AECA-41C9-8895-10347232DF3E}" type="slidenum">
              <a:rPr lang="en-US" sz="1200">
                <a:latin typeface="Arial" pitchFamily="34" charset="0"/>
              </a:rPr>
              <a:pPr/>
              <a:t>40</a:t>
            </a:fld>
            <a:endParaRPr lang="en-US" sz="1200">
              <a:latin typeface="Arial" pitchFamily="34" charset="0"/>
            </a:endParaRPr>
          </a:p>
        </p:txBody>
      </p:sp>
      <p:sp>
        <p:nvSpPr>
          <p:cNvPr id="39938" name="Rectangle 2"/>
          <p:cNvSpPr>
            <a:spLocks noGrp="1" noRot="1" noChangeAspect="1" noChangeArrowheads="1" noTextEdit="1"/>
          </p:cNvSpPr>
          <p:nvPr>
            <p:ph type="sldImg"/>
          </p:nvPr>
        </p:nvSpPr>
        <p:spPr>
          <a:ln/>
        </p:spPr>
      </p:sp>
      <p:sp>
        <p:nvSpPr>
          <p:cNvPr id="39939"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de-DE">
              <a:latin typeface="Arial" pitchFamily="34" charset="0"/>
            </a:endParaRPr>
          </a:p>
        </p:txBody>
      </p:sp>
    </p:spTree>
    <p:extLst>
      <p:ext uri="{BB962C8B-B14F-4D97-AF65-F5344CB8AC3E}">
        <p14:creationId xmlns:p14="http://schemas.microsoft.com/office/powerpoint/2010/main" val="16597593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Rectangle 7"/>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400">
                <a:solidFill>
                  <a:schemeClr val="tx1"/>
                </a:solidFill>
                <a:latin typeface="Verdana" pitchFamily="34" charset="0"/>
                <a:ea typeface="MS PGothic" pitchFamily="34" charset="-128"/>
              </a:defRPr>
            </a:lvl1pPr>
            <a:lvl2pPr marL="742950" indent="-285750">
              <a:defRPr sz="2400">
                <a:solidFill>
                  <a:schemeClr val="tx1"/>
                </a:solidFill>
                <a:latin typeface="Verdana" pitchFamily="34" charset="0"/>
                <a:ea typeface="MS PGothic" pitchFamily="34" charset="-128"/>
              </a:defRPr>
            </a:lvl2pPr>
            <a:lvl3pPr marL="1143000" indent="-228600">
              <a:defRPr sz="2400">
                <a:solidFill>
                  <a:schemeClr val="tx1"/>
                </a:solidFill>
                <a:latin typeface="Verdana" pitchFamily="34" charset="0"/>
                <a:ea typeface="MS PGothic" pitchFamily="34" charset="-128"/>
              </a:defRPr>
            </a:lvl3pPr>
            <a:lvl4pPr marL="1600200" indent="-228600">
              <a:defRPr sz="2400">
                <a:solidFill>
                  <a:schemeClr val="tx1"/>
                </a:solidFill>
                <a:latin typeface="Verdana" pitchFamily="34" charset="0"/>
                <a:ea typeface="MS PGothic" pitchFamily="34" charset="-128"/>
              </a:defRPr>
            </a:lvl4pPr>
            <a:lvl5pPr marL="2057400" indent="-228600">
              <a:defRPr sz="2400">
                <a:solidFill>
                  <a:schemeClr val="tx1"/>
                </a:solidFill>
                <a:latin typeface="Verdana" pitchFamily="34" charset="0"/>
                <a:ea typeface="MS PGothic" pitchFamily="34" charset="-128"/>
              </a:defRPr>
            </a:lvl5pPr>
            <a:lvl6pPr marL="2514600" indent="-228600" eaLnBrk="0" fontAlgn="base" hangingPunct="0">
              <a:spcBef>
                <a:spcPct val="0"/>
              </a:spcBef>
              <a:spcAft>
                <a:spcPct val="0"/>
              </a:spcAft>
              <a:defRPr sz="2400">
                <a:solidFill>
                  <a:schemeClr val="tx1"/>
                </a:solidFill>
                <a:latin typeface="Verdana" pitchFamily="34" charset="0"/>
                <a:ea typeface="MS PGothic" pitchFamily="34" charset="-128"/>
              </a:defRPr>
            </a:lvl6pPr>
            <a:lvl7pPr marL="2971800" indent="-228600" eaLnBrk="0" fontAlgn="base" hangingPunct="0">
              <a:spcBef>
                <a:spcPct val="0"/>
              </a:spcBef>
              <a:spcAft>
                <a:spcPct val="0"/>
              </a:spcAft>
              <a:defRPr sz="2400">
                <a:solidFill>
                  <a:schemeClr val="tx1"/>
                </a:solidFill>
                <a:latin typeface="Verdana" pitchFamily="34" charset="0"/>
                <a:ea typeface="MS PGothic" pitchFamily="34" charset="-128"/>
              </a:defRPr>
            </a:lvl7pPr>
            <a:lvl8pPr marL="3429000" indent="-228600" eaLnBrk="0" fontAlgn="base" hangingPunct="0">
              <a:spcBef>
                <a:spcPct val="0"/>
              </a:spcBef>
              <a:spcAft>
                <a:spcPct val="0"/>
              </a:spcAft>
              <a:defRPr sz="2400">
                <a:solidFill>
                  <a:schemeClr val="tx1"/>
                </a:solidFill>
                <a:latin typeface="Verdana" pitchFamily="34" charset="0"/>
                <a:ea typeface="MS PGothic" pitchFamily="34" charset="-128"/>
              </a:defRPr>
            </a:lvl8pPr>
            <a:lvl9pPr marL="3886200" indent="-228600" eaLnBrk="0" fontAlgn="base" hangingPunct="0">
              <a:spcBef>
                <a:spcPct val="0"/>
              </a:spcBef>
              <a:spcAft>
                <a:spcPct val="0"/>
              </a:spcAft>
              <a:defRPr sz="2400">
                <a:solidFill>
                  <a:schemeClr val="tx1"/>
                </a:solidFill>
                <a:latin typeface="Verdana" pitchFamily="34" charset="0"/>
                <a:ea typeface="MS PGothic" pitchFamily="34" charset="-128"/>
              </a:defRPr>
            </a:lvl9pPr>
          </a:lstStyle>
          <a:p>
            <a:fld id="{01BE05C4-AECA-41C9-8895-10347232DF3E}" type="slidenum">
              <a:rPr lang="en-US" sz="1200">
                <a:latin typeface="Arial" pitchFamily="34" charset="0"/>
              </a:rPr>
              <a:pPr/>
              <a:t>41</a:t>
            </a:fld>
            <a:endParaRPr lang="en-US" sz="1200">
              <a:latin typeface="Arial" pitchFamily="34" charset="0"/>
            </a:endParaRPr>
          </a:p>
        </p:txBody>
      </p:sp>
      <p:sp>
        <p:nvSpPr>
          <p:cNvPr id="39938" name="Rectangle 2"/>
          <p:cNvSpPr>
            <a:spLocks noGrp="1" noRot="1" noChangeAspect="1" noChangeArrowheads="1" noTextEdit="1"/>
          </p:cNvSpPr>
          <p:nvPr>
            <p:ph type="sldImg"/>
          </p:nvPr>
        </p:nvSpPr>
        <p:spPr>
          <a:ln/>
        </p:spPr>
      </p:sp>
      <p:sp>
        <p:nvSpPr>
          <p:cNvPr id="39939"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de-DE">
              <a:latin typeface="Arial" pitchFamily="34" charset="0"/>
            </a:endParaRPr>
          </a:p>
        </p:txBody>
      </p:sp>
    </p:spTree>
    <p:extLst>
      <p:ext uri="{BB962C8B-B14F-4D97-AF65-F5344CB8AC3E}">
        <p14:creationId xmlns:p14="http://schemas.microsoft.com/office/powerpoint/2010/main" val="272478970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Rectangle 7"/>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400">
                <a:solidFill>
                  <a:schemeClr val="tx1"/>
                </a:solidFill>
                <a:latin typeface="Verdana" pitchFamily="34" charset="0"/>
                <a:ea typeface="MS PGothic" pitchFamily="34" charset="-128"/>
              </a:defRPr>
            </a:lvl1pPr>
            <a:lvl2pPr marL="742950" indent="-285750">
              <a:defRPr sz="2400">
                <a:solidFill>
                  <a:schemeClr val="tx1"/>
                </a:solidFill>
                <a:latin typeface="Verdana" pitchFamily="34" charset="0"/>
                <a:ea typeface="MS PGothic" pitchFamily="34" charset="-128"/>
              </a:defRPr>
            </a:lvl2pPr>
            <a:lvl3pPr marL="1143000" indent="-228600">
              <a:defRPr sz="2400">
                <a:solidFill>
                  <a:schemeClr val="tx1"/>
                </a:solidFill>
                <a:latin typeface="Verdana" pitchFamily="34" charset="0"/>
                <a:ea typeface="MS PGothic" pitchFamily="34" charset="-128"/>
              </a:defRPr>
            </a:lvl3pPr>
            <a:lvl4pPr marL="1600200" indent="-228600">
              <a:defRPr sz="2400">
                <a:solidFill>
                  <a:schemeClr val="tx1"/>
                </a:solidFill>
                <a:latin typeface="Verdana" pitchFamily="34" charset="0"/>
                <a:ea typeface="MS PGothic" pitchFamily="34" charset="-128"/>
              </a:defRPr>
            </a:lvl4pPr>
            <a:lvl5pPr marL="2057400" indent="-228600">
              <a:defRPr sz="2400">
                <a:solidFill>
                  <a:schemeClr val="tx1"/>
                </a:solidFill>
                <a:latin typeface="Verdana" pitchFamily="34" charset="0"/>
                <a:ea typeface="MS PGothic" pitchFamily="34" charset="-128"/>
              </a:defRPr>
            </a:lvl5pPr>
            <a:lvl6pPr marL="2514600" indent="-228600" eaLnBrk="0" fontAlgn="base" hangingPunct="0">
              <a:spcBef>
                <a:spcPct val="0"/>
              </a:spcBef>
              <a:spcAft>
                <a:spcPct val="0"/>
              </a:spcAft>
              <a:defRPr sz="2400">
                <a:solidFill>
                  <a:schemeClr val="tx1"/>
                </a:solidFill>
                <a:latin typeface="Verdana" pitchFamily="34" charset="0"/>
                <a:ea typeface="MS PGothic" pitchFamily="34" charset="-128"/>
              </a:defRPr>
            </a:lvl6pPr>
            <a:lvl7pPr marL="2971800" indent="-228600" eaLnBrk="0" fontAlgn="base" hangingPunct="0">
              <a:spcBef>
                <a:spcPct val="0"/>
              </a:spcBef>
              <a:spcAft>
                <a:spcPct val="0"/>
              </a:spcAft>
              <a:defRPr sz="2400">
                <a:solidFill>
                  <a:schemeClr val="tx1"/>
                </a:solidFill>
                <a:latin typeface="Verdana" pitchFamily="34" charset="0"/>
                <a:ea typeface="MS PGothic" pitchFamily="34" charset="-128"/>
              </a:defRPr>
            </a:lvl7pPr>
            <a:lvl8pPr marL="3429000" indent="-228600" eaLnBrk="0" fontAlgn="base" hangingPunct="0">
              <a:spcBef>
                <a:spcPct val="0"/>
              </a:spcBef>
              <a:spcAft>
                <a:spcPct val="0"/>
              </a:spcAft>
              <a:defRPr sz="2400">
                <a:solidFill>
                  <a:schemeClr val="tx1"/>
                </a:solidFill>
                <a:latin typeface="Verdana" pitchFamily="34" charset="0"/>
                <a:ea typeface="MS PGothic" pitchFamily="34" charset="-128"/>
              </a:defRPr>
            </a:lvl8pPr>
            <a:lvl9pPr marL="3886200" indent="-228600" eaLnBrk="0" fontAlgn="base" hangingPunct="0">
              <a:spcBef>
                <a:spcPct val="0"/>
              </a:spcBef>
              <a:spcAft>
                <a:spcPct val="0"/>
              </a:spcAft>
              <a:defRPr sz="2400">
                <a:solidFill>
                  <a:schemeClr val="tx1"/>
                </a:solidFill>
                <a:latin typeface="Verdana" pitchFamily="34" charset="0"/>
                <a:ea typeface="MS PGothic" pitchFamily="34" charset="-128"/>
              </a:defRPr>
            </a:lvl9pPr>
          </a:lstStyle>
          <a:p>
            <a:fld id="{01BE05C4-AECA-41C9-8895-10347232DF3E}" type="slidenum">
              <a:rPr lang="en-US" sz="1200">
                <a:latin typeface="Arial" pitchFamily="34" charset="0"/>
              </a:rPr>
              <a:pPr/>
              <a:t>42</a:t>
            </a:fld>
            <a:endParaRPr lang="en-US" sz="1200">
              <a:latin typeface="Arial" pitchFamily="34" charset="0"/>
            </a:endParaRPr>
          </a:p>
        </p:txBody>
      </p:sp>
      <p:sp>
        <p:nvSpPr>
          <p:cNvPr id="39938" name="Rectangle 2"/>
          <p:cNvSpPr>
            <a:spLocks noGrp="1" noRot="1" noChangeAspect="1" noChangeArrowheads="1" noTextEdit="1"/>
          </p:cNvSpPr>
          <p:nvPr>
            <p:ph type="sldImg"/>
          </p:nvPr>
        </p:nvSpPr>
        <p:spPr>
          <a:ln/>
        </p:spPr>
      </p:sp>
      <p:sp>
        <p:nvSpPr>
          <p:cNvPr id="39939"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de-DE">
              <a:latin typeface="Arial" pitchFamily="34" charset="0"/>
            </a:endParaRPr>
          </a:p>
        </p:txBody>
      </p:sp>
    </p:spTree>
    <p:extLst>
      <p:ext uri="{BB962C8B-B14F-4D97-AF65-F5344CB8AC3E}">
        <p14:creationId xmlns:p14="http://schemas.microsoft.com/office/powerpoint/2010/main" val="221133305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Rectangle 7"/>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400">
                <a:solidFill>
                  <a:schemeClr val="tx1"/>
                </a:solidFill>
                <a:latin typeface="Verdana" pitchFamily="34" charset="0"/>
                <a:ea typeface="MS PGothic" pitchFamily="34" charset="-128"/>
              </a:defRPr>
            </a:lvl1pPr>
            <a:lvl2pPr marL="742950" indent="-285750">
              <a:defRPr sz="2400">
                <a:solidFill>
                  <a:schemeClr val="tx1"/>
                </a:solidFill>
                <a:latin typeface="Verdana" pitchFamily="34" charset="0"/>
                <a:ea typeface="MS PGothic" pitchFamily="34" charset="-128"/>
              </a:defRPr>
            </a:lvl2pPr>
            <a:lvl3pPr marL="1143000" indent="-228600">
              <a:defRPr sz="2400">
                <a:solidFill>
                  <a:schemeClr val="tx1"/>
                </a:solidFill>
                <a:latin typeface="Verdana" pitchFamily="34" charset="0"/>
                <a:ea typeface="MS PGothic" pitchFamily="34" charset="-128"/>
              </a:defRPr>
            </a:lvl3pPr>
            <a:lvl4pPr marL="1600200" indent="-228600">
              <a:defRPr sz="2400">
                <a:solidFill>
                  <a:schemeClr val="tx1"/>
                </a:solidFill>
                <a:latin typeface="Verdana" pitchFamily="34" charset="0"/>
                <a:ea typeface="MS PGothic" pitchFamily="34" charset="-128"/>
              </a:defRPr>
            </a:lvl4pPr>
            <a:lvl5pPr marL="2057400" indent="-228600">
              <a:defRPr sz="2400">
                <a:solidFill>
                  <a:schemeClr val="tx1"/>
                </a:solidFill>
                <a:latin typeface="Verdana" pitchFamily="34" charset="0"/>
                <a:ea typeface="MS PGothic" pitchFamily="34" charset="-128"/>
              </a:defRPr>
            </a:lvl5pPr>
            <a:lvl6pPr marL="2514600" indent="-228600" eaLnBrk="0" fontAlgn="base" hangingPunct="0">
              <a:spcBef>
                <a:spcPct val="0"/>
              </a:spcBef>
              <a:spcAft>
                <a:spcPct val="0"/>
              </a:spcAft>
              <a:defRPr sz="2400">
                <a:solidFill>
                  <a:schemeClr val="tx1"/>
                </a:solidFill>
                <a:latin typeface="Verdana" pitchFamily="34" charset="0"/>
                <a:ea typeface="MS PGothic" pitchFamily="34" charset="-128"/>
              </a:defRPr>
            </a:lvl6pPr>
            <a:lvl7pPr marL="2971800" indent="-228600" eaLnBrk="0" fontAlgn="base" hangingPunct="0">
              <a:spcBef>
                <a:spcPct val="0"/>
              </a:spcBef>
              <a:spcAft>
                <a:spcPct val="0"/>
              </a:spcAft>
              <a:defRPr sz="2400">
                <a:solidFill>
                  <a:schemeClr val="tx1"/>
                </a:solidFill>
                <a:latin typeface="Verdana" pitchFamily="34" charset="0"/>
                <a:ea typeface="MS PGothic" pitchFamily="34" charset="-128"/>
              </a:defRPr>
            </a:lvl7pPr>
            <a:lvl8pPr marL="3429000" indent="-228600" eaLnBrk="0" fontAlgn="base" hangingPunct="0">
              <a:spcBef>
                <a:spcPct val="0"/>
              </a:spcBef>
              <a:spcAft>
                <a:spcPct val="0"/>
              </a:spcAft>
              <a:defRPr sz="2400">
                <a:solidFill>
                  <a:schemeClr val="tx1"/>
                </a:solidFill>
                <a:latin typeface="Verdana" pitchFamily="34" charset="0"/>
                <a:ea typeface="MS PGothic" pitchFamily="34" charset="-128"/>
              </a:defRPr>
            </a:lvl8pPr>
            <a:lvl9pPr marL="3886200" indent="-228600" eaLnBrk="0" fontAlgn="base" hangingPunct="0">
              <a:spcBef>
                <a:spcPct val="0"/>
              </a:spcBef>
              <a:spcAft>
                <a:spcPct val="0"/>
              </a:spcAft>
              <a:defRPr sz="2400">
                <a:solidFill>
                  <a:schemeClr val="tx1"/>
                </a:solidFill>
                <a:latin typeface="Verdana" pitchFamily="34" charset="0"/>
                <a:ea typeface="MS PGothic" pitchFamily="34" charset="-128"/>
              </a:defRPr>
            </a:lvl9pPr>
          </a:lstStyle>
          <a:p>
            <a:fld id="{01BE05C4-AECA-41C9-8895-10347232DF3E}" type="slidenum">
              <a:rPr lang="en-US" sz="1200">
                <a:latin typeface="Arial" pitchFamily="34" charset="0"/>
              </a:rPr>
              <a:pPr/>
              <a:t>43</a:t>
            </a:fld>
            <a:endParaRPr lang="en-US" sz="1200">
              <a:latin typeface="Arial" pitchFamily="34" charset="0"/>
            </a:endParaRPr>
          </a:p>
        </p:txBody>
      </p:sp>
      <p:sp>
        <p:nvSpPr>
          <p:cNvPr id="39938" name="Rectangle 2"/>
          <p:cNvSpPr>
            <a:spLocks noGrp="1" noRot="1" noChangeAspect="1" noChangeArrowheads="1" noTextEdit="1"/>
          </p:cNvSpPr>
          <p:nvPr>
            <p:ph type="sldImg"/>
          </p:nvPr>
        </p:nvSpPr>
        <p:spPr>
          <a:ln/>
        </p:spPr>
      </p:sp>
      <p:sp>
        <p:nvSpPr>
          <p:cNvPr id="39939"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de-DE">
              <a:latin typeface="Arial" pitchFamily="34" charset="0"/>
            </a:endParaRPr>
          </a:p>
        </p:txBody>
      </p:sp>
    </p:spTree>
    <p:extLst>
      <p:ext uri="{BB962C8B-B14F-4D97-AF65-F5344CB8AC3E}">
        <p14:creationId xmlns:p14="http://schemas.microsoft.com/office/powerpoint/2010/main" val="4076316245"/>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Rectangle 7"/>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400">
                <a:solidFill>
                  <a:schemeClr val="tx1"/>
                </a:solidFill>
                <a:latin typeface="Verdana" pitchFamily="34" charset="0"/>
                <a:ea typeface="MS PGothic" pitchFamily="34" charset="-128"/>
              </a:defRPr>
            </a:lvl1pPr>
            <a:lvl2pPr marL="742950" indent="-285750">
              <a:defRPr sz="2400">
                <a:solidFill>
                  <a:schemeClr val="tx1"/>
                </a:solidFill>
                <a:latin typeface="Verdana" pitchFamily="34" charset="0"/>
                <a:ea typeface="MS PGothic" pitchFamily="34" charset="-128"/>
              </a:defRPr>
            </a:lvl2pPr>
            <a:lvl3pPr marL="1143000" indent="-228600">
              <a:defRPr sz="2400">
                <a:solidFill>
                  <a:schemeClr val="tx1"/>
                </a:solidFill>
                <a:latin typeface="Verdana" pitchFamily="34" charset="0"/>
                <a:ea typeface="MS PGothic" pitchFamily="34" charset="-128"/>
              </a:defRPr>
            </a:lvl3pPr>
            <a:lvl4pPr marL="1600200" indent="-228600">
              <a:defRPr sz="2400">
                <a:solidFill>
                  <a:schemeClr val="tx1"/>
                </a:solidFill>
                <a:latin typeface="Verdana" pitchFamily="34" charset="0"/>
                <a:ea typeface="MS PGothic" pitchFamily="34" charset="-128"/>
              </a:defRPr>
            </a:lvl4pPr>
            <a:lvl5pPr marL="2057400" indent="-228600">
              <a:defRPr sz="2400">
                <a:solidFill>
                  <a:schemeClr val="tx1"/>
                </a:solidFill>
                <a:latin typeface="Verdana" pitchFamily="34" charset="0"/>
                <a:ea typeface="MS PGothic" pitchFamily="34" charset="-128"/>
              </a:defRPr>
            </a:lvl5pPr>
            <a:lvl6pPr marL="2514600" indent="-228600" eaLnBrk="0" fontAlgn="base" hangingPunct="0">
              <a:spcBef>
                <a:spcPct val="0"/>
              </a:spcBef>
              <a:spcAft>
                <a:spcPct val="0"/>
              </a:spcAft>
              <a:defRPr sz="2400">
                <a:solidFill>
                  <a:schemeClr val="tx1"/>
                </a:solidFill>
                <a:latin typeface="Verdana" pitchFamily="34" charset="0"/>
                <a:ea typeface="MS PGothic" pitchFamily="34" charset="-128"/>
              </a:defRPr>
            </a:lvl6pPr>
            <a:lvl7pPr marL="2971800" indent="-228600" eaLnBrk="0" fontAlgn="base" hangingPunct="0">
              <a:spcBef>
                <a:spcPct val="0"/>
              </a:spcBef>
              <a:spcAft>
                <a:spcPct val="0"/>
              </a:spcAft>
              <a:defRPr sz="2400">
                <a:solidFill>
                  <a:schemeClr val="tx1"/>
                </a:solidFill>
                <a:latin typeface="Verdana" pitchFamily="34" charset="0"/>
                <a:ea typeface="MS PGothic" pitchFamily="34" charset="-128"/>
              </a:defRPr>
            </a:lvl7pPr>
            <a:lvl8pPr marL="3429000" indent="-228600" eaLnBrk="0" fontAlgn="base" hangingPunct="0">
              <a:spcBef>
                <a:spcPct val="0"/>
              </a:spcBef>
              <a:spcAft>
                <a:spcPct val="0"/>
              </a:spcAft>
              <a:defRPr sz="2400">
                <a:solidFill>
                  <a:schemeClr val="tx1"/>
                </a:solidFill>
                <a:latin typeface="Verdana" pitchFamily="34" charset="0"/>
                <a:ea typeface="MS PGothic" pitchFamily="34" charset="-128"/>
              </a:defRPr>
            </a:lvl8pPr>
            <a:lvl9pPr marL="3886200" indent="-228600" eaLnBrk="0" fontAlgn="base" hangingPunct="0">
              <a:spcBef>
                <a:spcPct val="0"/>
              </a:spcBef>
              <a:spcAft>
                <a:spcPct val="0"/>
              </a:spcAft>
              <a:defRPr sz="2400">
                <a:solidFill>
                  <a:schemeClr val="tx1"/>
                </a:solidFill>
                <a:latin typeface="Verdana" pitchFamily="34" charset="0"/>
                <a:ea typeface="MS PGothic" pitchFamily="34" charset="-128"/>
              </a:defRPr>
            </a:lvl9pPr>
          </a:lstStyle>
          <a:p>
            <a:fld id="{01BE05C4-AECA-41C9-8895-10347232DF3E}" type="slidenum">
              <a:rPr lang="en-US" sz="1200">
                <a:latin typeface="Arial" pitchFamily="34" charset="0"/>
              </a:rPr>
              <a:pPr/>
              <a:t>44</a:t>
            </a:fld>
            <a:endParaRPr lang="en-US" sz="1200">
              <a:latin typeface="Arial" pitchFamily="34" charset="0"/>
            </a:endParaRPr>
          </a:p>
        </p:txBody>
      </p:sp>
      <p:sp>
        <p:nvSpPr>
          <p:cNvPr id="39938" name="Rectangle 2"/>
          <p:cNvSpPr>
            <a:spLocks noGrp="1" noRot="1" noChangeAspect="1" noChangeArrowheads="1" noTextEdit="1"/>
          </p:cNvSpPr>
          <p:nvPr>
            <p:ph type="sldImg"/>
          </p:nvPr>
        </p:nvSpPr>
        <p:spPr>
          <a:ln/>
        </p:spPr>
      </p:sp>
      <p:sp>
        <p:nvSpPr>
          <p:cNvPr id="39939"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de-DE">
              <a:latin typeface="Arial" pitchFamily="34" charset="0"/>
            </a:endParaRPr>
          </a:p>
        </p:txBody>
      </p:sp>
    </p:spTree>
    <p:extLst>
      <p:ext uri="{BB962C8B-B14F-4D97-AF65-F5344CB8AC3E}">
        <p14:creationId xmlns:p14="http://schemas.microsoft.com/office/powerpoint/2010/main" val="933110197"/>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Rectangle 7"/>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400">
                <a:solidFill>
                  <a:schemeClr val="tx1"/>
                </a:solidFill>
                <a:latin typeface="Verdana" pitchFamily="34" charset="0"/>
                <a:ea typeface="MS PGothic" pitchFamily="34" charset="-128"/>
              </a:defRPr>
            </a:lvl1pPr>
            <a:lvl2pPr marL="742950" indent="-285750">
              <a:defRPr sz="2400">
                <a:solidFill>
                  <a:schemeClr val="tx1"/>
                </a:solidFill>
                <a:latin typeface="Verdana" pitchFamily="34" charset="0"/>
                <a:ea typeface="MS PGothic" pitchFamily="34" charset="-128"/>
              </a:defRPr>
            </a:lvl2pPr>
            <a:lvl3pPr marL="1143000" indent="-228600">
              <a:defRPr sz="2400">
                <a:solidFill>
                  <a:schemeClr val="tx1"/>
                </a:solidFill>
                <a:latin typeface="Verdana" pitchFamily="34" charset="0"/>
                <a:ea typeface="MS PGothic" pitchFamily="34" charset="-128"/>
              </a:defRPr>
            </a:lvl3pPr>
            <a:lvl4pPr marL="1600200" indent="-228600">
              <a:defRPr sz="2400">
                <a:solidFill>
                  <a:schemeClr val="tx1"/>
                </a:solidFill>
                <a:latin typeface="Verdana" pitchFamily="34" charset="0"/>
                <a:ea typeface="MS PGothic" pitchFamily="34" charset="-128"/>
              </a:defRPr>
            </a:lvl4pPr>
            <a:lvl5pPr marL="2057400" indent="-228600">
              <a:defRPr sz="2400">
                <a:solidFill>
                  <a:schemeClr val="tx1"/>
                </a:solidFill>
                <a:latin typeface="Verdana" pitchFamily="34" charset="0"/>
                <a:ea typeface="MS PGothic" pitchFamily="34" charset="-128"/>
              </a:defRPr>
            </a:lvl5pPr>
            <a:lvl6pPr marL="2514600" indent="-228600" eaLnBrk="0" fontAlgn="base" hangingPunct="0">
              <a:spcBef>
                <a:spcPct val="0"/>
              </a:spcBef>
              <a:spcAft>
                <a:spcPct val="0"/>
              </a:spcAft>
              <a:defRPr sz="2400">
                <a:solidFill>
                  <a:schemeClr val="tx1"/>
                </a:solidFill>
                <a:latin typeface="Verdana" pitchFamily="34" charset="0"/>
                <a:ea typeface="MS PGothic" pitchFamily="34" charset="-128"/>
              </a:defRPr>
            </a:lvl6pPr>
            <a:lvl7pPr marL="2971800" indent="-228600" eaLnBrk="0" fontAlgn="base" hangingPunct="0">
              <a:spcBef>
                <a:spcPct val="0"/>
              </a:spcBef>
              <a:spcAft>
                <a:spcPct val="0"/>
              </a:spcAft>
              <a:defRPr sz="2400">
                <a:solidFill>
                  <a:schemeClr val="tx1"/>
                </a:solidFill>
                <a:latin typeface="Verdana" pitchFamily="34" charset="0"/>
                <a:ea typeface="MS PGothic" pitchFamily="34" charset="-128"/>
              </a:defRPr>
            </a:lvl7pPr>
            <a:lvl8pPr marL="3429000" indent="-228600" eaLnBrk="0" fontAlgn="base" hangingPunct="0">
              <a:spcBef>
                <a:spcPct val="0"/>
              </a:spcBef>
              <a:spcAft>
                <a:spcPct val="0"/>
              </a:spcAft>
              <a:defRPr sz="2400">
                <a:solidFill>
                  <a:schemeClr val="tx1"/>
                </a:solidFill>
                <a:latin typeface="Verdana" pitchFamily="34" charset="0"/>
                <a:ea typeface="MS PGothic" pitchFamily="34" charset="-128"/>
              </a:defRPr>
            </a:lvl8pPr>
            <a:lvl9pPr marL="3886200" indent="-228600" eaLnBrk="0" fontAlgn="base" hangingPunct="0">
              <a:spcBef>
                <a:spcPct val="0"/>
              </a:spcBef>
              <a:spcAft>
                <a:spcPct val="0"/>
              </a:spcAft>
              <a:defRPr sz="2400">
                <a:solidFill>
                  <a:schemeClr val="tx1"/>
                </a:solidFill>
                <a:latin typeface="Verdana" pitchFamily="34" charset="0"/>
                <a:ea typeface="MS PGothic" pitchFamily="34" charset="-128"/>
              </a:defRPr>
            </a:lvl9pPr>
          </a:lstStyle>
          <a:p>
            <a:fld id="{01BE05C4-AECA-41C9-8895-10347232DF3E}" type="slidenum">
              <a:rPr lang="en-US" sz="1200">
                <a:latin typeface="Arial" pitchFamily="34" charset="0"/>
              </a:rPr>
              <a:pPr/>
              <a:t>45</a:t>
            </a:fld>
            <a:endParaRPr lang="en-US" sz="1200">
              <a:latin typeface="Arial" pitchFamily="34" charset="0"/>
            </a:endParaRPr>
          </a:p>
        </p:txBody>
      </p:sp>
      <p:sp>
        <p:nvSpPr>
          <p:cNvPr id="39938" name="Rectangle 2"/>
          <p:cNvSpPr>
            <a:spLocks noGrp="1" noRot="1" noChangeAspect="1" noChangeArrowheads="1" noTextEdit="1"/>
          </p:cNvSpPr>
          <p:nvPr>
            <p:ph type="sldImg"/>
          </p:nvPr>
        </p:nvSpPr>
        <p:spPr>
          <a:ln/>
        </p:spPr>
      </p:sp>
      <p:sp>
        <p:nvSpPr>
          <p:cNvPr id="39939"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de-DE">
              <a:latin typeface="Arial" pitchFamily="34" charset="0"/>
            </a:endParaRPr>
          </a:p>
        </p:txBody>
      </p:sp>
    </p:spTree>
    <p:extLst>
      <p:ext uri="{BB962C8B-B14F-4D97-AF65-F5344CB8AC3E}">
        <p14:creationId xmlns:p14="http://schemas.microsoft.com/office/powerpoint/2010/main" val="3264530197"/>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Rectangle 7"/>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400">
                <a:solidFill>
                  <a:schemeClr val="tx1"/>
                </a:solidFill>
                <a:latin typeface="Verdana" pitchFamily="34" charset="0"/>
                <a:ea typeface="MS PGothic" pitchFamily="34" charset="-128"/>
              </a:defRPr>
            </a:lvl1pPr>
            <a:lvl2pPr marL="742950" indent="-285750">
              <a:defRPr sz="2400">
                <a:solidFill>
                  <a:schemeClr val="tx1"/>
                </a:solidFill>
                <a:latin typeface="Verdana" pitchFamily="34" charset="0"/>
                <a:ea typeface="MS PGothic" pitchFamily="34" charset="-128"/>
              </a:defRPr>
            </a:lvl2pPr>
            <a:lvl3pPr marL="1143000" indent="-228600">
              <a:defRPr sz="2400">
                <a:solidFill>
                  <a:schemeClr val="tx1"/>
                </a:solidFill>
                <a:latin typeface="Verdana" pitchFamily="34" charset="0"/>
                <a:ea typeface="MS PGothic" pitchFamily="34" charset="-128"/>
              </a:defRPr>
            </a:lvl3pPr>
            <a:lvl4pPr marL="1600200" indent="-228600">
              <a:defRPr sz="2400">
                <a:solidFill>
                  <a:schemeClr val="tx1"/>
                </a:solidFill>
                <a:latin typeface="Verdana" pitchFamily="34" charset="0"/>
                <a:ea typeface="MS PGothic" pitchFamily="34" charset="-128"/>
              </a:defRPr>
            </a:lvl4pPr>
            <a:lvl5pPr marL="2057400" indent="-228600">
              <a:defRPr sz="2400">
                <a:solidFill>
                  <a:schemeClr val="tx1"/>
                </a:solidFill>
                <a:latin typeface="Verdana" pitchFamily="34" charset="0"/>
                <a:ea typeface="MS PGothic" pitchFamily="34" charset="-128"/>
              </a:defRPr>
            </a:lvl5pPr>
            <a:lvl6pPr marL="2514600" indent="-228600" eaLnBrk="0" fontAlgn="base" hangingPunct="0">
              <a:spcBef>
                <a:spcPct val="0"/>
              </a:spcBef>
              <a:spcAft>
                <a:spcPct val="0"/>
              </a:spcAft>
              <a:defRPr sz="2400">
                <a:solidFill>
                  <a:schemeClr val="tx1"/>
                </a:solidFill>
                <a:latin typeface="Verdana" pitchFamily="34" charset="0"/>
                <a:ea typeface="MS PGothic" pitchFamily="34" charset="-128"/>
              </a:defRPr>
            </a:lvl6pPr>
            <a:lvl7pPr marL="2971800" indent="-228600" eaLnBrk="0" fontAlgn="base" hangingPunct="0">
              <a:spcBef>
                <a:spcPct val="0"/>
              </a:spcBef>
              <a:spcAft>
                <a:spcPct val="0"/>
              </a:spcAft>
              <a:defRPr sz="2400">
                <a:solidFill>
                  <a:schemeClr val="tx1"/>
                </a:solidFill>
                <a:latin typeface="Verdana" pitchFamily="34" charset="0"/>
                <a:ea typeface="MS PGothic" pitchFamily="34" charset="-128"/>
              </a:defRPr>
            </a:lvl7pPr>
            <a:lvl8pPr marL="3429000" indent="-228600" eaLnBrk="0" fontAlgn="base" hangingPunct="0">
              <a:spcBef>
                <a:spcPct val="0"/>
              </a:spcBef>
              <a:spcAft>
                <a:spcPct val="0"/>
              </a:spcAft>
              <a:defRPr sz="2400">
                <a:solidFill>
                  <a:schemeClr val="tx1"/>
                </a:solidFill>
                <a:latin typeface="Verdana" pitchFamily="34" charset="0"/>
                <a:ea typeface="MS PGothic" pitchFamily="34" charset="-128"/>
              </a:defRPr>
            </a:lvl8pPr>
            <a:lvl9pPr marL="3886200" indent="-228600" eaLnBrk="0" fontAlgn="base" hangingPunct="0">
              <a:spcBef>
                <a:spcPct val="0"/>
              </a:spcBef>
              <a:spcAft>
                <a:spcPct val="0"/>
              </a:spcAft>
              <a:defRPr sz="2400">
                <a:solidFill>
                  <a:schemeClr val="tx1"/>
                </a:solidFill>
                <a:latin typeface="Verdana" pitchFamily="34" charset="0"/>
                <a:ea typeface="MS PGothic" pitchFamily="34" charset="-128"/>
              </a:defRPr>
            </a:lvl9pPr>
          </a:lstStyle>
          <a:p>
            <a:fld id="{01BE05C4-AECA-41C9-8895-10347232DF3E}" type="slidenum">
              <a:rPr lang="en-US" sz="1200">
                <a:latin typeface="Arial" pitchFamily="34" charset="0"/>
              </a:rPr>
              <a:pPr/>
              <a:t>46</a:t>
            </a:fld>
            <a:endParaRPr lang="en-US" sz="1200">
              <a:latin typeface="Arial" pitchFamily="34" charset="0"/>
            </a:endParaRPr>
          </a:p>
        </p:txBody>
      </p:sp>
      <p:sp>
        <p:nvSpPr>
          <p:cNvPr id="39938" name="Rectangle 2"/>
          <p:cNvSpPr>
            <a:spLocks noGrp="1" noRot="1" noChangeAspect="1" noChangeArrowheads="1" noTextEdit="1"/>
          </p:cNvSpPr>
          <p:nvPr>
            <p:ph type="sldImg"/>
          </p:nvPr>
        </p:nvSpPr>
        <p:spPr>
          <a:ln/>
        </p:spPr>
      </p:sp>
      <p:sp>
        <p:nvSpPr>
          <p:cNvPr id="39939"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de-DE">
              <a:latin typeface="Arial" pitchFamily="34" charset="0"/>
            </a:endParaRPr>
          </a:p>
        </p:txBody>
      </p:sp>
    </p:spTree>
    <p:extLst>
      <p:ext uri="{BB962C8B-B14F-4D97-AF65-F5344CB8AC3E}">
        <p14:creationId xmlns:p14="http://schemas.microsoft.com/office/powerpoint/2010/main" val="23704505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Rectangle 7"/>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a:solidFill>
                  <a:schemeClr val="tx1"/>
                </a:solidFill>
                <a:latin typeface="Verdana" pitchFamily="34" charset="0"/>
                <a:ea typeface="MS PGothic" pitchFamily="34" charset="-128"/>
              </a:defRPr>
            </a:lvl1pPr>
            <a:lvl2pPr marL="742950" indent="-285750">
              <a:defRPr>
                <a:solidFill>
                  <a:schemeClr val="tx1"/>
                </a:solidFill>
                <a:latin typeface="Verdana" pitchFamily="34" charset="0"/>
                <a:ea typeface="MS PGothic" pitchFamily="34" charset="-128"/>
              </a:defRPr>
            </a:lvl2pPr>
            <a:lvl3pPr marL="1143000" indent="-228600">
              <a:defRPr>
                <a:solidFill>
                  <a:schemeClr val="tx1"/>
                </a:solidFill>
                <a:latin typeface="Verdana" pitchFamily="34" charset="0"/>
                <a:ea typeface="MS PGothic" pitchFamily="34" charset="-128"/>
              </a:defRPr>
            </a:lvl3pPr>
            <a:lvl4pPr marL="1600200" indent="-228600">
              <a:defRPr>
                <a:solidFill>
                  <a:schemeClr val="tx1"/>
                </a:solidFill>
                <a:latin typeface="Verdana" pitchFamily="34" charset="0"/>
                <a:ea typeface="MS PGothic" pitchFamily="34" charset="-128"/>
              </a:defRPr>
            </a:lvl4pPr>
            <a:lvl5pPr marL="2057400" indent="-228600">
              <a:defRPr>
                <a:solidFill>
                  <a:schemeClr val="tx1"/>
                </a:solidFill>
                <a:latin typeface="Verdana" pitchFamily="34" charset="0"/>
                <a:ea typeface="MS PGothic" pitchFamily="34" charset="-128"/>
              </a:defRPr>
            </a:lvl5pPr>
            <a:lvl6pPr marL="2514600" indent="-228600" eaLnBrk="0" fontAlgn="base" hangingPunct="0">
              <a:spcBef>
                <a:spcPct val="0"/>
              </a:spcBef>
              <a:spcAft>
                <a:spcPct val="0"/>
              </a:spcAft>
              <a:defRPr>
                <a:solidFill>
                  <a:schemeClr val="tx1"/>
                </a:solidFill>
                <a:latin typeface="Verdana" pitchFamily="34" charset="0"/>
                <a:ea typeface="MS PGothic" pitchFamily="34" charset="-128"/>
              </a:defRPr>
            </a:lvl6pPr>
            <a:lvl7pPr marL="2971800" indent="-228600" eaLnBrk="0" fontAlgn="base" hangingPunct="0">
              <a:spcBef>
                <a:spcPct val="0"/>
              </a:spcBef>
              <a:spcAft>
                <a:spcPct val="0"/>
              </a:spcAft>
              <a:defRPr>
                <a:solidFill>
                  <a:schemeClr val="tx1"/>
                </a:solidFill>
                <a:latin typeface="Verdana" pitchFamily="34" charset="0"/>
                <a:ea typeface="MS PGothic" pitchFamily="34" charset="-128"/>
              </a:defRPr>
            </a:lvl7pPr>
            <a:lvl8pPr marL="3429000" indent="-228600" eaLnBrk="0" fontAlgn="base" hangingPunct="0">
              <a:spcBef>
                <a:spcPct val="0"/>
              </a:spcBef>
              <a:spcAft>
                <a:spcPct val="0"/>
              </a:spcAft>
              <a:defRPr>
                <a:solidFill>
                  <a:schemeClr val="tx1"/>
                </a:solidFill>
                <a:latin typeface="Verdana" pitchFamily="34" charset="0"/>
                <a:ea typeface="MS PGothic" pitchFamily="34" charset="-128"/>
              </a:defRPr>
            </a:lvl8pPr>
            <a:lvl9pPr marL="3886200" indent="-228600" eaLnBrk="0" fontAlgn="base" hangingPunct="0">
              <a:spcBef>
                <a:spcPct val="0"/>
              </a:spcBef>
              <a:spcAft>
                <a:spcPct val="0"/>
              </a:spcAft>
              <a:defRPr>
                <a:solidFill>
                  <a:schemeClr val="tx1"/>
                </a:solidFill>
                <a:latin typeface="Verdana" pitchFamily="34" charset="0"/>
                <a:ea typeface="MS PGothic" pitchFamily="34" charset="-128"/>
              </a:defRPr>
            </a:lvl9pPr>
          </a:lstStyle>
          <a:p>
            <a:fld id="{42812C6B-60DA-4B62-B374-4A7C60FB3117}" type="slidenum">
              <a:rPr lang="en-US">
                <a:latin typeface="Arial" charset="0"/>
              </a:rPr>
              <a:pPr/>
              <a:t>17</a:t>
            </a:fld>
            <a:endParaRPr lang="en-US">
              <a:latin typeface="Arial" charset="0"/>
            </a:endParaRPr>
          </a:p>
        </p:txBody>
      </p:sp>
      <p:sp>
        <p:nvSpPr>
          <p:cNvPr id="100355" name="Rectangle 2"/>
          <p:cNvSpPr>
            <a:spLocks noGrp="1" noRot="1" noChangeAspect="1" noChangeArrowheads="1" noTextEdit="1"/>
          </p:cNvSpPr>
          <p:nvPr>
            <p:ph type="sldImg"/>
          </p:nvPr>
        </p:nvSpPr>
        <p:spPr>
          <a:ln/>
        </p:spPr>
      </p:sp>
      <p:sp>
        <p:nvSpPr>
          <p:cNvPr id="100356" name="Rectangle 3"/>
          <p:cNvSpPr>
            <a:spLocks noGrp="1" noChangeArrowheads="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endParaRPr lang="de-DE"/>
          </a:p>
        </p:txBody>
      </p:sp>
      <p:sp>
        <p:nvSpPr>
          <p:cNvPr id="2" name="Date Placeholder 1"/>
          <p:cNvSpPr>
            <a:spLocks noGrp="1"/>
          </p:cNvSpPr>
          <p:nvPr>
            <p:ph type="dt" idx="10"/>
          </p:nvPr>
        </p:nvSpPr>
        <p:spPr/>
        <p:txBody>
          <a:bodyPr/>
          <a:lstStyle/>
          <a:p>
            <a:pPr>
              <a:defRPr/>
            </a:pPr>
            <a:endParaRPr lang="en-US"/>
          </a:p>
        </p:txBody>
      </p:sp>
    </p:spTree>
    <p:extLst>
      <p:ext uri="{BB962C8B-B14F-4D97-AF65-F5344CB8AC3E}">
        <p14:creationId xmlns:p14="http://schemas.microsoft.com/office/powerpoint/2010/main" val="3602304857"/>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Rectangle 7"/>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400">
                <a:solidFill>
                  <a:schemeClr val="tx1"/>
                </a:solidFill>
                <a:latin typeface="Verdana" pitchFamily="34" charset="0"/>
                <a:ea typeface="MS PGothic" pitchFamily="34" charset="-128"/>
              </a:defRPr>
            </a:lvl1pPr>
            <a:lvl2pPr marL="742950" indent="-285750">
              <a:defRPr sz="2400">
                <a:solidFill>
                  <a:schemeClr val="tx1"/>
                </a:solidFill>
                <a:latin typeface="Verdana" pitchFamily="34" charset="0"/>
                <a:ea typeface="MS PGothic" pitchFamily="34" charset="-128"/>
              </a:defRPr>
            </a:lvl2pPr>
            <a:lvl3pPr marL="1143000" indent="-228600">
              <a:defRPr sz="2400">
                <a:solidFill>
                  <a:schemeClr val="tx1"/>
                </a:solidFill>
                <a:latin typeface="Verdana" pitchFamily="34" charset="0"/>
                <a:ea typeface="MS PGothic" pitchFamily="34" charset="-128"/>
              </a:defRPr>
            </a:lvl3pPr>
            <a:lvl4pPr marL="1600200" indent="-228600">
              <a:defRPr sz="2400">
                <a:solidFill>
                  <a:schemeClr val="tx1"/>
                </a:solidFill>
                <a:latin typeface="Verdana" pitchFamily="34" charset="0"/>
                <a:ea typeface="MS PGothic" pitchFamily="34" charset="-128"/>
              </a:defRPr>
            </a:lvl4pPr>
            <a:lvl5pPr marL="2057400" indent="-228600">
              <a:defRPr sz="2400">
                <a:solidFill>
                  <a:schemeClr val="tx1"/>
                </a:solidFill>
                <a:latin typeface="Verdana" pitchFamily="34" charset="0"/>
                <a:ea typeface="MS PGothic" pitchFamily="34" charset="-128"/>
              </a:defRPr>
            </a:lvl5pPr>
            <a:lvl6pPr marL="2514600" indent="-228600" eaLnBrk="0" fontAlgn="base" hangingPunct="0">
              <a:spcBef>
                <a:spcPct val="0"/>
              </a:spcBef>
              <a:spcAft>
                <a:spcPct val="0"/>
              </a:spcAft>
              <a:defRPr sz="2400">
                <a:solidFill>
                  <a:schemeClr val="tx1"/>
                </a:solidFill>
                <a:latin typeface="Verdana" pitchFamily="34" charset="0"/>
                <a:ea typeface="MS PGothic" pitchFamily="34" charset="-128"/>
              </a:defRPr>
            </a:lvl6pPr>
            <a:lvl7pPr marL="2971800" indent="-228600" eaLnBrk="0" fontAlgn="base" hangingPunct="0">
              <a:spcBef>
                <a:spcPct val="0"/>
              </a:spcBef>
              <a:spcAft>
                <a:spcPct val="0"/>
              </a:spcAft>
              <a:defRPr sz="2400">
                <a:solidFill>
                  <a:schemeClr val="tx1"/>
                </a:solidFill>
                <a:latin typeface="Verdana" pitchFamily="34" charset="0"/>
                <a:ea typeface="MS PGothic" pitchFamily="34" charset="-128"/>
              </a:defRPr>
            </a:lvl7pPr>
            <a:lvl8pPr marL="3429000" indent="-228600" eaLnBrk="0" fontAlgn="base" hangingPunct="0">
              <a:spcBef>
                <a:spcPct val="0"/>
              </a:spcBef>
              <a:spcAft>
                <a:spcPct val="0"/>
              </a:spcAft>
              <a:defRPr sz="2400">
                <a:solidFill>
                  <a:schemeClr val="tx1"/>
                </a:solidFill>
                <a:latin typeface="Verdana" pitchFamily="34" charset="0"/>
                <a:ea typeface="MS PGothic" pitchFamily="34" charset="-128"/>
              </a:defRPr>
            </a:lvl8pPr>
            <a:lvl9pPr marL="3886200" indent="-228600" eaLnBrk="0" fontAlgn="base" hangingPunct="0">
              <a:spcBef>
                <a:spcPct val="0"/>
              </a:spcBef>
              <a:spcAft>
                <a:spcPct val="0"/>
              </a:spcAft>
              <a:defRPr sz="2400">
                <a:solidFill>
                  <a:schemeClr val="tx1"/>
                </a:solidFill>
                <a:latin typeface="Verdana" pitchFamily="34" charset="0"/>
                <a:ea typeface="MS PGothic" pitchFamily="34" charset="-128"/>
              </a:defRPr>
            </a:lvl9pPr>
          </a:lstStyle>
          <a:p>
            <a:fld id="{01BE05C4-AECA-41C9-8895-10347232DF3E}" type="slidenum">
              <a:rPr lang="en-US" sz="1200">
                <a:latin typeface="Arial" pitchFamily="34" charset="0"/>
              </a:rPr>
              <a:pPr/>
              <a:t>47</a:t>
            </a:fld>
            <a:endParaRPr lang="en-US" sz="1200">
              <a:latin typeface="Arial" pitchFamily="34" charset="0"/>
            </a:endParaRPr>
          </a:p>
        </p:txBody>
      </p:sp>
      <p:sp>
        <p:nvSpPr>
          <p:cNvPr id="39938" name="Rectangle 2"/>
          <p:cNvSpPr>
            <a:spLocks noGrp="1" noRot="1" noChangeAspect="1" noChangeArrowheads="1" noTextEdit="1"/>
          </p:cNvSpPr>
          <p:nvPr>
            <p:ph type="sldImg"/>
          </p:nvPr>
        </p:nvSpPr>
        <p:spPr>
          <a:ln/>
        </p:spPr>
      </p:sp>
      <p:sp>
        <p:nvSpPr>
          <p:cNvPr id="39939"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de-DE">
              <a:latin typeface="Arial" pitchFamily="34" charset="0"/>
            </a:endParaRPr>
          </a:p>
        </p:txBody>
      </p:sp>
    </p:spTree>
    <p:extLst>
      <p:ext uri="{BB962C8B-B14F-4D97-AF65-F5344CB8AC3E}">
        <p14:creationId xmlns:p14="http://schemas.microsoft.com/office/powerpoint/2010/main" val="3717110629"/>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Rectangle 7"/>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400">
                <a:solidFill>
                  <a:schemeClr val="tx1"/>
                </a:solidFill>
                <a:latin typeface="Verdana" pitchFamily="34" charset="0"/>
                <a:ea typeface="MS PGothic" pitchFamily="34" charset="-128"/>
              </a:defRPr>
            </a:lvl1pPr>
            <a:lvl2pPr marL="742950" indent="-285750">
              <a:defRPr sz="2400">
                <a:solidFill>
                  <a:schemeClr val="tx1"/>
                </a:solidFill>
                <a:latin typeface="Verdana" pitchFamily="34" charset="0"/>
                <a:ea typeface="MS PGothic" pitchFamily="34" charset="-128"/>
              </a:defRPr>
            </a:lvl2pPr>
            <a:lvl3pPr marL="1143000" indent="-228600">
              <a:defRPr sz="2400">
                <a:solidFill>
                  <a:schemeClr val="tx1"/>
                </a:solidFill>
                <a:latin typeface="Verdana" pitchFamily="34" charset="0"/>
                <a:ea typeface="MS PGothic" pitchFamily="34" charset="-128"/>
              </a:defRPr>
            </a:lvl3pPr>
            <a:lvl4pPr marL="1600200" indent="-228600">
              <a:defRPr sz="2400">
                <a:solidFill>
                  <a:schemeClr val="tx1"/>
                </a:solidFill>
                <a:latin typeface="Verdana" pitchFamily="34" charset="0"/>
                <a:ea typeface="MS PGothic" pitchFamily="34" charset="-128"/>
              </a:defRPr>
            </a:lvl4pPr>
            <a:lvl5pPr marL="2057400" indent="-228600">
              <a:defRPr sz="2400">
                <a:solidFill>
                  <a:schemeClr val="tx1"/>
                </a:solidFill>
                <a:latin typeface="Verdana" pitchFamily="34" charset="0"/>
                <a:ea typeface="MS PGothic" pitchFamily="34" charset="-128"/>
              </a:defRPr>
            </a:lvl5pPr>
            <a:lvl6pPr marL="2514600" indent="-228600" eaLnBrk="0" fontAlgn="base" hangingPunct="0">
              <a:spcBef>
                <a:spcPct val="0"/>
              </a:spcBef>
              <a:spcAft>
                <a:spcPct val="0"/>
              </a:spcAft>
              <a:defRPr sz="2400">
                <a:solidFill>
                  <a:schemeClr val="tx1"/>
                </a:solidFill>
                <a:latin typeface="Verdana" pitchFamily="34" charset="0"/>
                <a:ea typeface="MS PGothic" pitchFamily="34" charset="-128"/>
              </a:defRPr>
            </a:lvl6pPr>
            <a:lvl7pPr marL="2971800" indent="-228600" eaLnBrk="0" fontAlgn="base" hangingPunct="0">
              <a:spcBef>
                <a:spcPct val="0"/>
              </a:spcBef>
              <a:spcAft>
                <a:spcPct val="0"/>
              </a:spcAft>
              <a:defRPr sz="2400">
                <a:solidFill>
                  <a:schemeClr val="tx1"/>
                </a:solidFill>
                <a:latin typeface="Verdana" pitchFamily="34" charset="0"/>
                <a:ea typeface="MS PGothic" pitchFamily="34" charset="-128"/>
              </a:defRPr>
            </a:lvl7pPr>
            <a:lvl8pPr marL="3429000" indent="-228600" eaLnBrk="0" fontAlgn="base" hangingPunct="0">
              <a:spcBef>
                <a:spcPct val="0"/>
              </a:spcBef>
              <a:spcAft>
                <a:spcPct val="0"/>
              </a:spcAft>
              <a:defRPr sz="2400">
                <a:solidFill>
                  <a:schemeClr val="tx1"/>
                </a:solidFill>
                <a:latin typeface="Verdana" pitchFamily="34" charset="0"/>
                <a:ea typeface="MS PGothic" pitchFamily="34" charset="-128"/>
              </a:defRPr>
            </a:lvl8pPr>
            <a:lvl9pPr marL="3886200" indent="-228600" eaLnBrk="0" fontAlgn="base" hangingPunct="0">
              <a:spcBef>
                <a:spcPct val="0"/>
              </a:spcBef>
              <a:spcAft>
                <a:spcPct val="0"/>
              </a:spcAft>
              <a:defRPr sz="2400">
                <a:solidFill>
                  <a:schemeClr val="tx1"/>
                </a:solidFill>
                <a:latin typeface="Verdana" pitchFamily="34" charset="0"/>
                <a:ea typeface="MS PGothic" pitchFamily="34" charset="-128"/>
              </a:defRPr>
            </a:lvl9pPr>
          </a:lstStyle>
          <a:p>
            <a:fld id="{01BE05C4-AECA-41C9-8895-10347232DF3E}" type="slidenum">
              <a:rPr lang="en-US" sz="1200">
                <a:latin typeface="Arial" pitchFamily="34" charset="0"/>
              </a:rPr>
              <a:pPr/>
              <a:t>48</a:t>
            </a:fld>
            <a:endParaRPr lang="en-US" sz="1200">
              <a:latin typeface="Arial" pitchFamily="34" charset="0"/>
            </a:endParaRPr>
          </a:p>
        </p:txBody>
      </p:sp>
      <p:sp>
        <p:nvSpPr>
          <p:cNvPr id="39938" name="Rectangle 2"/>
          <p:cNvSpPr>
            <a:spLocks noGrp="1" noRot="1" noChangeAspect="1" noChangeArrowheads="1" noTextEdit="1"/>
          </p:cNvSpPr>
          <p:nvPr>
            <p:ph type="sldImg"/>
          </p:nvPr>
        </p:nvSpPr>
        <p:spPr>
          <a:ln/>
        </p:spPr>
      </p:sp>
      <p:sp>
        <p:nvSpPr>
          <p:cNvPr id="39939"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de-DE">
              <a:latin typeface="Arial" pitchFamily="34" charset="0"/>
            </a:endParaRPr>
          </a:p>
        </p:txBody>
      </p:sp>
    </p:spTree>
    <p:extLst>
      <p:ext uri="{BB962C8B-B14F-4D97-AF65-F5344CB8AC3E}">
        <p14:creationId xmlns:p14="http://schemas.microsoft.com/office/powerpoint/2010/main" val="249764646"/>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Rectangle 7"/>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400">
                <a:solidFill>
                  <a:schemeClr val="tx1"/>
                </a:solidFill>
                <a:latin typeface="Verdana" pitchFamily="34" charset="0"/>
                <a:ea typeface="MS PGothic" pitchFamily="34" charset="-128"/>
              </a:defRPr>
            </a:lvl1pPr>
            <a:lvl2pPr marL="742950" indent="-285750">
              <a:defRPr sz="2400">
                <a:solidFill>
                  <a:schemeClr val="tx1"/>
                </a:solidFill>
                <a:latin typeface="Verdana" pitchFamily="34" charset="0"/>
                <a:ea typeface="MS PGothic" pitchFamily="34" charset="-128"/>
              </a:defRPr>
            </a:lvl2pPr>
            <a:lvl3pPr marL="1143000" indent="-228600">
              <a:defRPr sz="2400">
                <a:solidFill>
                  <a:schemeClr val="tx1"/>
                </a:solidFill>
                <a:latin typeface="Verdana" pitchFamily="34" charset="0"/>
                <a:ea typeface="MS PGothic" pitchFamily="34" charset="-128"/>
              </a:defRPr>
            </a:lvl3pPr>
            <a:lvl4pPr marL="1600200" indent="-228600">
              <a:defRPr sz="2400">
                <a:solidFill>
                  <a:schemeClr val="tx1"/>
                </a:solidFill>
                <a:latin typeface="Verdana" pitchFamily="34" charset="0"/>
                <a:ea typeface="MS PGothic" pitchFamily="34" charset="-128"/>
              </a:defRPr>
            </a:lvl4pPr>
            <a:lvl5pPr marL="2057400" indent="-228600">
              <a:defRPr sz="2400">
                <a:solidFill>
                  <a:schemeClr val="tx1"/>
                </a:solidFill>
                <a:latin typeface="Verdana" pitchFamily="34" charset="0"/>
                <a:ea typeface="MS PGothic" pitchFamily="34" charset="-128"/>
              </a:defRPr>
            </a:lvl5pPr>
            <a:lvl6pPr marL="2514600" indent="-228600" eaLnBrk="0" fontAlgn="base" hangingPunct="0">
              <a:spcBef>
                <a:spcPct val="0"/>
              </a:spcBef>
              <a:spcAft>
                <a:spcPct val="0"/>
              </a:spcAft>
              <a:defRPr sz="2400">
                <a:solidFill>
                  <a:schemeClr val="tx1"/>
                </a:solidFill>
                <a:latin typeface="Verdana" pitchFamily="34" charset="0"/>
                <a:ea typeface="MS PGothic" pitchFamily="34" charset="-128"/>
              </a:defRPr>
            </a:lvl6pPr>
            <a:lvl7pPr marL="2971800" indent="-228600" eaLnBrk="0" fontAlgn="base" hangingPunct="0">
              <a:spcBef>
                <a:spcPct val="0"/>
              </a:spcBef>
              <a:spcAft>
                <a:spcPct val="0"/>
              </a:spcAft>
              <a:defRPr sz="2400">
                <a:solidFill>
                  <a:schemeClr val="tx1"/>
                </a:solidFill>
                <a:latin typeface="Verdana" pitchFamily="34" charset="0"/>
                <a:ea typeface="MS PGothic" pitchFamily="34" charset="-128"/>
              </a:defRPr>
            </a:lvl7pPr>
            <a:lvl8pPr marL="3429000" indent="-228600" eaLnBrk="0" fontAlgn="base" hangingPunct="0">
              <a:spcBef>
                <a:spcPct val="0"/>
              </a:spcBef>
              <a:spcAft>
                <a:spcPct val="0"/>
              </a:spcAft>
              <a:defRPr sz="2400">
                <a:solidFill>
                  <a:schemeClr val="tx1"/>
                </a:solidFill>
                <a:latin typeface="Verdana" pitchFamily="34" charset="0"/>
                <a:ea typeface="MS PGothic" pitchFamily="34" charset="-128"/>
              </a:defRPr>
            </a:lvl8pPr>
            <a:lvl9pPr marL="3886200" indent="-228600" eaLnBrk="0" fontAlgn="base" hangingPunct="0">
              <a:spcBef>
                <a:spcPct val="0"/>
              </a:spcBef>
              <a:spcAft>
                <a:spcPct val="0"/>
              </a:spcAft>
              <a:defRPr sz="2400">
                <a:solidFill>
                  <a:schemeClr val="tx1"/>
                </a:solidFill>
                <a:latin typeface="Verdana" pitchFamily="34" charset="0"/>
                <a:ea typeface="MS PGothic" pitchFamily="34" charset="-128"/>
              </a:defRPr>
            </a:lvl9pPr>
          </a:lstStyle>
          <a:p>
            <a:fld id="{01BE05C4-AECA-41C9-8895-10347232DF3E}" type="slidenum">
              <a:rPr lang="en-US" sz="1200">
                <a:latin typeface="Arial" pitchFamily="34" charset="0"/>
              </a:rPr>
              <a:pPr/>
              <a:t>49</a:t>
            </a:fld>
            <a:endParaRPr lang="en-US" sz="1200">
              <a:latin typeface="Arial" pitchFamily="34" charset="0"/>
            </a:endParaRPr>
          </a:p>
        </p:txBody>
      </p:sp>
      <p:sp>
        <p:nvSpPr>
          <p:cNvPr id="39938" name="Rectangle 2"/>
          <p:cNvSpPr>
            <a:spLocks noGrp="1" noRot="1" noChangeAspect="1" noChangeArrowheads="1" noTextEdit="1"/>
          </p:cNvSpPr>
          <p:nvPr>
            <p:ph type="sldImg"/>
          </p:nvPr>
        </p:nvSpPr>
        <p:spPr>
          <a:ln/>
        </p:spPr>
      </p:sp>
      <p:sp>
        <p:nvSpPr>
          <p:cNvPr id="39939"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de-DE">
              <a:latin typeface="Arial" pitchFamily="34" charset="0"/>
            </a:endParaRPr>
          </a:p>
        </p:txBody>
      </p:sp>
    </p:spTree>
    <p:extLst>
      <p:ext uri="{BB962C8B-B14F-4D97-AF65-F5344CB8AC3E}">
        <p14:creationId xmlns:p14="http://schemas.microsoft.com/office/powerpoint/2010/main" val="3734258013"/>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29" name="Rectangle 7"/>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400">
                <a:solidFill>
                  <a:schemeClr val="tx1"/>
                </a:solidFill>
                <a:latin typeface="Verdana" pitchFamily="34" charset="0"/>
                <a:ea typeface="MS PGothic" pitchFamily="34" charset="-128"/>
              </a:defRPr>
            </a:lvl1pPr>
            <a:lvl2pPr marL="742950" indent="-285750">
              <a:defRPr sz="2400">
                <a:solidFill>
                  <a:schemeClr val="tx1"/>
                </a:solidFill>
                <a:latin typeface="Verdana" pitchFamily="34" charset="0"/>
                <a:ea typeface="MS PGothic" pitchFamily="34" charset="-128"/>
              </a:defRPr>
            </a:lvl2pPr>
            <a:lvl3pPr marL="1143000" indent="-228600">
              <a:defRPr sz="2400">
                <a:solidFill>
                  <a:schemeClr val="tx1"/>
                </a:solidFill>
                <a:latin typeface="Verdana" pitchFamily="34" charset="0"/>
                <a:ea typeface="MS PGothic" pitchFamily="34" charset="-128"/>
              </a:defRPr>
            </a:lvl3pPr>
            <a:lvl4pPr marL="1600200" indent="-228600">
              <a:defRPr sz="2400">
                <a:solidFill>
                  <a:schemeClr val="tx1"/>
                </a:solidFill>
                <a:latin typeface="Verdana" pitchFamily="34" charset="0"/>
                <a:ea typeface="MS PGothic" pitchFamily="34" charset="-128"/>
              </a:defRPr>
            </a:lvl4pPr>
            <a:lvl5pPr marL="2057400" indent="-228600">
              <a:defRPr sz="2400">
                <a:solidFill>
                  <a:schemeClr val="tx1"/>
                </a:solidFill>
                <a:latin typeface="Verdana" pitchFamily="34" charset="0"/>
                <a:ea typeface="MS PGothic" pitchFamily="34" charset="-128"/>
              </a:defRPr>
            </a:lvl5pPr>
            <a:lvl6pPr marL="2514600" indent="-228600" eaLnBrk="0" fontAlgn="base" hangingPunct="0">
              <a:spcBef>
                <a:spcPct val="0"/>
              </a:spcBef>
              <a:spcAft>
                <a:spcPct val="0"/>
              </a:spcAft>
              <a:defRPr sz="2400">
                <a:solidFill>
                  <a:schemeClr val="tx1"/>
                </a:solidFill>
                <a:latin typeface="Verdana" pitchFamily="34" charset="0"/>
                <a:ea typeface="MS PGothic" pitchFamily="34" charset="-128"/>
              </a:defRPr>
            </a:lvl6pPr>
            <a:lvl7pPr marL="2971800" indent="-228600" eaLnBrk="0" fontAlgn="base" hangingPunct="0">
              <a:spcBef>
                <a:spcPct val="0"/>
              </a:spcBef>
              <a:spcAft>
                <a:spcPct val="0"/>
              </a:spcAft>
              <a:defRPr sz="2400">
                <a:solidFill>
                  <a:schemeClr val="tx1"/>
                </a:solidFill>
                <a:latin typeface="Verdana" pitchFamily="34" charset="0"/>
                <a:ea typeface="MS PGothic" pitchFamily="34" charset="-128"/>
              </a:defRPr>
            </a:lvl7pPr>
            <a:lvl8pPr marL="3429000" indent="-228600" eaLnBrk="0" fontAlgn="base" hangingPunct="0">
              <a:spcBef>
                <a:spcPct val="0"/>
              </a:spcBef>
              <a:spcAft>
                <a:spcPct val="0"/>
              </a:spcAft>
              <a:defRPr sz="2400">
                <a:solidFill>
                  <a:schemeClr val="tx1"/>
                </a:solidFill>
                <a:latin typeface="Verdana" pitchFamily="34" charset="0"/>
                <a:ea typeface="MS PGothic" pitchFamily="34" charset="-128"/>
              </a:defRPr>
            </a:lvl8pPr>
            <a:lvl9pPr marL="3886200" indent="-228600" eaLnBrk="0" fontAlgn="base" hangingPunct="0">
              <a:spcBef>
                <a:spcPct val="0"/>
              </a:spcBef>
              <a:spcAft>
                <a:spcPct val="0"/>
              </a:spcAft>
              <a:defRPr sz="2400">
                <a:solidFill>
                  <a:schemeClr val="tx1"/>
                </a:solidFill>
                <a:latin typeface="Verdana" pitchFamily="34" charset="0"/>
                <a:ea typeface="MS PGothic" pitchFamily="34" charset="-128"/>
              </a:defRPr>
            </a:lvl9pPr>
          </a:lstStyle>
          <a:p>
            <a:fld id="{6DB2320E-A733-4EC4-8255-CC850FA33D1B}" type="slidenum">
              <a:rPr lang="en-US" sz="1200">
                <a:latin typeface="Arial" pitchFamily="34" charset="0"/>
              </a:rPr>
              <a:pPr/>
              <a:t>50</a:t>
            </a:fld>
            <a:endParaRPr lang="en-US" sz="1200">
              <a:latin typeface="Arial" pitchFamily="34" charset="0"/>
            </a:endParaRPr>
          </a:p>
        </p:txBody>
      </p:sp>
      <p:sp>
        <p:nvSpPr>
          <p:cNvPr id="48130" name="Rectangle 2"/>
          <p:cNvSpPr>
            <a:spLocks noGrp="1" noRot="1" noChangeAspect="1" noChangeArrowheads="1" noTextEdit="1"/>
          </p:cNvSpPr>
          <p:nvPr>
            <p:ph type="sldImg"/>
          </p:nvPr>
        </p:nvSpPr>
        <p:spPr>
          <a:ln/>
        </p:spPr>
      </p:sp>
      <p:sp>
        <p:nvSpPr>
          <p:cNvPr id="48131"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de-DE">
              <a:latin typeface="Arial" pitchFamily="34" charset="0"/>
            </a:endParaRPr>
          </a:p>
        </p:txBody>
      </p:sp>
    </p:spTree>
    <p:extLst>
      <p:ext uri="{BB962C8B-B14F-4D97-AF65-F5344CB8AC3E}">
        <p14:creationId xmlns:p14="http://schemas.microsoft.com/office/powerpoint/2010/main" val="1285228804"/>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29" name="Rectangle 7"/>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400">
                <a:solidFill>
                  <a:schemeClr val="tx1"/>
                </a:solidFill>
                <a:latin typeface="Verdana" pitchFamily="34" charset="0"/>
                <a:ea typeface="MS PGothic" pitchFamily="34" charset="-128"/>
              </a:defRPr>
            </a:lvl1pPr>
            <a:lvl2pPr marL="742950" indent="-285750">
              <a:defRPr sz="2400">
                <a:solidFill>
                  <a:schemeClr val="tx1"/>
                </a:solidFill>
                <a:latin typeface="Verdana" pitchFamily="34" charset="0"/>
                <a:ea typeface="MS PGothic" pitchFamily="34" charset="-128"/>
              </a:defRPr>
            </a:lvl2pPr>
            <a:lvl3pPr marL="1143000" indent="-228600">
              <a:defRPr sz="2400">
                <a:solidFill>
                  <a:schemeClr val="tx1"/>
                </a:solidFill>
                <a:latin typeface="Verdana" pitchFamily="34" charset="0"/>
                <a:ea typeface="MS PGothic" pitchFamily="34" charset="-128"/>
              </a:defRPr>
            </a:lvl3pPr>
            <a:lvl4pPr marL="1600200" indent="-228600">
              <a:defRPr sz="2400">
                <a:solidFill>
                  <a:schemeClr val="tx1"/>
                </a:solidFill>
                <a:latin typeface="Verdana" pitchFamily="34" charset="0"/>
                <a:ea typeface="MS PGothic" pitchFamily="34" charset="-128"/>
              </a:defRPr>
            </a:lvl4pPr>
            <a:lvl5pPr marL="2057400" indent="-228600">
              <a:defRPr sz="2400">
                <a:solidFill>
                  <a:schemeClr val="tx1"/>
                </a:solidFill>
                <a:latin typeface="Verdana" pitchFamily="34" charset="0"/>
                <a:ea typeface="MS PGothic" pitchFamily="34" charset="-128"/>
              </a:defRPr>
            </a:lvl5pPr>
            <a:lvl6pPr marL="2514600" indent="-228600" eaLnBrk="0" fontAlgn="base" hangingPunct="0">
              <a:spcBef>
                <a:spcPct val="0"/>
              </a:spcBef>
              <a:spcAft>
                <a:spcPct val="0"/>
              </a:spcAft>
              <a:defRPr sz="2400">
                <a:solidFill>
                  <a:schemeClr val="tx1"/>
                </a:solidFill>
                <a:latin typeface="Verdana" pitchFamily="34" charset="0"/>
                <a:ea typeface="MS PGothic" pitchFamily="34" charset="-128"/>
              </a:defRPr>
            </a:lvl6pPr>
            <a:lvl7pPr marL="2971800" indent="-228600" eaLnBrk="0" fontAlgn="base" hangingPunct="0">
              <a:spcBef>
                <a:spcPct val="0"/>
              </a:spcBef>
              <a:spcAft>
                <a:spcPct val="0"/>
              </a:spcAft>
              <a:defRPr sz="2400">
                <a:solidFill>
                  <a:schemeClr val="tx1"/>
                </a:solidFill>
                <a:latin typeface="Verdana" pitchFamily="34" charset="0"/>
                <a:ea typeface="MS PGothic" pitchFamily="34" charset="-128"/>
              </a:defRPr>
            </a:lvl7pPr>
            <a:lvl8pPr marL="3429000" indent="-228600" eaLnBrk="0" fontAlgn="base" hangingPunct="0">
              <a:spcBef>
                <a:spcPct val="0"/>
              </a:spcBef>
              <a:spcAft>
                <a:spcPct val="0"/>
              </a:spcAft>
              <a:defRPr sz="2400">
                <a:solidFill>
                  <a:schemeClr val="tx1"/>
                </a:solidFill>
                <a:latin typeface="Verdana" pitchFamily="34" charset="0"/>
                <a:ea typeface="MS PGothic" pitchFamily="34" charset="-128"/>
              </a:defRPr>
            </a:lvl8pPr>
            <a:lvl9pPr marL="3886200" indent="-228600" eaLnBrk="0" fontAlgn="base" hangingPunct="0">
              <a:spcBef>
                <a:spcPct val="0"/>
              </a:spcBef>
              <a:spcAft>
                <a:spcPct val="0"/>
              </a:spcAft>
              <a:defRPr sz="2400">
                <a:solidFill>
                  <a:schemeClr val="tx1"/>
                </a:solidFill>
                <a:latin typeface="Verdana" pitchFamily="34" charset="0"/>
                <a:ea typeface="MS PGothic" pitchFamily="34" charset="-128"/>
              </a:defRPr>
            </a:lvl9pPr>
          </a:lstStyle>
          <a:p>
            <a:fld id="{6DB2320E-A733-4EC4-8255-CC850FA33D1B}" type="slidenum">
              <a:rPr lang="en-US" sz="1200">
                <a:latin typeface="Arial" pitchFamily="34" charset="0"/>
              </a:rPr>
              <a:pPr/>
              <a:t>51</a:t>
            </a:fld>
            <a:endParaRPr lang="en-US" sz="1200">
              <a:latin typeface="Arial" pitchFamily="34" charset="0"/>
            </a:endParaRPr>
          </a:p>
        </p:txBody>
      </p:sp>
      <p:sp>
        <p:nvSpPr>
          <p:cNvPr id="48130" name="Rectangle 2"/>
          <p:cNvSpPr>
            <a:spLocks noGrp="1" noRot="1" noChangeAspect="1" noChangeArrowheads="1" noTextEdit="1"/>
          </p:cNvSpPr>
          <p:nvPr>
            <p:ph type="sldImg"/>
          </p:nvPr>
        </p:nvSpPr>
        <p:spPr>
          <a:ln/>
        </p:spPr>
      </p:sp>
      <p:sp>
        <p:nvSpPr>
          <p:cNvPr id="48131"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de-DE">
              <a:latin typeface="Arial" pitchFamily="34" charset="0"/>
            </a:endParaRPr>
          </a:p>
        </p:txBody>
      </p:sp>
    </p:spTree>
    <p:extLst>
      <p:ext uri="{BB962C8B-B14F-4D97-AF65-F5344CB8AC3E}">
        <p14:creationId xmlns:p14="http://schemas.microsoft.com/office/powerpoint/2010/main" val="3512615871"/>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29" name="Rectangle 7"/>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400">
                <a:solidFill>
                  <a:schemeClr val="tx1"/>
                </a:solidFill>
                <a:latin typeface="Verdana" pitchFamily="34" charset="0"/>
                <a:ea typeface="MS PGothic" pitchFamily="34" charset="-128"/>
              </a:defRPr>
            </a:lvl1pPr>
            <a:lvl2pPr marL="742950" indent="-285750">
              <a:defRPr sz="2400">
                <a:solidFill>
                  <a:schemeClr val="tx1"/>
                </a:solidFill>
                <a:latin typeface="Verdana" pitchFamily="34" charset="0"/>
                <a:ea typeface="MS PGothic" pitchFamily="34" charset="-128"/>
              </a:defRPr>
            </a:lvl2pPr>
            <a:lvl3pPr marL="1143000" indent="-228600">
              <a:defRPr sz="2400">
                <a:solidFill>
                  <a:schemeClr val="tx1"/>
                </a:solidFill>
                <a:latin typeface="Verdana" pitchFamily="34" charset="0"/>
                <a:ea typeface="MS PGothic" pitchFamily="34" charset="-128"/>
              </a:defRPr>
            </a:lvl3pPr>
            <a:lvl4pPr marL="1600200" indent="-228600">
              <a:defRPr sz="2400">
                <a:solidFill>
                  <a:schemeClr val="tx1"/>
                </a:solidFill>
                <a:latin typeface="Verdana" pitchFamily="34" charset="0"/>
                <a:ea typeface="MS PGothic" pitchFamily="34" charset="-128"/>
              </a:defRPr>
            </a:lvl4pPr>
            <a:lvl5pPr marL="2057400" indent="-228600">
              <a:defRPr sz="2400">
                <a:solidFill>
                  <a:schemeClr val="tx1"/>
                </a:solidFill>
                <a:latin typeface="Verdana" pitchFamily="34" charset="0"/>
                <a:ea typeface="MS PGothic" pitchFamily="34" charset="-128"/>
              </a:defRPr>
            </a:lvl5pPr>
            <a:lvl6pPr marL="2514600" indent="-228600" eaLnBrk="0" fontAlgn="base" hangingPunct="0">
              <a:spcBef>
                <a:spcPct val="0"/>
              </a:spcBef>
              <a:spcAft>
                <a:spcPct val="0"/>
              </a:spcAft>
              <a:defRPr sz="2400">
                <a:solidFill>
                  <a:schemeClr val="tx1"/>
                </a:solidFill>
                <a:latin typeface="Verdana" pitchFamily="34" charset="0"/>
                <a:ea typeface="MS PGothic" pitchFamily="34" charset="-128"/>
              </a:defRPr>
            </a:lvl6pPr>
            <a:lvl7pPr marL="2971800" indent="-228600" eaLnBrk="0" fontAlgn="base" hangingPunct="0">
              <a:spcBef>
                <a:spcPct val="0"/>
              </a:spcBef>
              <a:spcAft>
                <a:spcPct val="0"/>
              </a:spcAft>
              <a:defRPr sz="2400">
                <a:solidFill>
                  <a:schemeClr val="tx1"/>
                </a:solidFill>
                <a:latin typeface="Verdana" pitchFamily="34" charset="0"/>
                <a:ea typeface="MS PGothic" pitchFamily="34" charset="-128"/>
              </a:defRPr>
            </a:lvl7pPr>
            <a:lvl8pPr marL="3429000" indent="-228600" eaLnBrk="0" fontAlgn="base" hangingPunct="0">
              <a:spcBef>
                <a:spcPct val="0"/>
              </a:spcBef>
              <a:spcAft>
                <a:spcPct val="0"/>
              </a:spcAft>
              <a:defRPr sz="2400">
                <a:solidFill>
                  <a:schemeClr val="tx1"/>
                </a:solidFill>
                <a:latin typeface="Verdana" pitchFamily="34" charset="0"/>
                <a:ea typeface="MS PGothic" pitchFamily="34" charset="-128"/>
              </a:defRPr>
            </a:lvl8pPr>
            <a:lvl9pPr marL="3886200" indent="-228600" eaLnBrk="0" fontAlgn="base" hangingPunct="0">
              <a:spcBef>
                <a:spcPct val="0"/>
              </a:spcBef>
              <a:spcAft>
                <a:spcPct val="0"/>
              </a:spcAft>
              <a:defRPr sz="2400">
                <a:solidFill>
                  <a:schemeClr val="tx1"/>
                </a:solidFill>
                <a:latin typeface="Verdana" pitchFamily="34" charset="0"/>
                <a:ea typeface="MS PGothic" pitchFamily="34" charset="-128"/>
              </a:defRPr>
            </a:lvl9pPr>
          </a:lstStyle>
          <a:p>
            <a:fld id="{6DB2320E-A733-4EC4-8255-CC850FA33D1B}" type="slidenum">
              <a:rPr lang="en-US" sz="1200">
                <a:latin typeface="Arial" pitchFamily="34" charset="0"/>
              </a:rPr>
              <a:pPr/>
              <a:t>52</a:t>
            </a:fld>
            <a:endParaRPr lang="en-US" sz="1200">
              <a:latin typeface="Arial" pitchFamily="34" charset="0"/>
            </a:endParaRPr>
          </a:p>
        </p:txBody>
      </p:sp>
      <p:sp>
        <p:nvSpPr>
          <p:cNvPr id="48130" name="Rectangle 2"/>
          <p:cNvSpPr>
            <a:spLocks noGrp="1" noRot="1" noChangeAspect="1" noChangeArrowheads="1" noTextEdit="1"/>
          </p:cNvSpPr>
          <p:nvPr>
            <p:ph type="sldImg"/>
          </p:nvPr>
        </p:nvSpPr>
        <p:spPr>
          <a:ln/>
        </p:spPr>
      </p:sp>
      <p:sp>
        <p:nvSpPr>
          <p:cNvPr id="48131"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de-DE">
              <a:latin typeface="Arial" pitchFamily="34" charset="0"/>
            </a:endParaRPr>
          </a:p>
        </p:txBody>
      </p:sp>
    </p:spTree>
    <p:extLst>
      <p:ext uri="{BB962C8B-B14F-4D97-AF65-F5344CB8AC3E}">
        <p14:creationId xmlns:p14="http://schemas.microsoft.com/office/powerpoint/2010/main" val="1191395269"/>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7" name="Rectangle 7"/>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400">
                <a:solidFill>
                  <a:schemeClr val="tx1"/>
                </a:solidFill>
                <a:latin typeface="Verdana" pitchFamily="34" charset="0"/>
                <a:ea typeface="MS PGothic" pitchFamily="34" charset="-128"/>
              </a:defRPr>
            </a:lvl1pPr>
            <a:lvl2pPr marL="742950" indent="-285750">
              <a:defRPr sz="2400">
                <a:solidFill>
                  <a:schemeClr val="tx1"/>
                </a:solidFill>
                <a:latin typeface="Verdana" pitchFamily="34" charset="0"/>
                <a:ea typeface="MS PGothic" pitchFamily="34" charset="-128"/>
              </a:defRPr>
            </a:lvl2pPr>
            <a:lvl3pPr marL="1143000" indent="-228600">
              <a:defRPr sz="2400">
                <a:solidFill>
                  <a:schemeClr val="tx1"/>
                </a:solidFill>
                <a:latin typeface="Verdana" pitchFamily="34" charset="0"/>
                <a:ea typeface="MS PGothic" pitchFamily="34" charset="-128"/>
              </a:defRPr>
            </a:lvl3pPr>
            <a:lvl4pPr marL="1600200" indent="-228600">
              <a:defRPr sz="2400">
                <a:solidFill>
                  <a:schemeClr val="tx1"/>
                </a:solidFill>
                <a:latin typeface="Verdana" pitchFamily="34" charset="0"/>
                <a:ea typeface="MS PGothic" pitchFamily="34" charset="-128"/>
              </a:defRPr>
            </a:lvl4pPr>
            <a:lvl5pPr marL="2057400" indent="-228600">
              <a:defRPr sz="2400">
                <a:solidFill>
                  <a:schemeClr val="tx1"/>
                </a:solidFill>
                <a:latin typeface="Verdana" pitchFamily="34" charset="0"/>
                <a:ea typeface="MS PGothic" pitchFamily="34" charset="-128"/>
              </a:defRPr>
            </a:lvl5pPr>
            <a:lvl6pPr marL="2514600" indent="-228600" eaLnBrk="0" fontAlgn="base" hangingPunct="0">
              <a:spcBef>
                <a:spcPct val="0"/>
              </a:spcBef>
              <a:spcAft>
                <a:spcPct val="0"/>
              </a:spcAft>
              <a:defRPr sz="2400">
                <a:solidFill>
                  <a:schemeClr val="tx1"/>
                </a:solidFill>
                <a:latin typeface="Verdana" pitchFamily="34" charset="0"/>
                <a:ea typeface="MS PGothic" pitchFamily="34" charset="-128"/>
              </a:defRPr>
            </a:lvl6pPr>
            <a:lvl7pPr marL="2971800" indent="-228600" eaLnBrk="0" fontAlgn="base" hangingPunct="0">
              <a:spcBef>
                <a:spcPct val="0"/>
              </a:spcBef>
              <a:spcAft>
                <a:spcPct val="0"/>
              </a:spcAft>
              <a:defRPr sz="2400">
                <a:solidFill>
                  <a:schemeClr val="tx1"/>
                </a:solidFill>
                <a:latin typeface="Verdana" pitchFamily="34" charset="0"/>
                <a:ea typeface="MS PGothic" pitchFamily="34" charset="-128"/>
              </a:defRPr>
            </a:lvl7pPr>
            <a:lvl8pPr marL="3429000" indent="-228600" eaLnBrk="0" fontAlgn="base" hangingPunct="0">
              <a:spcBef>
                <a:spcPct val="0"/>
              </a:spcBef>
              <a:spcAft>
                <a:spcPct val="0"/>
              </a:spcAft>
              <a:defRPr sz="2400">
                <a:solidFill>
                  <a:schemeClr val="tx1"/>
                </a:solidFill>
                <a:latin typeface="Verdana" pitchFamily="34" charset="0"/>
                <a:ea typeface="MS PGothic" pitchFamily="34" charset="-128"/>
              </a:defRPr>
            </a:lvl8pPr>
            <a:lvl9pPr marL="3886200" indent="-228600" eaLnBrk="0" fontAlgn="base" hangingPunct="0">
              <a:spcBef>
                <a:spcPct val="0"/>
              </a:spcBef>
              <a:spcAft>
                <a:spcPct val="0"/>
              </a:spcAft>
              <a:defRPr sz="2400">
                <a:solidFill>
                  <a:schemeClr val="tx1"/>
                </a:solidFill>
                <a:latin typeface="Verdana" pitchFamily="34" charset="0"/>
                <a:ea typeface="MS PGothic" pitchFamily="34" charset="-128"/>
              </a:defRPr>
            </a:lvl9pPr>
          </a:lstStyle>
          <a:p>
            <a:fld id="{1CE916EA-650D-4EE8-9088-E21B60D2D1F9}" type="slidenum">
              <a:rPr lang="en-US" sz="1200">
                <a:latin typeface="Arial" pitchFamily="34" charset="0"/>
              </a:rPr>
              <a:pPr/>
              <a:t>53</a:t>
            </a:fld>
            <a:endParaRPr lang="en-US" sz="1200">
              <a:latin typeface="Arial" pitchFamily="34" charset="0"/>
            </a:endParaRPr>
          </a:p>
        </p:txBody>
      </p:sp>
      <p:sp>
        <p:nvSpPr>
          <p:cNvPr id="50178" name="Rectangle 2"/>
          <p:cNvSpPr>
            <a:spLocks noGrp="1" noRot="1" noChangeAspect="1" noChangeArrowheads="1" noTextEdit="1"/>
          </p:cNvSpPr>
          <p:nvPr>
            <p:ph type="sldImg"/>
          </p:nvPr>
        </p:nvSpPr>
        <p:spPr>
          <a:ln/>
        </p:spPr>
      </p:sp>
      <p:sp>
        <p:nvSpPr>
          <p:cNvPr id="50179"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de-DE">
              <a:latin typeface="Arial" pitchFamily="34" charset="0"/>
            </a:endParaRPr>
          </a:p>
        </p:txBody>
      </p:sp>
    </p:spTree>
    <p:extLst>
      <p:ext uri="{BB962C8B-B14F-4D97-AF65-F5344CB8AC3E}">
        <p14:creationId xmlns:p14="http://schemas.microsoft.com/office/powerpoint/2010/main" val="1034949299"/>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7" name="Rectangle 7"/>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400">
                <a:solidFill>
                  <a:schemeClr val="tx1"/>
                </a:solidFill>
                <a:latin typeface="Verdana" pitchFamily="34" charset="0"/>
                <a:ea typeface="MS PGothic" pitchFamily="34" charset="-128"/>
              </a:defRPr>
            </a:lvl1pPr>
            <a:lvl2pPr marL="742950" indent="-285750">
              <a:defRPr sz="2400">
                <a:solidFill>
                  <a:schemeClr val="tx1"/>
                </a:solidFill>
                <a:latin typeface="Verdana" pitchFamily="34" charset="0"/>
                <a:ea typeface="MS PGothic" pitchFamily="34" charset="-128"/>
              </a:defRPr>
            </a:lvl2pPr>
            <a:lvl3pPr marL="1143000" indent="-228600">
              <a:defRPr sz="2400">
                <a:solidFill>
                  <a:schemeClr val="tx1"/>
                </a:solidFill>
                <a:latin typeface="Verdana" pitchFamily="34" charset="0"/>
                <a:ea typeface="MS PGothic" pitchFamily="34" charset="-128"/>
              </a:defRPr>
            </a:lvl3pPr>
            <a:lvl4pPr marL="1600200" indent="-228600">
              <a:defRPr sz="2400">
                <a:solidFill>
                  <a:schemeClr val="tx1"/>
                </a:solidFill>
                <a:latin typeface="Verdana" pitchFamily="34" charset="0"/>
                <a:ea typeface="MS PGothic" pitchFamily="34" charset="-128"/>
              </a:defRPr>
            </a:lvl4pPr>
            <a:lvl5pPr marL="2057400" indent="-228600">
              <a:defRPr sz="2400">
                <a:solidFill>
                  <a:schemeClr val="tx1"/>
                </a:solidFill>
                <a:latin typeface="Verdana" pitchFamily="34" charset="0"/>
                <a:ea typeface="MS PGothic" pitchFamily="34" charset="-128"/>
              </a:defRPr>
            </a:lvl5pPr>
            <a:lvl6pPr marL="2514600" indent="-228600" eaLnBrk="0" fontAlgn="base" hangingPunct="0">
              <a:spcBef>
                <a:spcPct val="0"/>
              </a:spcBef>
              <a:spcAft>
                <a:spcPct val="0"/>
              </a:spcAft>
              <a:defRPr sz="2400">
                <a:solidFill>
                  <a:schemeClr val="tx1"/>
                </a:solidFill>
                <a:latin typeface="Verdana" pitchFamily="34" charset="0"/>
                <a:ea typeface="MS PGothic" pitchFamily="34" charset="-128"/>
              </a:defRPr>
            </a:lvl6pPr>
            <a:lvl7pPr marL="2971800" indent="-228600" eaLnBrk="0" fontAlgn="base" hangingPunct="0">
              <a:spcBef>
                <a:spcPct val="0"/>
              </a:spcBef>
              <a:spcAft>
                <a:spcPct val="0"/>
              </a:spcAft>
              <a:defRPr sz="2400">
                <a:solidFill>
                  <a:schemeClr val="tx1"/>
                </a:solidFill>
                <a:latin typeface="Verdana" pitchFamily="34" charset="0"/>
                <a:ea typeface="MS PGothic" pitchFamily="34" charset="-128"/>
              </a:defRPr>
            </a:lvl7pPr>
            <a:lvl8pPr marL="3429000" indent="-228600" eaLnBrk="0" fontAlgn="base" hangingPunct="0">
              <a:spcBef>
                <a:spcPct val="0"/>
              </a:spcBef>
              <a:spcAft>
                <a:spcPct val="0"/>
              </a:spcAft>
              <a:defRPr sz="2400">
                <a:solidFill>
                  <a:schemeClr val="tx1"/>
                </a:solidFill>
                <a:latin typeface="Verdana" pitchFamily="34" charset="0"/>
                <a:ea typeface="MS PGothic" pitchFamily="34" charset="-128"/>
              </a:defRPr>
            </a:lvl8pPr>
            <a:lvl9pPr marL="3886200" indent="-228600" eaLnBrk="0" fontAlgn="base" hangingPunct="0">
              <a:spcBef>
                <a:spcPct val="0"/>
              </a:spcBef>
              <a:spcAft>
                <a:spcPct val="0"/>
              </a:spcAft>
              <a:defRPr sz="2400">
                <a:solidFill>
                  <a:schemeClr val="tx1"/>
                </a:solidFill>
                <a:latin typeface="Verdana" pitchFamily="34" charset="0"/>
                <a:ea typeface="MS PGothic" pitchFamily="34" charset="-128"/>
              </a:defRPr>
            </a:lvl9pPr>
          </a:lstStyle>
          <a:p>
            <a:fld id="{1CE916EA-650D-4EE8-9088-E21B60D2D1F9}" type="slidenum">
              <a:rPr lang="en-US" sz="1200">
                <a:latin typeface="Arial" pitchFamily="34" charset="0"/>
              </a:rPr>
              <a:pPr/>
              <a:t>54</a:t>
            </a:fld>
            <a:endParaRPr lang="en-US" sz="1200">
              <a:latin typeface="Arial" pitchFamily="34" charset="0"/>
            </a:endParaRPr>
          </a:p>
        </p:txBody>
      </p:sp>
      <p:sp>
        <p:nvSpPr>
          <p:cNvPr id="50178" name="Rectangle 2"/>
          <p:cNvSpPr>
            <a:spLocks noGrp="1" noRot="1" noChangeAspect="1" noChangeArrowheads="1" noTextEdit="1"/>
          </p:cNvSpPr>
          <p:nvPr>
            <p:ph type="sldImg"/>
          </p:nvPr>
        </p:nvSpPr>
        <p:spPr>
          <a:ln/>
        </p:spPr>
      </p:sp>
      <p:sp>
        <p:nvSpPr>
          <p:cNvPr id="50179"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de-DE">
              <a:latin typeface="Arial" pitchFamily="34" charset="0"/>
            </a:endParaRPr>
          </a:p>
        </p:txBody>
      </p:sp>
    </p:spTree>
    <p:extLst>
      <p:ext uri="{BB962C8B-B14F-4D97-AF65-F5344CB8AC3E}">
        <p14:creationId xmlns:p14="http://schemas.microsoft.com/office/powerpoint/2010/main" val="4051277378"/>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7" name="Rectangle 7"/>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400">
                <a:solidFill>
                  <a:schemeClr val="tx1"/>
                </a:solidFill>
                <a:latin typeface="Verdana" pitchFamily="34" charset="0"/>
                <a:ea typeface="MS PGothic" pitchFamily="34" charset="-128"/>
              </a:defRPr>
            </a:lvl1pPr>
            <a:lvl2pPr marL="742950" indent="-285750">
              <a:defRPr sz="2400">
                <a:solidFill>
                  <a:schemeClr val="tx1"/>
                </a:solidFill>
                <a:latin typeface="Verdana" pitchFamily="34" charset="0"/>
                <a:ea typeface="MS PGothic" pitchFamily="34" charset="-128"/>
              </a:defRPr>
            </a:lvl2pPr>
            <a:lvl3pPr marL="1143000" indent="-228600">
              <a:defRPr sz="2400">
                <a:solidFill>
                  <a:schemeClr val="tx1"/>
                </a:solidFill>
                <a:latin typeface="Verdana" pitchFamily="34" charset="0"/>
                <a:ea typeface="MS PGothic" pitchFamily="34" charset="-128"/>
              </a:defRPr>
            </a:lvl3pPr>
            <a:lvl4pPr marL="1600200" indent="-228600">
              <a:defRPr sz="2400">
                <a:solidFill>
                  <a:schemeClr val="tx1"/>
                </a:solidFill>
                <a:latin typeface="Verdana" pitchFamily="34" charset="0"/>
                <a:ea typeface="MS PGothic" pitchFamily="34" charset="-128"/>
              </a:defRPr>
            </a:lvl4pPr>
            <a:lvl5pPr marL="2057400" indent="-228600">
              <a:defRPr sz="2400">
                <a:solidFill>
                  <a:schemeClr val="tx1"/>
                </a:solidFill>
                <a:latin typeface="Verdana" pitchFamily="34" charset="0"/>
                <a:ea typeface="MS PGothic" pitchFamily="34" charset="-128"/>
              </a:defRPr>
            </a:lvl5pPr>
            <a:lvl6pPr marL="2514600" indent="-228600" eaLnBrk="0" fontAlgn="base" hangingPunct="0">
              <a:spcBef>
                <a:spcPct val="0"/>
              </a:spcBef>
              <a:spcAft>
                <a:spcPct val="0"/>
              </a:spcAft>
              <a:defRPr sz="2400">
                <a:solidFill>
                  <a:schemeClr val="tx1"/>
                </a:solidFill>
                <a:latin typeface="Verdana" pitchFamily="34" charset="0"/>
                <a:ea typeface="MS PGothic" pitchFamily="34" charset="-128"/>
              </a:defRPr>
            </a:lvl6pPr>
            <a:lvl7pPr marL="2971800" indent="-228600" eaLnBrk="0" fontAlgn="base" hangingPunct="0">
              <a:spcBef>
                <a:spcPct val="0"/>
              </a:spcBef>
              <a:spcAft>
                <a:spcPct val="0"/>
              </a:spcAft>
              <a:defRPr sz="2400">
                <a:solidFill>
                  <a:schemeClr val="tx1"/>
                </a:solidFill>
                <a:latin typeface="Verdana" pitchFamily="34" charset="0"/>
                <a:ea typeface="MS PGothic" pitchFamily="34" charset="-128"/>
              </a:defRPr>
            </a:lvl7pPr>
            <a:lvl8pPr marL="3429000" indent="-228600" eaLnBrk="0" fontAlgn="base" hangingPunct="0">
              <a:spcBef>
                <a:spcPct val="0"/>
              </a:spcBef>
              <a:spcAft>
                <a:spcPct val="0"/>
              </a:spcAft>
              <a:defRPr sz="2400">
                <a:solidFill>
                  <a:schemeClr val="tx1"/>
                </a:solidFill>
                <a:latin typeface="Verdana" pitchFamily="34" charset="0"/>
                <a:ea typeface="MS PGothic" pitchFamily="34" charset="-128"/>
              </a:defRPr>
            </a:lvl8pPr>
            <a:lvl9pPr marL="3886200" indent="-228600" eaLnBrk="0" fontAlgn="base" hangingPunct="0">
              <a:spcBef>
                <a:spcPct val="0"/>
              </a:spcBef>
              <a:spcAft>
                <a:spcPct val="0"/>
              </a:spcAft>
              <a:defRPr sz="2400">
                <a:solidFill>
                  <a:schemeClr val="tx1"/>
                </a:solidFill>
                <a:latin typeface="Verdana" pitchFamily="34" charset="0"/>
                <a:ea typeface="MS PGothic" pitchFamily="34" charset="-128"/>
              </a:defRPr>
            </a:lvl9pPr>
          </a:lstStyle>
          <a:p>
            <a:fld id="{1CE916EA-650D-4EE8-9088-E21B60D2D1F9}" type="slidenum">
              <a:rPr lang="en-US" sz="1200">
                <a:latin typeface="Arial" pitchFamily="34" charset="0"/>
              </a:rPr>
              <a:pPr/>
              <a:t>55</a:t>
            </a:fld>
            <a:endParaRPr lang="en-US" sz="1200">
              <a:latin typeface="Arial" pitchFamily="34" charset="0"/>
            </a:endParaRPr>
          </a:p>
        </p:txBody>
      </p:sp>
      <p:sp>
        <p:nvSpPr>
          <p:cNvPr id="50178" name="Rectangle 2"/>
          <p:cNvSpPr>
            <a:spLocks noGrp="1" noRot="1" noChangeAspect="1" noChangeArrowheads="1" noTextEdit="1"/>
          </p:cNvSpPr>
          <p:nvPr>
            <p:ph type="sldImg"/>
          </p:nvPr>
        </p:nvSpPr>
        <p:spPr>
          <a:ln/>
        </p:spPr>
      </p:sp>
      <p:sp>
        <p:nvSpPr>
          <p:cNvPr id="50179"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de-DE">
              <a:latin typeface="Arial" pitchFamily="34" charset="0"/>
            </a:endParaRPr>
          </a:p>
        </p:txBody>
      </p:sp>
    </p:spTree>
    <p:extLst>
      <p:ext uri="{BB962C8B-B14F-4D97-AF65-F5344CB8AC3E}">
        <p14:creationId xmlns:p14="http://schemas.microsoft.com/office/powerpoint/2010/main" val="2833460880"/>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5" name="Rectangle 7"/>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400">
                <a:solidFill>
                  <a:schemeClr val="tx1"/>
                </a:solidFill>
                <a:latin typeface="Verdana" pitchFamily="34" charset="0"/>
                <a:ea typeface="MS PGothic" pitchFamily="34" charset="-128"/>
              </a:defRPr>
            </a:lvl1pPr>
            <a:lvl2pPr marL="742950" indent="-285750">
              <a:defRPr sz="2400">
                <a:solidFill>
                  <a:schemeClr val="tx1"/>
                </a:solidFill>
                <a:latin typeface="Verdana" pitchFamily="34" charset="0"/>
                <a:ea typeface="MS PGothic" pitchFamily="34" charset="-128"/>
              </a:defRPr>
            </a:lvl2pPr>
            <a:lvl3pPr marL="1143000" indent="-228600">
              <a:defRPr sz="2400">
                <a:solidFill>
                  <a:schemeClr val="tx1"/>
                </a:solidFill>
                <a:latin typeface="Verdana" pitchFamily="34" charset="0"/>
                <a:ea typeface="MS PGothic" pitchFamily="34" charset="-128"/>
              </a:defRPr>
            </a:lvl3pPr>
            <a:lvl4pPr marL="1600200" indent="-228600">
              <a:defRPr sz="2400">
                <a:solidFill>
                  <a:schemeClr val="tx1"/>
                </a:solidFill>
                <a:latin typeface="Verdana" pitchFamily="34" charset="0"/>
                <a:ea typeface="MS PGothic" pitchFamily="34" charset="-128"/>
              </a:defRPr>
            </a:lvl4pPr>
            <a:lvl5pPr marL="2057400" indent="-228600">
              <a:defRPr sz="2400">
                <a:solidFill>
                  <a:schemeClr val="tx1"/>
                </a:solidFill>
                <a:latin typeface="Verdana" pitchFamily="34" charset="0"/>
                <a:ea typeface="MS PGothic" pitchFamily="34" charset="-128"/>
              </a:defRPr>
            </a:lvl5pPr>
            <a:lvl6pPr marL="2514600" indent="-228600" eaLnBrk="0" fontAlgn="base" hangingPunct="0">
              <a:spcBef>
                <a:spcPct val="0"/>
              </a:spcBef>
              <a:spcAft>
                <a:spcPct val="0"/>
              </a:spcAft>
              <a:defRPr sz="2400">
                <a:solidFill>
                  <a:schemeClr val="tx1"/>
                </a:solidFill>
                <a:latin typeface="Verdana" pitchFamily="34" charset="0"/>
                <a:ea typeface="MS PGothic" pitchFamily="34" charset="-128"/>
              </a:defRPr>
            </a:lvl6pPr>
            <a:lvl7pPr marL="2971800" indent="-228600" eaLnBrk="0" fontAlgn="base" hangingPunct="0">
              <a:spcBef>
                <a:spcPct val="0"/>
              </a:spcBef>
              <a:spcAft>
                <a:spcPct val="0"/>
              </a:spcAft>
              <a:defRPr sz="2400">
                <a:solidFill>
                  <a:schemeClr val="tx1"/>
                </a:solidFill>
                <a:latin typeface="Verdana" pitchFamily="34" charset="0"/>
                <a:ea typeface="MS PGothic" pitchFamily="34" charset="-128"/>
              </a:defRPr>
            </a:lvl7pPr>
            <a:lvl8pPr marL="3429000" indent="-228600" eaLnBrk="0" fontAlgn="base" hangingPunct="0">
              <a:spcBef>
                <a:spcPct val="0"/>
              </a:spcBef>
              <a:spcAft>
                <a:spcPct val="0"/>
              </a:spcAft>
              <a:defRPr sz="2400">
                <a:solidFill>
                  <a:schemeClr val="tx1"/>
                </a:solidFill>
                <a:latin typeface="Verdana" pitchFamily="34" charset="0"/>
                <a:ea typeface="MS PGothic" pitchFamily="34" charset="-128"/>
              </a:defRPr>
            </a:lvl8pPr>
            <a:lvl9pPr marL="3886200" indent="-228600" eaLnBrk="0" fontAlgn="base" hangingPunct="0">
              <a:spcBef>
                <a:spcPct val="0"/>
              </a:spcBef>
              <a:spcAft>
                <a:spcPct val="0"/>
              </a:spcAft>
              <a:defRPr sz="2400">
                <a:solidFill>
                  <a:schemeClr val="tx1"/>
                </a:solidFill>
                <a:latin typeface="Verdana" pitchFamily="34" charset="0"/>
                <a:ea typeface="MS PGothic" pitchFamily="34" charset="-128"/>
              </a:defRPr>
            </a:lvl9pPr>
          </a:lstStyle>
          <a:p>
            <a:fld id="{68D95454-C73A-422B-BD8C-AF0F1C152262}" type="slidenum">
              <a:rPr lang="en-US" sz="1200">
                <a:latin typeface="Arial" pitchFamily="34" charset="0"/>
              </a:rPr>
              <a:pPr/>
              <a:t>56</a:t>
            </a:fld>
            <a:endParaRPr lang="en-US" sz="1200">
              <a:latin typeface="Arial" pitchFamily="34" charset="0"/>
            </a:endParaRPr>
          </a:p>
        </p:txBody>
      </p:sp>
      <p:sp>
        <p:nvSpPr>
          <p:cNvPr id="52226" name="Rectangle 2"/>
          <p:cNvSpPr>
            <a:spLocks noGrp="1" noRot="1" noChangeAspect="1" noChangeArrowheads="1" noTextEdit="1"/>
          </p:cNvSpPr>
          <p:nvPr>
            <p:ph type="sldImg"/>
          </p:nvPr>
        </p:nvSpPr>
        <p:spPr>
          <a:ln/>
        </p:spPr>
      </p:sp>
      <p:sp>
        <p:nvSpPr>
          <p:cNvPr id="52227"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de-DE">
              <a:latin typeface="Arial" pitchFamily="34" charset="0"/>
            </a:endParaRPr>
          </a:p>
        </p:txBody>
      </p:sp>
    </p:spTree>
    <p:extLst>
      <p:ext uri="{BB962C8B-B14F-4D97-AF65-F5344CB8AC3E}">
        <p14:creationId xmlns:p14="http://schemas.microsoft.com/office/powerpoint/2010/main" val="65488734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Rectangle 7"/>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a:solidFill>
                  <a:schemeClr val="tx1"/>
                </a:solidFill>
                <a:latin typeface="Verdana" pitchFamily="34" charset="0"/>
                <a:ea typeface="MS PGothic" pitchFamily="34" charset="-128"/>
              </a:defRPr>
            </a:lvl1pPr>
            <a:lvl2pPr marL="742950" indent="-285750">
              <a:defRPr>
                <a:solidFill>
                  <a:schemeClr val="tx1"/>
                </a:solidFill>
                <a:latin typeface="Verdana" pitchFamily="34" charset="0"/>
                <a:ea typeface="MS PGothic" pitchFamily="34" charset="-128"/>
              </a:defRPr>
            </a:lvl2pPr>
            <a:lvl3pPr marL="1143000" indent="-228600">
              <a:defRPr>
                <a:solidFill>
                  <a:schemeClr val="tx1"/>
                </a:solidFill>
                <a:latin typeface="Verdana" pitchFamily="34" charset="0"/>
                <a:ea typeface="MS PGothic" pitchFamily="34" charset="-128"/>
              </a:defRPr>
            </a:lvl3pPr>
            <a:lvl4pPr marL="1600200" indent="-228600">
              <a:defRPr>
                <a:solidFill>
                  <a:schemeClr val="tx1"/>
                </a:solidFill>
                <a:latin typeface="Verdana" pitchFamily="34" charset="0"/>
                <a:ea typeface="MS PGothic" pitchFamily="34" charset="-128"/>
              </a:defRPr>
            </a:lvl4pPr>
            <a:lvl5pPr marL="2057400" indent="-228600">
              <a:defRPr>
                <a:solidFill>
                  <a:schemeClr val="tx1"/>
                </a:solidFill>
                <a:latin typeface="Verdana" pitchFamily="34" charset="0"/>
                <a:ea typeface="MS PGothic" pitchFamily="34" charset="-128"/>
              </a:defRPr>
            </a:lvl5pPr>
            <a:lvl6pPr marL="2514600" indent="-228600" eaLnBrk="0" fontAlgn="base" hangingPunct="0">
              <a:spcBef>
                <a:spcPct val="0"/>
              </a:spcBef>
              <a:spcAft>
                <a:spcPct val="0"/>
              </a:spcAft>
              <a:defRPr>
                <a:solidFill>
                  <a:schemeClr val="tx1"/>
                </a:solidFill>
                <a:latin typeface="Verdana" pitchFamily="34" charset="0"/>
                <a:ea typeface="MS PGothic" pitchFamily="34" charset="-128"/>
              </a:defRPr>
            </a:lvl6pPr>
            <a:lvl7pPr marL="2971800" indent="-228600" eaLnBrk="0" fontAlgn="base" hangingPunct="0">
              <a:spcBef>
                <a:spcPct val="0"/>
              </a:spcBef>
              <a:spcAft>
                <a:spcPct val="0"/>
              </a:spcAft>
              <a:defRPr>
                <a:solidFill>
                  <a:schemeClr val="tx1"/>
                </a:solidFill>
                <a:latin typeface="Verdana" pitchFamily="34" charset="0"/>
                <a:ea typeface="MS PGothic" pitchFamily="34" charset="-128"/>
              </a:defRPr>
            </a:lvl7pPr>
            <a:lvl8pPr marL="3429000" indent="-228600" eaLnBrk="0" fontAlgn="base" hangingPunct="0">
              <a:spcBef>
                <a:spcPct val="0"/>
              </a:spcBef>
              <a:spcAft>
                <a:spcPct val="0"/>
              </a:spcAft>
              <a:defRPr>
                <a:solidFill>
                  <a:schemeClr val="tx1"/>
                </a:solidFill>
                <a:latin typeface="Verdana" pitchFamily="34" charset="0"/>
                <a:ea typeface="MS PGothic" pitchFamily="34" charset="-128"/>
              </a:defRPr>
            </a:lvl8pPr>
            <a:lvl9pPr marL="3886200" indent="-228600" eaLnBrk="0" fontAlgn="base" hangingPunct="0">
              <a:spcBef>
                <a:spcPct val="0"/>
              </a:spcBef>
              <a:spcAft>
                <a:spcPct val="0"/>
              </a:spcAft>
              <a:defRPr>
                <a:solidFill>
                  <a:schemeClr val="tx1"/>
                </a:solidFill>
                <a:latin typeface="Verdana" pitchFamily="34" charset="0"/>
                <a:ea typeface="MS PGothic" pitchFamily="34" charset="-128"/>
              </a:defRPr>
            </a:lvl9pPr>
          </a:lstStyle>
          <a:p>
            <a:fld id="{1420AFD7-3345-449A-895A-061E7FFF5650}" type="slidenum">
              <a:rPr lang="en-US">
                <a:latin typeface="Arial" charset="0"/>
              </a:rPr>
              <a:pPr/>
              <a:t>18</a:t>
            </a:fld>
            <a:endParaRPr lang="en-US">
              <a:latin typeface="Arial" charset="0"/>
            </a:endParaRPr>
          </a:p>
        </p:txBody>
      </p:sp>
      <p:sp>
        <p:nvSpPr>
          <p:cNvPr id="101379" name="Rectangle 2"/>
          <p:cNvSpPr>
            <a:spLocks noGrp="1" noRot="1" noChangeAspect="1" noChangeArrowheads="1" noTextEdit="1"/>
          </p:cNvSpPr>
          <p:nvPr>
            <p:ph type="sldImg"/>
          </p:nvPr>
        </p:nvSpPr>
        <p:spPr>
          <a:ln/>
        </p:spPr>
      </p:sp>
      <p:sp>
        <p:nvSpPr>
          <p:cNvPr id="101380" name="Rectangle 3"/>
          <p:cNvSpPr>
            <a:spLocks noGrp="1" noChangeArrowheads="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endParaRPr lang="de-DE"/>
          </a:p>
        </p:txBody>
      </p:sp>
      <p:sp>
        <p:nvSpPr>
          <p:cNvPr id="2" name="Date Placeholder 1"/>
          <p:cNvSpPr>
            <a:spLocks noGrp="1"/>
          </p:cNvSpPr>
          <p:nvPr>
            <p:ph type="dt" idx="10"/>
          </p:nvPr>
        </p:nvSpPr>
        <p:spPr/>
        <p:txBody>
          <a:bodyPr/>
          <a:lstStyle/>
          <a:p>
            <a:pPr>
              <a:defRPr/>
            </a:pPr>
            <a:endParaRPr lang="en-US"/>
          </a:p>
        </p:txBody>
      </p:sp>
    </p:spTree>
    <p:extLst>
      <p:ext uri="{BB962C8B-B14F-4D97-AF65-F5344CB8AC3E}">
        <p14:creationId xmlns:p14="http://schemas.microsoft.com/office/powerpoint/2010/main" val="1415384789"/>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3" name="Rectangle 7"/>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400">
                <a:solidFill>
                  <a:schemeClr val="tx1"/>
                </a:solidFill>
                <a:latin typeface="Verdana" pitchFamily="34" charset="0"/>
                <a:ea typeface="MS PGothic" pitchFamily="34" charset="-128"/>
              </a:defRPr>
            </a:lvl1pPr>
            <a:lvl2pPr marL="742950" indent="-285750">
              <a:defRPr sz="2400">
                <a:solidFill>
                  <a:schemeClr val="tx1"/>
                </a:solidFill>
                <a:latin typeface="Verdana" pitchFamily="34" charset="0"/>
                <a:ea typeface="MS PGothic" pitchFamily="34" charset="-128"/>
              </a:defRPr>
            </a:lvl2pPr>
            <a:lvl3pPr marL="1143000" indent="-228600">
              <a:defRPr sz="2400">
                <a:solidFill>
                  <a:schemeClr val="tx1"/>
                </a:solidFill>
                <a:latin typeface="Verdana" pitchFamily="34" charset="0"/>
                <a:ea typeface="MS PGothic" pitchFamily="34" charset="-128"/>
              </a:defRPr>
            </a:lvl3pPr>
            <a:lvl4pPr marL="1600200" indent="-228600">
              <a:defRPr sz="2400">
                <a:solidFill>
                  <a:schemeClr val="tx1"/>
                </a:solidFill>
                <a:latin typeface="Verdana" pitchFamily="34" charset="0"/>
                <a:ea typeface="MS PGothic" pitchFamily="34" charset="-128"/>
              </a:defRPr>
            </a:lvl4pPr>
            <a:lvl5pPr marL="2057400" indent="-228600">
              <a:defRPr sz="2400">
                <a:solidFill>
                  <a:schemeClr val="tx1"/>
                </a:solidFill>
                <a:latin typeface="Verdana" pitchFamily="34" charset="0"/>
                <a:ea typeface="MS PGothic" pitchFamily="34" charset="-128"/>
              </a:defRPr>
            </a:lvl5pPr>
            <a:lvl6pPr marL="2514600" indent="-228600" eaLnBrk="0" fontAlgn="base" hangingPunct="0">
              <a:spcBef>
                <a:spcPct val="0"/>
              </a:spcBef>
              <a:spcAft>
                <a:spcPct val="0"/>
              </a:spcAft>
              <a:defRPr sz="2400">
                <a:solidFill>
                  <a:schemeClr val="tx1"/>
                </a:solidFill>
                <a:latin typeface="Verdana" pitchFamily="34" charset="0"/>
                <a:ea typeface="MS PGothic" pitchFamily="34" charset="-128"/>
              </a:defRPr>
            </a:lvl6pPr>
            <a:lvl7pPr marL="2971800" indent="-228600" eaLnBrk="0" fontAlgn="base" hangingPunct="0">
              <a:spcBef>
                <a:spcPct val="0"/>
              </a:spcBef>
              <a:spcAft>
                <a:spcPct val="0"/>
              </a:spcAft>
              <a:defRPr sz="2400">
                <a:solidFill>
                  <a:schemeClr val="tx1"/>
                </a:solidFill>
                <a:latin typeface="Verdana" pitchFamily="34" charset="0"/>
                <a:ea typeface="MS PGothic" pitchFamily="34" charset="-128"/>
              </a:defRPr>
            </a:lvl7pPr>
            <a:lvl8pPr marL="3429000" indent="-228600" eaLnBrk="0" fontAlgn="base" hangingPunct="0">
              <a:spcBef>
                <a:spcPct val="0"/>
              </a:spcBef>
              <a:spcAft>
                <a:spcPct val="0"/>
              </a:spcAft>
              <a:defRPr sz="2400">
                <a:solidFill>
                  <a:schemeClr val="tx1"/>
                </a:solidFill>
                <a:latin typeface="Verdana" pitchFamily="34" charset="0"/>
                <a:ea typeface="MS PGothic" pitchFamily="34" charset="-128"/>
              </a:defRPr>
            </a:lvl8pPr>
            <a:lvl9pPr marL="3886200" indent="-228600" eaLnBrk="0" fontAlgn="base" hangingPunct="0">
              <a:spcBef>
                <a:spcPct val="0"/>
              </a:spcBef>
              <a:spcAft>
                <a:spcPct val="0"/>
              </a:spcAft>
              <a:defRPr sz="2400">
                <a:solidFill>
                  <a:schemeClr val="tx1"/>
                </a:solidFill>
                <a:latin typeface="Verdana" pitchFamily="34" charset="0"/>
                <a:ea typeface="MS PGothic" pitchFamily="34" charset="-128"/>
              </a:defRPr>
            </a:lvl9pPr>
          </a:lstStyle>
          <a:p>
            <a:fld id="{FC5CE521-1275-4055-A526-C4BFDD330D87}" type="slidenum">
              <a:rPr lang="en-US" sz="1200">
                <a:latin typeface="Arial" pitchFamily="34" charset="0"/>
              </a:rPr>
              <a:pPr/>
              <a:t>57</a:t>
            </a:fld>
            <a:endParaRPr lang="en-US" sz="1200">
              <a:latin typeface="Arial" pitchFamily="34" charset="0"/>
            </a:endParaRPr>
          </a:p>
        </p:txBody>
      </p:sp>
      <p:sp>
        <p:nvSpPr>
          <p:cNvPr id="54274" name="Rectangle 2"/>
          <p:cNvSpPr>
            <a:spLocks noGrp="1" noRot="1" noChangeAspect="1" noChangeArrowheads="1" noTextEdit="1"/>
          </p:cNvSpPr>
          <p:nvPr>
            <p:ph type="sldImg"/>
          </p:nvPr>
        </p:nvSpPr>
        <p:spPr>
          <a:ln/>
        </p:spPr>
      </p:sp>
      <p:sp>
        <p:nvSpPr>
          <p:cNvPr id="54275"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de-DE">
              <a:latin typeface="Arial" pitchFamily="34" charset="0"/>
            </a:endParaRPr>
          </a:p>
        </p:txBody>
      </p:sp>
    </p:spTree>
    <p:extLst>
      <p:ext uri="{BB962C8B-B14F-4D97-AF65-F5344CB8AC3E}">
        <p14:creationId xmlns:p14="http://schemas.microsoft.com/office/powerpoint/2010/main" val="1529195746"/>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3" name="Rectangle 7"/>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400">
                <a:solidFill>
                  <a:schemeClr val="tx1"/>
                </a:solidFill>
                <a:latin typeface="Verdana" pitchFamily="34" charset="0"/>
                <a:ea typeface="MS PGothic" pitchFamily="34" charset="-128"/>
              </a:defRPr>
            </a:lvl1pPr>
            <a:lvl2pPr marL="742950" indent="-285750">
              <a:defRPr sz="2400">
                <a:solidFill>
                  <a:schemeClr val="tx1"/>
                </a:solidFill>
                <a:latin typeface="Verdana" pitchFamily="34" charset="0"/>
                <a:ea typeface="MS PGothic" pitchFamily="34" charset="-128"/>
              </a:defRPr>
            </a:lvl2pPr>
            <a:lvl3pPr marL="1143000" indent="-228600">
              <a:defRPr sz="2400">
                <a:solidFill>
                  <a:schemeClr val="tx1"/>
                </a:solidFill>
                <a:latin typeface="Verdana" pitchFamily="34" charset="0"/>
                <a:ea typeface="MS PGothic" pitchFamily="34" charset="-128"/>
              </a:defRPr>
            </a:lvl3pPr>
            <a:lvl4pPr marL="1600200" indent="-228600">
              <a:defRPr sz="2400">
                <a:solidFill>
                  <a:schemeClr val="tx1"/>
                </a:solidFill>
                <a:latin typeface="Verdana" pitchFamily="34" charset="0"/>
                <a:ea typeface="MS PGothic" pitchFamily="34" charset="-128"/>
              </a:defRPr>
            </a:lvl4pPr>
            <a:lvl5pPr marL="2057400" indent="-228600">
              <a:defRPr sz="2400">
                <a:solidFill>
                  <a:schemeClr val="tx1"/>
                </a:solidFill>
                <a:latin typeface="Verdana" pitchFamily="34" charset="0"/>
                <a:ea typeface="MS PGothic" pitchFamily="34" charset="-128"/>
              </a:defRPr>
            </a:lvl5pPr>
            <a:lvl6pPr marL="2514600" indent="-228600" eaLnBrk="0" fontAlgn="base" hangingPunct="0">
              <a:spcBef>
                <a:spcPct val="0"/>
              </a:spcBef>
              <a:spcAft>
                <a:spcPct val="0"/>
              </a:spcAft>
              <a:defRPr sz="2400">
                <a:solidFill>
                  <a:schemeClr val="tx1"/>
                </a:solidFill>
                <a:latin typeface="Verdana" pitchFamily="34" charset="0"/>
                <a:ea typeface="MS PGothic" pitchFamily="34" charset="-128"/>
              </a:defRPr>
            </a:lvl6pPr>
            <a:lvl7pPr marL="2971800" indent="-228600" eaLnBrk="0" fontAlgn="base" hangingPunct="0">
              <a:spcBef>
                <a:spcPct val="0"/>
              </a:spcBef>
              <a:spcAft>
                <a:spcPct val="0"/>
              </a:spcAft>
              <a:defRPr sz="2400">
                <a:solidFill>
                  <a:schemeClr val="tx1"/>
                </a:solidFill>
                <a:latin typeface="Verdana" pitchFamily="34" charset="0"/>
                <a:ea typeface="MS PGothic" pitchFamily="34" charset="-128"/>
              </a:defRPr>
            </a:lvl7pPr>
            <a:lvl8pPr marL="3429000" indent="-228600" eaLnBrk="0" fontAlgn="base" hangingPunct="0">
              <a:spcBef>
                <a:spcPct val="0"/>
              </a:spcBef>
              <a:spcAft>
                <a:spcPct val="0"/>
              </a:spcAft>
              <a:defRPr sz="2400">
                <a:solidFill>
                  <a:schemeClr val="tx1"/>
                </a:solidFill>
                <a:latin typeface="Verdana" pitchFamily="34" charset="0"/>
                <a:ea typeface="MS PGothic" pitchFamily="34" charset="-128"/>
              </a:defRPr>
            </a:lvl8pPr>
            <a:lvl9pPr marL="3886200" indent="-228600" eaLnBrk="0" fontAlgn="base" hangingPunct="0">
              <a:spcBef>
                <a:spcPct val="0"/>
              </a:spcBef>
              <a:spcAft>
                <a:spcPct val="0"/>
              </a:spcAft>
              <a:defRPr sz="2400">
                <a:solidFill>
                  <a:schemeClr val="tx1"/>
                </a:solidFill>
                <a:latin typeface="Verdana" pitchFamily="34" charset="0"/>
                <a:ea typeface="MS PGothic" pitchFamily="34" charset="-128"/>
              </a:defRPr>
            </a:lvl9pPr>
          </a:lstStyle>
          <a:p>
            <a:fld id="{FC5CE521-1275-4055-A526-C4BFDD330D87}" type="slidenum">
              <a:rPr lang="en-US" sz="1200">
                <a:latin typeface="Arial" pitchFamily="34" charset="0"/>
              </a:rPr>
              <a:pPr/>
              <a:t>58</a:t>
            </a:fld>
            <a:endParaRPr lang="en-US" sz="1200">
              <a:latin typeface="Arial" pitchFamily="34" charset="0"/>
            </a:endParaRPr>
          </a:p>
        </p:txBody>
      </p:sp>
      <p:sp>
        <p:nvSpPr>
          <p:cNvPr id="54274" name="Rectangle 2"/>
          <p:cNvSpPr>
            <a:spLocks noGrp="1" noRot="1" noChangeAspect="1" noChangeArrowheads="1" noTextEdit="1"/>
          </p:cNvSpPr>
          <p:nvPr>
            <p:ph type="sldImg"/>
          </p:nvPr>
        </p:nvSpPr>
        <p:spPr>
          <a:ln/>
        </p:spPr>
      </p:sp>
      <p:sp>
        <p:nvSpPr>
          <p:cNvPr id="54275"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de-DE">
              <a:latin typeface="Arial" pitchFamily="34" charset="0"/>
            </a:endParaRPr>
          </a:p>
        </p:txBody>
      </p:sp>
    </p:spTree>
    <p:extLst>
      <p:ext uri="{BB962C8B-B14F-4D97-AF65-F5344CB8AC3E}">
        <p14:creationId xmlns:p14="http://schemas.microsoft.com/office/powerpoint/2010/main" val="1771048489"/>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3" name="Rectangle 7"/>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400">
                <a:solidFill>
                  <a:schemeClr val="tx1"/>
                </a:solidFill>
                <a:latin typeface="Verdana" pitchFamily="34" charset="0"/>
                <a:ea typeface="MS PGothic" pitchFamily="34" charset="-128"/>
              </a:defRPr>
            </a:lvl1pPr>
            <a:lvl2pPr marL="742950" indent="-285750">
              <a:defRPr sz="2400">
                <a:solidFill>
                  <a:schemeClr val="tx1"/>
                </a:solidFill>
                <a:latin typeface="Verdana" pitchFamily="34" charset="0"/>
                <a:ea typeface="MS PGothic" pitchFamily="34" charset="-128"/>
              </a:defRPr>
            </a:lvl2pPr>
            <a:lvl3pPr marL="1143000" indent="-228600">
              <a:defRPr sz="2400">
                <a:solidFill>
                  <a:schemeClr val="tx1"/>
                </a:solidFill>
                <a:latin typeface="Verdana" pitchFamily="34" charset="0"/>
                <a:ea typeface="MS PGothic" pitchFamily="34" charset="-128"/>
              </a:defRPr>
            </a:lvl3pPr>
            <a:lvl4pPr marL="1600200" indent="-228600">
              <a:defRPr sz="2400">
                <a:solidFill>
                  <a:schemeClr val="tx1"/>
                </a:solidFill>
                <a:latin typeface="Verdana" pitchFamily="34" charset="0"/>
                <a:ea typeface="MS PGothic" pitchFamily="34" charset="-128"/>
              </a:defRPr>
            </a:lvl4pPr>
            <a:lvl5pPr marL="2057400" indent="-228600">
              <a:defRPr sz="2400">
                <a:solidFill>
                  <a:schemeClr val="tx1"/>
                </a:solidFill>
                <a:latin typeface="Verdana" pitchFamily="34" charset="0"/>
                <a:ea typeface="MS PGothic" pitchFamily="34" charset="-128"/>
              </a:defRPr>
            </a:lvl5pPr>
            <a:lvl6pPr marL="2514600" indent="-228600" eaLnBrk="0" fontAlgn="base" hangingPunct="0">
              <a:spcBef>
                <a:spcPct val="0"/>
              </a:spcBef>
              <a:spcAft>
                <a:spcPct val="0"/>
              </a:spcAft>
              <a:defRPr sz="2400">
                <a:solidFill>
                  <a:schemeClr val="tx1"/>
                </a:solidFill>
                <a:latin typeface="Verdana" pitchFamily="34" charset="0"/>
                <a:ea typeface="MS PGothic" pitchFamily="34" charset="-128"/>
              </a:defRPr>
            </a:lvl6pPr>
            <a:lvl7pPr marL="2971800" indent="-228600" eaLnBrk="0" fontAlgn="base" hangingPunct="0">
              <a:spcBef>
                <a:spcPct val="0"/>
              </a:spcBef>
              <a:spcAft>
                <a:spcPct val="0"/>
              </a:spcAft>
              <a:defRPr sz="2400">
                <a:solidFill>
                  <a:schemeClr val="tx1"/>
                </a:solidFill>
                <a:latin typeface="Verdana" pitchFamily="34" charset="0"/>
                <a:ea typeface="MS PGothic" pitchFamily="34" charset="-128"/>
              </a:defRPr>
            </a:lvl7pPr>
            <a:lvl8pPr marL="3429000" indent="-228600" eaLnBrk="0" fontAlgn="base" hangingPunct="0">
              <a:spcBef>
                <a:spcPct val="0"/>
              </a:spcBef>
              <a:spcAft>
                <a:spcPct val="0"/>
              </a:spcAft>
              <a:defRPr sz="2400">
                <a:solidFill>
                  <a:schemeClr val="tx1"/>
                </a:solidFill>
                <a:latin typeface="Verdana" pitchFamily="34" charset="0"/>
                <a:ea typeface="MS PGothic" pitchFamily="34" charset="-128"/>
              </a:defRPr>
            </a:lvl8pPr>
            <a:lvl9pPr marL="3886200" indent="-228600" eaLnBrk="0" fontAlgn="base" hangingPunct="0">
              <a:spcBef>
                <a:spcPct val="0"/>
              </a:spcBef>
              <a:spcAft>
                <a:spcPct val="0"/>
              </a:spcAft>
              <a:defRPr sz="2400">
                <a:solidFill>
                  <a:schemeClr val="tx1"/>
                </a:solidFill>
                <a:latin typeface="Verdana" pitchFamily="34" charset="0"/>
                <a:ea typeface="MS PGothic" pitchFamily="34" charset="-128"/>
              </a:defRPr>
            </a:lvl9pPr>
          </a:lstStyle>
          <a:p>
            <a:fld id="{FC5CE521-1275-4055-A526-C4BFDD330D87}" type="slidenum">
              <a:rPr lang="en-US" sz="1200">
                <a:latin typeface="Arial" pitchFamily="34" charset="0"/>
              </a:rPr>
              <a:pPr/>
              <a:t>59</a:t>
            </a:fld>
            <a:endParaRPr lang="en-US" sz="1200">
              <a:latin typeface="Arial" pitchFamily="34" charset="0"/>
            </a:endParaRPr>
          </a:p>
        </p:txBody>
      </p:sp>
      <p:sp>
        <p:nvSpPr>
          <p:cNvPr id="54274" name="Rectangle 2"/>
          <p:cNvSpPr>
            <a:spLocks noGrp="1" noRot="1" noChangeAspect="1" noChangeArrowheads="1" noTextEdit="1"/>
          </p:cNvSpPr>
          <p:nvPr>
            <p:ph type="sldImg"/>
          </p:nvPr>
        </p:nvSpPr>
        <p:spPr>
          <a:ln/>
        </p:spPr>
      </p:sp>
      <p:sp>
        <p:nvSpPr>
          <p:cNvPr id="54275"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de-DE">
              <a:latin typeface="Arial" pitchFamily="34" charset="0"/>
            </a:endParaRPr>
          </a:p>
        </p:txBody>
      </p:sp>
    </p:spTree>
    <p:extLst>
      <p:ext uri="{BB962C8B-B14F-4D97-AF65-F5344CB8AC3E}">
        <p14:creationId xmlns:p14="http://schemas.microsoft.com/office/powerpoint/2010/main" val="73614734"/>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3" name="Rectangle 7"/>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400">
                <a:solidFill>
                  <a:schemeClr val="tx1"/>
                </a:solidFill>
                <a:latin typeface="Verdana" pitchFamily="34" charset="0"/>
                <a:ea typeface="MS PGothic" pitchFamily="34" charset="-128"/>
              </a:defRPr>
            </a:lvl1pPr>
            <a:lvl2pPr marL="742950" indent="-285750">
              <a:defRPr sz="2400">
                <a:solidFill>
                  <a:schemeClr val="tx1"/>
                </a:solidFill>
                <a:latin typeface="Verdana" pitchFamily="34" charset="0"/>
                <a:ea typeface="MS PGothic" pitchFamily="34" charset="-128"/>
              </a:defRPr>
            </a:lvl2pPr>
            <a:lvl3pPr marL="1143000" indent="-228600">
              <a:defRPr sz="2400">
                <a:solidFill>
                  <a:schemeClr val="tx1"/>
                </a:solidFill>
                <a:latin typeface="Verdana" pitchFamily="34" charset="0"/>
                <a:ea typeface="MS PGothic" pitchFamily="34" charset="-128"/>
              </a:defRPr>
            </a:lvl3pPr>
            <a:lvl4pPr marL="1600200" indent="-228600">
              <a:defRPr sz="2400">
                <a:solidFill>
                  <a:schemeClr val="tx1"/>
                </a:solidFill>
                <a:latin typeface="Verdana" pitchFamily="34" charset="0"/>
                <a:ea typeface="MS PGothic" pitchFamily="34" charset="-128"/>
              </a:defRPr>
            </a:lvl4pPr>
            <a:lvl5pPr marL="2057400" indent="-228600">
              <a:defRPr sz="2400">
                <a:solidFill>
                  <a:schemeClr val="tx1"/>
                </a:solidFill>
                <a:latin typeface="Verdana" pitchFamily="34" charset="0"/>
                <a:ea typeface="MS PGothic" pitchFamily="34" charset="-128"/>
              </a:defRPr>
            </a:lvl5pPr>
            <a:lvl6pPr marL="2514600" indent="-228600" eaLnBrk="0" fontAlgn="base" hangingPunct="0">
              <a:spcBef>
                <a:spcPct val="0"/>
              </a:spcBef>
              <a:spcAft>
                <a:spcPct val="0"/>
              </a:spcAft>
              <a:defRPr sz="2400">
                <a:solidFill>
                  <a:schemeClr val="tx1"/>
                </a:solidFill>
                <a:latin typeface="Verdana" pitchFamily="34" charset="0"/>
                <a:ea typeface="MS PGothic" pitchFamily="34" charset="-128"/>
              </a:defRPr>
            </a:lvl6pPr>
            <a:lvl7pPr marL="2971800" indent="-228600" eaLnBrk="0" fontAlgn="base" hangingPunct="0">
              <a:spcBef>
                <a:spcPct val="0"/>
              </a:spcBef>
              <a:spcAft>
                <a:spcPct val="0"/>
              </a:spcAft>
              <a:defRPr sz="2400">
                <a:solidFill>
                  <a:schemeClr val="tx1"/>
                </a:solidFill>
                <a:latin typeface="Verdana" pitchFamily="34" charset="0"/>
                <a:ea typeface="MS PGothic" pitchFamily="34" charset="-128"/>
              </a:defRPr>
            </a:lvl7pPr>
            <a:lvl8pPr marL="3429000" indent="-228600" eaLnBrk="0" fontAlgn="base" hangingPunct="0">
              <a:spcBef>
                <a:spcPct val="0"/>
              </a:spcBef>
              <a:spcAft>
                <a:spcPct val="0"/>
              </a:spcAft>
              <a:defRPr sz="2400">
                <a:solidFill>
                  <a:schemeClr val="tx1"/>
                </a:solidFill>
                <a:latin typeface="Verdana" pitchFamily="34" charset="0"/>
                <a:ea typeface="MS PGothic" pitchFamily="34" charset="-128"/>
              </a:defRPr>
            </a:lvl8pPr>
            <a:lvl9pPr marL="3886200" indent="-228600" eaLnBrk="0" fontAlgn="base" hangingPunct="0">
              <a:spcBef>
                <a:spcPct val="0"/>
              </a:spcBef>
              <a:spcAft>
                <a:spcPct val="0"/>
              </a:spcAft>
              <a:defRPr sz="2400">
                <a:solidFill>
                  <a:schemeClr val="tx1"/>
                </a:solidFill>
                <a:latin typeface="Verdana" pitchFamily="34" charset="0"/>
                <a:ea typeface="MS PGothic" pitchFamily="34" charset="-128"/>
              </a:defRPr>
            </a:lvl9pPr>
          </a:lstStyle>
          <a:p>
            <a:fld id="{FC5CE521-1275-4055-A526-C4BFDD330D87}" type="slidenum">
              <a:rPr lang="en-US" sz="1200">
                <a:latin typeface="Arial" pitchFamily="34" charset="0"/>
              </a:rPr>
              <a:pPr/>
              <a:t>60</a:t>
            </a:fld>
            <a:endParaRPr lang="en-US" sz="1200">
              <a:latin typeface="Arial" pitchFamily="34" charset="0"/>
            </a:endParaRPr>
          </a:p>
        </p:txBody>
      </p:sp>
      <p:sp>
        <p:nvSpPr>
          <p:cNvPr id="54274" name="Rectangle 2"/>
          <p:cNvSpPr>
            <a:spLocks noGrp="1" noRot="1" noChangeAspect="1" noChangeArrowheads="1" noTextEdit="1"/>
          </p:cNvSpPr>
          <p:nvPr>
            <p:ph type="sldImg"/>
          </p:nvPr>
        </p:nvSpPr>
        <p:spPr>
          <a:ln/>
        </p:spPr>
      </p:sp>
      <p:sp>
        <p:nvSpPr>
          <p:cNvPr id="54275"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de-DE">
              <a:latin typeface="Arial" pitchFamily="34" charset="0"/>
            </a:endParaRPr>
          </a:p>
        </p:txBody>
      </p:sp>
    </p:spTree>
    <p:extLst>
      <p:ext uri="{BB962C8B-B14F-4D97-AF65-F5344CB8AC3E}">
        <p14:creationId xmlns:p14="http://schemas.microsoft.com/office/powerpoint/2010/main" val="2869091550"/>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3" name="Rectangle 7"/>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400">
                <a:solidFill>
                  <a:schemeClr val="tx1"/>
                </a:solidFill>
                <a:latin typeface="Verdana" pitchFamily="34" charset="0"/>
                <a:ea typeface="MS PGothic" pitchFamily="34" charset="-128"/>
              </a:defRPr>
            </a:lvl1pPr>
            <a:lvl2pPr marL="742950" indent="-285750">
              <a:defRPr sz="2400">
                <a:solidFill>
                  <a:schemeClr val="tx1"/>
                </a:solidFill>
                <a:latin typeface="Verdana" pitchFamily="34" charset="0"/>
                <a:ea typeface="MS PGothic" pitchFamily="34" charset="-128"/>
              </a:defRPr>
            </a:lvl2pPr>
            <a:lvl3pPr marL="1143000" indent="-228600">
              <a:defRPr sz="2400">
                <a:solidFill>
                  <a:schemeClr val="tx1"/>
                </a:solidFill>
                <a:latin typeface="Verdana" pitchFamily="34" charset="0"/>
                <a:ea typeface="MS PGothic" pitchFamily="34" charset="-128"/>
              </a:defRPr>
            </a:lvl3pPr>
            <a:lvl4pPr marL="1600200" indent="-228600">
              <a:defRPr sz="2400">
                <a:solidFill>
                  <a:schemeClr val="tx1"/>
                </a:solidFill>
                <a:latin typeface="Verdana" pitchFamily="34" charset="0"/>
                <a:ea typeface="MS PGothic" pitchFamily="34" charset="-128"/>
              </a:defRPr>
            </a:lvl4pPr>
            <a:lvl5pPr marL="2057400" indent="-228600">
              <a:defRPr sz="2400">
                <a:solidFill>
                  <a:schemeClr val="tx1"/>
                </a:solidFill>
                <a:latin typeface="Verdana" pitchFamily="34" charset="0"/>
                <a:ea typeface="MS PGothic" pitchFamily="34" charset="-128"/>
              </a:defRPr>
            </a:lvl5pPr>
            <a:lvl6pPr marL="2514600" indent="-228600" eaLnBrk="0" fontAlgn="base" hangingPunct="0">
              <a:spcBef>
                <a:spcPct val="0"/>
              </a:spcBef>
              <a:spcAft>
                <a:spcPct val="0"/>
              </a:spcAft>
              <a:defRPr sz="2400">
                <a:solidFill>
                  <a:schemeClr val="tx1"/>
                </a:solidFill>
                <a:latin typeface="Verdana" pitchFamily="34" charset="0"/>
                <a:ea typeface="MS PGothic" pitchFamily="34" charset="-128"/>
              </a:defRPr>
            </a:lvl6pPr>
            <a:lvl7pPr marL="2971800" indent="-228600" eaLnBrk="0" fontAlgn="base" hangingPunct="0">
              <a:spcBef>
                <a:spcPct val="0"/>
              </a:spcBef>
              <a:spcAft>
                <a:spcPct val="0"/>
              </a:spcAft>
              <a:defRPr sz="2400">
                <a:solidFill>
                  <a:schemeClr val="tx1"/>
                </a:solidFill>
                <a:latin typeface="Verdana" pitchFamily="34" charset="0"/>
                <a:ea typeface="MS PGothic" pitchFamily="34" charset="-128"/>
              </a:defRPr>
            </a:lvl7pPr>
            <a:lvl8pPr marL="3429000" indent="-228600" eaLnBrk="0" fontAlgn="base" hangingPunct="0">
              <a:spcBef>
                <a:spcPct val="0"/>
              </a:spcBef>
              <a:spcAft>
                <a:spcPct val="0"/>
              </a:spcAft>
              <a:defRPr sz="2400">
                <a:solidFill>
                  <a:schemeClr val="tx1"/>
                </a:solidFill>
                <a:latin typeface="Verdana" pitchFamily="34" charset="0"/>
                <a:ea typeface="MS PGothic" pitchFamily="34" charset="-128"/>
              </a:defRPr>
            </a:lvl8pPr>
            <a:lvl9pPr marL="3886200" indent="-228600" eaLnBrk="0" fontAlgn="base" hangingPunct="0">
              <a:spcBef>
                <a:spcPct val="0"/>
              </a:spcBef>
              <a:spcAft>
                <a:spcPct val="0"/>
              </a:spcAft>
              <a:defRPr sz="2400">
                <a:solidFill>
                  <a:schemeClr val="tx1"/>
                </a:solidFill>
                <a:latin typeface="Verdana" pitchFamily="34" charset="0"/>
                <a:ea typeface="MS PGothic" pitchFamily="34" charset="-128"/>
              </a:defRPr>
            </a:lvl9pPr>
          </a:lstStyle>
          <a:p>
            <a:fld id="{FC5CE521-1275-4055-A526-C4BFDD330D87}" type="slidenum">
              <a:rPr lang="en-US" sz="1200">
                <a:latin typeface="Arial" pitchFamily="34" charset="0"/>
              </a:rPr>
              <a:pPr/>
              <a:t>61</a:t>
            </a:fld>
            <a:endParaRPr lang="en-US" sz="1200">
              <a:latin typeface="Arial" pitchFamily="34" charset="0"/>
            </a:endParaRPr>
          </a:p>
        </p:txBody>
      </p:sp>
      <p:sp>
        <p:nvSpPr>
          <p:cNvPr id="54274" name="Rectangle 2"/>
          <p:cNvSpPr>
            <a:spLocks noGrp="1" noRot="1" noChangeAspect="1" noChangeArrowheads="1" noTextEdit="1"/>
          </p:cNvSpPr>
          <p:nvPr>
            <p:ph type="sldImg"/>
          </p:nvPr>
        </p:nvSpPr>
        <p:spPr>
          <a:ln/>
        </p:spPr>
      </p:sp>
      <p:sp>
        <p:nvSpPr>
          <p:cNvPr id="54275"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de-DE">
              <a:latin typeface="Arial" pitchFamily="34" charset="0"/>
            </a:endParaRPr>
          </a:p>
        </p:txBody>
      </p:sp>
    </p:spTree>
    <p:extLst>
      <p:ext uri="{BB962C8B-B14F-4D97-AF65-F5344CB8AC3E}">
        <p14:creationId xmlns:p14="http://schemas.microsoft.com/office/powerpoint/2010/main" val="3590106884"/>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1" name="Rectangle 7"/>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400">
                <a:solidFill>
                  <a:schemeClr val="tx1"/>
                </a:solidFill>
                <a:latin typeface="Verdana" pitchFamily="34" charset="0"/>
                <a:ea typeface="MS PGothic" pitchFamily="34" charset="-128"/>
              </a:defRPr>
            </a:lvl1pPr>
            <a:lvl2pPr marL="742950" indent="-285750">
              <a:defRPr sz="2400">
                <a:solidFill>
                  <a:schemeClr val="tx1"/>
                </a:solidFill>
                <a:latin typeface="Verdana" pitchFamily="34" charset="0"/>
                <a:ea typeface="MS PGothic" pitchFamily="34" charset="-128"/>
              </a:defRPr>
            </a:lvl2pPr>
            <a:lvl3pPr marL="1143000" indent="-228600">
              <a:defRPr sz="2400">
                <a:solidFill>
                  <a:schemeClr val="tx1"/>
                </a:solidFill>
                <a:latin typeface="Verdana" pitchFamily="34" charset="0"/>
                <a:ea typeface="MS PGothic" pitchFamily="34" charset="-128"/>
              </a:defRPr>
            </a:lvl3pPr>
            <a:lvl4pPr marL="1600200" indent="-228600">
              <a:defRPr sz="2400">
                <a:solidFill>
                  <a:schemeClr val="tx1"/>
                </a:solidFill>
                <a:latin typeface="Verdana" pitchFamily="34" charset="0"/>
                <a:ea typeface="MS PGothic" pitchFamily="34" charset="-128"/>
              </a:defRPr>
            </a:lvl4pPr>
            <a:lvl5pPr marL="2057400" indent="-228600">
              <a:defRPr sz="2400">
                <a:solidFill>
                  <a:schemeClr val="tx1"/>
                </a:solidFill>
                <a:latin typeface="Verdana" pitchFamily="34" charset="0"/>
                <a:ea typeface="MS PGothic" pitchFamily="34" charset="-128"/>
              </a:defRPr>
            </a:lvl5pPr>
            <a:lvl6pPr marL="2514600" indent="-228600" eaLnBrk="0" fontAlgn="base" hangingPunct="0">
              <a:spcBef>
                <a:spcPct val="0"/>
              </a:spcBef>
              <a:spcAft>
                <a:spcPct val="0"/>
              </a:spcAft>
              <a:defRPr sz="2400">
                <a:solidFill>
                  <a:schemeClr val="tx1"/>
                </a:solidFill>
                <a:latin typeface="Verdana" pitchFamily="34" charset="0"/>
                <a:ea typeface="MS PGothic" pitchFamily="34" charset="-128"/>
              </a:defRPr>
            </a:lvl6pPr>
            <a:lvl7pPr marL="2971800" indent="-228600" eaLnBrk="0" fontAlgn="base" hangingPunct="0">
              <a:spcBef>
                <a:spcPct val="0"/>
              </a:spcBef>
              <a:spcAft>
                <a:spcPct val="0"/>
              </a:spcAft>
              <a:defRPr sz="2400">
                <a:solidFill>
                  <a:schemeClr val="tx1"/>
                </a:solidFill>
                <a:latin typeface="Verdana" pitchFamily="34" charset="0"/>
                <a:ea typeface="MS PGothic" pitchFamily="34" charset="-128"/>
              </a:defRPr>
            </a:lvl7pPr>
            <a:lvl8pPr marL="3429000" indent="-228600" eaLnBrk="0" fontAlgn="base" hangingPunct="0">
              <a:spcBef>
                <a:spcPct val="0"/>
              </a:spcBef>
              <a:spcAft>
                <a:spcPct val="0"/>
              </a:spcAft>
              <a:defRPr sz="2400">
                <a:solidFill>
                  <a:schemeClr val="tx1"/>
                </a:solidFill>
                <a:latin typeface="Verdana" pitchFamily="34" charset="0"/>
                <a:ea typeface="MS PGothic" pitchFamily="34" charset="-128"/>
              </a:defRPr>
            </a:lvl8pPr>
            <a:lvl9pPr marL="3886200" indent="-228600" eaLnBrk="0" fontAlgn="base" hangingPunct="0">
              <a:spcBef>
                <a:spcPct val="0"/>
              </a:spcBef>
              <a:spcAft>
                <a:spcPct val="0"/>
              </a:spcAft>
              <a:defRPr sz="2400">
                <a:solidFill>
                  <a:schemeClr val="tx1"/>
                </a:solidFill>
                <a:latin typeface="Verdana" pitchFamily="34" charset="0"/>
                <a:ea typeface="MS PGothic" pitchFamily="34" charset="-128"/>
              </a:defRPr>
            </a:lvl9pPr>
          </a:lstStyle>
          <a:p>
            <a:fld id="{71A37E84-0173-45AB-ABE5-47E44D7E246A}" type="slidenum">
              <a:rPr lang="en-US" sz="1200">
                <a:latin typeface="Arial" pitchFamily="34" charset="0"/>
              </a:rPr>
              <a:pPr/>
              <a:t>62</a:t>
            </a:fld>
            <a:endParaRPr lang="en-US" sz="1200">
              <a:latin typeface="Arial" pitchFamily="34" charset="0"/>
            </a:endParaRPr>
          </a:p>
        </p:txBody>
      </p:sp>
      <p:sp>
        <p:nvSpPr>
          <p:cNvPr id="56322" name="Rectangle 2"/>
          <p:cNvSpPr>
            <a:spLocks noGrp="1" noRot="1" noChangeAspect="1" noChangeArrowheads="1" noTextEdit="1"/>
          </p:cNvSpPr>
          <p:nvPr>
            <p:ph type="sldImg"/>
          </p:nvPr>
        </p:nvSpPr>
        <p:spPr>
          <a:ln/>
        </p:spPr>
      </p:sp>
      <p:sp>
        <p:nvSpPr>
          <p:cNvPr id="56323"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de-DE">
              <a:latin typeface="Arial" pitchFamily="34" charset="0"/>
            </a:endParaRPr>
          </a:p>
        </p:txBody>
      </p:sp>
    </p:spTree>
    <p:extLst>
      <p:ext uri="{BB962C8B-B14F-4D97-AF65-F5344CB8AC3E}">
        <p14:creationId xmlns:p14="http://schemas.microsoft.com/office/powerpoint/2010/main" val="1198424884"/>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1" name="Rectangle 7"/>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400">
                <a:solidFill>
                  <a:schemeClr val="tx1"/>
                </a:solidFill>
                <a:latin typeface="Verdana" pitchFamily="34" charset="0"/>
                <a:ea typeface="MS PGothic" pitchFamily="34" charset="-128"/>
              </a:defRPr>
            </a:lvl1pPr>
            <a:lvl2pPr marL="742950" indent="-285750">
              <a:defRPr sz="2400">
                <a:solidFill>
                  <a:schemeClr val="tx1"/>
                </a:solidFill>
                <a:latin typeface="Verdana" pitchFamily="34" charset="0"/>
                <a:ea typeface="MS PGothic" pitchFamily="34" charset="-128"/>
              </a:defRPr>
            </a:lvl2pPr>
            <a:lvl3pPr marL="1143000" indent="-228600">
              <a:defRPr sz="2400">
                <a:solidFill>
                  <a:schemeClr val="tx1"/>
                </a:solidFill>
                <a:latin typeface="Verdana" pitchFamily="34" charset="0"/>
                <a:ea typeface="MS PGothic" pitchFamily="34" charset="-128"/>
              </a:defRPr>
            </a:lvl3pPr>
            <a:lvl4pPr marL="1600200" indent="-228600">
              <a:defRPr sz="2400">
                <a:solidFill>
                  <a:schemeClr val="tx1"/>
                </a:solidFill>
                <a:latin typeface="Verdana" pitchFamily="34" charset="0"/>
                <a:ea typeface="MS PGothic" pitchFamily="34" charset="-128"/>
              </a:defRPr>
            </a:lvl4pPr>
            <a:lvl5pPr marL="2057400" indent="-228600">
              <a:defRPr sz="2400">
                <a:solidFill>
                  <a:schemeClr val="tx1"/>
                </a:solidFill>
                <a:latin typeface="Verdana" pitchFamily="34" charset="0"/>
                <a:ea typeface="MS PGothic" pitchFamily="34" charset="-128"/>
              </a:defRPr>
            </a:lvl5pPr>
            <a:lvl6pPr marL="2514600" indent="-228600" eaLnBrk="0" fontAlgn="base" hangingPunct="0">
              <a:spcBef>
                <a:spcPct val="0"/>
              </a:spcBef>
              <a:spcAft>
                <a:spcPct val="0"/>
              </a:spcAft>
              <a:defRPr sz="2400">
                <a:solidFill>
                  <a:schemeClr val="tx1"/>
                </a:solidFill>
                <a:latin typeface="Verdana" pitchFamily="34" charset="0"/>
                <a:ea typeface="MS PGothic" pitchFamily="34" charset="-128"/>
              </a:defRPr>
            </a:lvl6pPr>
            <a:lvl7pPr marL="2971800" indent="-228600" eaLnBrk="0" fontAlgn="base" hangingPunct="0">
              <a:spcBef>
                <a:spcPct val="0"/>
              </a:spcBef>
              <a:spcAft>
                <a:spcPct val="0"/>
              </a:spcAft>
              <a:defRPr sz="2400">
                <a:solidFill>
                  <a:schemeClr val="tx1"/>
                </a:solidFill>
                <a:latin typeface="Verdana" pitchFamily="34" charset="0"/>
                <a:ea typeface="MS PGothic" pitchFamily="34" charset="-128"/>
              </a:defRPr>
            </a:lvl7pPr>
            <a:lvl8pPr marL="3429000" indent="-228600" eaLnBrk="0" fontAlgn="base" hangingPunct="0">
              <a:spcBef>
                <a:spcPct val="0"/>
              </a:spcBef>
              <a:spcAft>
                <a:spcPct val="0"/>
              </a:spcAft>
              <a:defRPr sz="2400">
                <a:solidFill>
                  <a:schemeClr val="tx1"/>
                </a:solidFill>
                <a:latin typeface="Verdana" pitchFamily="34" charset="0"/>
                <a:ea typeface="MS PGothic" pitchFamily="34" charset="-128"/>
              </a:defRPr>
            </a:lvl8pPr>
            <a:lvl9pPr marL="3886200" indent="-228600" eaLnBrk="0" fontAlgn="base" hangingPunct="0">
              <a:spcBef>
                <a:spcPct val="0"/>
              </a:spcBef>
              <a:spcAft>
                <a:spcPct val="0"/>
              </a:spcAft>
              <a:defRPr sz="2400">
                <a:solidFill>
                  <a:schemeClr val="tx1"/>
                </a:solidFill>
                <a:latin typeface="Verdana" pitchFamily="34" charset="0"/>
                <a:ea typeface="MS PGothic" pitchFamily="34" charset="-128"/>
              </a:defRPr>
            </a:lvl9pPr>
          </a:lstStyle>
          <a:p>
            <a:fld id="{71A37E84-0173-45AB-ABE5-47E44D7E246A}" type="slidenum">
              <a:rPr lang="en-US" sz="1200">
                <a:latin typeface="Arial" pitchFamily="34" charset="0"/>
              </a:rPr>
              <a:pPr/>
              <a:t>63</a:t>
            </a:fld>
            <a:endParaRPr lang="en-US" sz="1200">
              <a:latin typeface="Arial" pitchFamily="34" charset="0"/>
            </a:endParaRPr>
          </a:p>
        </p:txBody>
      </p:sp>
      <p:sp>
        <p:nvSpPr>
          <p:cNvPr id="56322" name="Rectangle 2"/>
          <p:cNvSpPr>
            <a:spLocks noGrp="1" noRot="1" noChangeAspect="1" noChangeArrowheads="1" noTextEdit="1"/>
          </p:cNvSpPr>
          <p:nvPr>
            <p:ph type="sldImg"/>
          </p:nvPr>
        </p:nvSpPr>
        <p:spPr>
          <a:ln/>
        </p:spPr>
      </p:sp>
      <p:sp>
        <p:nvSpPr>
          <p:cNvPr id="56323"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de-DE">
              <a:latin typeface="Arial" pitchFamily="34" charset="0"/>
            </a:endParaRPr>
          </a:p>
        </p:txBody>
      </p:sp>
    </p:spTree>
    <p:extLst>
      <p:ext uri="{BB962C8B-B14F-4D97-AF65-F5344CB8AC3E}">
        <p14:creationId xmlns:p14="http://schemas.microsoft.com/office/powerpoint/2010/main" val="3688060638"/>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1" name="Rectangle 7"/>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400">
                <a:solidFill>
                  <a:schemeClr val="tx1"/>
                </a:solidFill>
                <a:latin typeface="Verdana" pitchFamily="34" charset="0"/>
                <a:ea typeface="MS PGothic" pitchFamily="34" charset="-128"/>
              </a:defRPr>
            </a:lvl1pPr>
            <a:lvl2pPr marL="742950" indent="-285750">
              <a:defRPr sz="2400">
                <a:solidFill>
                  <a:schemeClr val="tx1"/>
                </a:solidFill>
                <a:latin typeface="Verdana" pitchFamily="34" charset="0"/>
                <a:ea typeface="MS PGothic" pitchFamily="34" charset="-128"/>
              </a:defRPr>
            </a:lvl2pPr>
            <a:lvl3pPr marL="1143000" indent="-228600">
              <a:defRPr sz="2400">
                <a:solidFill>
                  <a:schemeClr val="tx1"/>
                </a:solidFill>
                <a:latin typeface="Verdana" pitchFamily="34" charset="0"/>
                <a:ea typeface="MS PGothic" pitchFamily="34" charset="-128"/>
              </a:defRPr>
            </a:lvl3pPr>
            <a:lvl4pPr marL="1600200" indent="-228600">
              <a:defRPr sz="2400">
                <a:solidFill>
                  <a:schemeClr val="tx1"/>
                </a:solidFill>
                <a:latin typeface="Verdana" pitchFamily="34" charset="0"/>
                <a:ea typeface="MS PGothic" pitchFamily="34" charset="-128"/>
              </a:defRPr>
            </a:lvl4pPr>
            <a:lvl5pPr marL="2057400" indent="-228600">
              <a:defRPr sz="2400">
                <a:solidFill>
                  <a:schemeClr val="tx1"/>
                </a:solidFill>
                <a:latin typeface="Verdana" pitchFamily="34" charset="0"/>
                <a:ea typeface="MS PGothic" pitchFamily="34" charset="-128"/>
              </a:defRPr>
            </a:lvl5pPr>
            <a:lvl6pPr marL="2514600" indent="-228600" eaLnBrk="0" fontAlgn="base" hangingPunct="0">
              <a:spcBef>
                <a:spcPct val="0"/>
              </a:spcBef>
              <a:spcAft>
                <a:spcPct val="0"/>
              </a:spcAft>
              <a:defRPr sz="2400">
                <a:solidFill>
                  <a:schemeClr val="tx1"/>
                </a:solidFill>
                <a:latin typeface="Verdana" pitchFamily="34" charset="0"/>
                <a:ea typeface="MS PGothic" pitchFamily="34" charset="-128"/>
              </a:defRPr>
            </a:lvl6pPr>
            <a:lvl7pPr marL="2971800" indent="-228600" eaLnBrk="0" fontAlgn="base" hangingPunct="0">
              <a:spcBef>
                <a:spcPct val="0"/>
              </a:spcBef>
              <a:spcAft>
                <a:spcPct val="0"/>
              </a:spcAft>
              <a:defRPr sz="2400">
                <a:solidFill>
                  <a:schemeClr val="tx1"/>
                </a:solidFill>
                <a:latin typeface="Verdana" pitchFamily="34" charset="0"/>
                <a:ea typeface="MS PGothic" pitchFamily="34" charset="-128"/>
              </a:defRPr>
            </a:lvl7pPr>
            <a:lvl8pPr marL="3429000" indent="-228600" eaLnBrk="0" fontAlgn="base" hangingPunct="0">
              <a:spcBef>
                <a:spcPct val="0"/>
              </a:spcBef>
              <a:spcAft>
                <a:spcPct val="0"/>
              </a:spcAft>
              <a:defRPr sz="2400">
                <a:solidFill>
                  <a:schemeClr val="tx1"/>
                </a:solidFill>
                <a:latin typeface="Verdana" pitchFamily="34" charset="0"/>
                <a:ea typeface="MS PGothic" pitchFamily="34" charset="-128"/>
              </a:defRPr>
            </a:lvl8pPr>
            <a:lvl9pPr marL="3886200" indent="-228600" eaLnBrk="0" fontAlgn="base" hangingPunct="0">
              <a:spcBef>
                <a:spcPct val="0"/>
              </a:spcBef>
              <a:spcAft>
                <a:spcPct val="0"/>
              </a:spcAft>
              <a:defRPr sz="2400">
                <a:solidFill>
                  <a:schemeClr val="tx1"/>
                </a:solidFill>
                <a:latin typeface="Verdana" pitchFamily="34" charset="0"/>
                <a:ea typeface="MS PGothic" pitchFamily="34" charset="-128"/>
              </a:defRPr>
            </a:lvl9pPr>
          </a:lstStyle>
          <a:p>
            <a:fld id="{71A37E84-0173-45AB-ABE5-47E44D7E246A}" type="slidenum">
              <a:rPr lang="en-US" sz="1200">
                <a:latin typeface="Arial" pitchFamily="34" charset="0"/>
              </a:rPr>
              <a:pPr/>
              <a:t>64</a:t>
            </a:fld>
            <a:endParaRPr lang="en-US" sz="1200">
              <a:latin typeface="Arial" pitchFamily="34" charset="0"/>
            </a:endParaRPr>
          </a:p>
        </p:txBody>
      </p:sp>
      <p:sp>
        <p:nvSpPr>
          <p:cNvPr id="56322" name="Rectangle 2"/>
          <p:cNvSpPr>
            <a:spLocks noGrp="1" noRot="1" noChangeAspect="1" noChangeArrowheads="1" noTextEdit="1"/>
          </p:cNvSpPr>
          <p:nvPr>
            <p:ph type="sldImg"/>
          </p:nvPr>
        </p:nvSpPr>
        <p:spPr>
          <a:ln/>
        </p:spPr>
      </p:sp>
      <p:sp>
        <p:nvSpPr>
          <p:cNvPr id="56323"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de-DE">
              <a:latin typeface="Arial" pitchFamily="34" charset="0"/>
            </a:endParaRPr>
          </a:p>
        </p:txBody>
      </p:sp>
    </p:spTree>
    <p:extLst>
      <p:ext uri="{BB962C8B-B14F-4D97-AF65-F5344CB8AC3E}">
        <p14:creationId xmlns:p14="http://schemas.microsoft.com/office/powerpoint/2010/main" val="392035568"/>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1" name="Rectangle 7"/>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400">
                <a:solidFill>
                  <a:schemeClr val="tx1"/>
                </a:solidFill>
                <a:latin typeface="Verdana" pitchFamily="34" charset="0"/>
                <a:ea typeface="MS PGothic" pitchFamily="34" charset="-128"/>
              </a:defRPr>
            </a:lvl1pPr>
            <a:lvl2pPr marL="742950" indent="-285750">
              <a:defRPr sz="2400">
                <a:solidFill>
                  <a:schemeClr val="tx1"/>
                </a:solidFill>
                <a:latin typeface="Verdana" pitchFamily="34" charset="0"/>
                <a:ea typeface="MS PGothic" pitchFamily="34" charset="-128"/>
              </a:defRPr>
            </a:lvl2pPr>
            <a:lvl3pPr marL="1143000" indent="-228600">
              <a:defRPr sz="2400">
                <a:solidFill>
                  <a:schemeClr val="tx1"/>
                </a:solidFill>
                <a:latin typeface="Verdana" pitchFamily="34" charset="0"/>
                <a:ea typeface="MS PGothic" pitchFamily="34" charset="-128"/>
              </a:defRPr>
            </a:lvl3pPr>
            <a:lvl4pPr marL="1600200" indent="-228600">
              <a:defRPr sz="2400">
                <a:solidFill>
                  <a:schemeClr val="tx1"/>
                </a:solidFill>
                <a:latin typeface="Verdana" pitchFamily="34" charset="0"/>
                <a:ea typeface="MS PGothic" pitchFamily="34" charset="-128"/>
              </a:defRPr>
            </a:lvl4pPr>
            <a:lvl5pPr marL="2057400" indent="-228600">
              <a:defRPr sz="2400">
                <a:solidFill>
                  <a:schemeClr val="tx1"/>
                </a:solidFill>
                <a:latin typeface="Verdana" pitchFamily="34" charset="0"/>
                <a:ea typeface="MS PGothic" pitchFamily="34" charset="-128"/>
              </a:defRPr>
            </a:lvl5pPr>
            <a:lvl6pPr marL="2514600" indent="-228600" eaLnBrk="0" fontAlgn="base" hangingPunct="0">
              <a:spcBef>
                <a:spcPct val="0"/>
              </a:spcBef>
              <a:spcAft>
                <a:spcPct val="0"/>
              </a:spcAft>
              <a:defRPr sz="2400">
                <a:solidFill>
                  <a:schemeClr val="tx1"/>
                </a:solidFill>
                <a:latin typeface="Verdana" pitchFamily="34" charset="0"/>
                <a:ea typeface="MS PGothic" pitchFamily="34" charset="-128"/>
              </a:defRPr>
            </a:lvl6pPr>
            <a:lvl7pPr marL="2971800" indent="-228600" eaLnBrk="0" fontAlgn="base" hangingPunct="0">
              <a:spcBef>
                <a:spcPct val="0"/>
              </a:spcBef>
              <a:spcAft>
                <a:spcPct val="0"/>
              </a:spcAft>
              <a:defRPr sz="2400">
                <a:solidFill>
                  <a:schemeClr val="tx1"/>
                </a:solidFill>
                <a:latin typeface="Verdana" pitchFamily="34" charset="0"/>
                <a:ea typeface="MS PGothic" pitchFamily="34" charset="-128"/>
              </a:defRPr>
            </a:lvl7pPr>
            <a:lvl8pPr marL="3429000" indent="-228600" eaLnBrk="0" fontAlgn="base" hangingPunct="0">
              <a:spcBef>
                <a:spcPct val="0"/>
              </a:spcBef>
              <a:spcAft>
                <a:spcPct val="0"/>
              </a:spcAft>
              <a:defRPr sz="2400">
                <a:solidFill>
                  <a:schemeClr val="tx1"/>
                </a:solidFill>
                <a:latin typeface="Verdana" pitchFamily="34" charset="0"/>
                <a:ea typeface="MS PGothic" pitchFamily="34" charset="-128"/>
              </a:defRPr>
            </a:lvl8pPr>
            <a:lvl9pPr marL="3886200" indent="-228600" eaLnBrk="0" fontAlgn="base" hangingPunct="0">
              <a:spcBef>
                <a:spcPct val="0"/>
              </a:spcBef>
              <a:spcAft>
                <a:spcPct val="0"/>
              </a:spcAft>
              <a:defRPr sz="2400">
                <a:solidFill>
                  <a:schemeClr val="tx1"/>
                </a:solidFill>
                <a:latin typeface="Verdana" pitchFamily="34" charset="0"/>
                <a:ea typeface="MS PGothic" pitchFamily="34" charset="-128"/>
              </a:defRPr>
            </a:lvl9pPr>
          </a:lstStyle>
          <a:p>
            <a:fld id="{71A37E84-0173-45AB-ABE5-47E44D7E246A}" type="slidenum">
              <a:rPr lang="en-US" sz="1200">
                <a:latin typeface="Arial" pitchFamily="34" charset="0"/>
              </a:rPr>
              <a:pPr/>
              <a:t>65</a:t>
            </a:fld>
            <a:endParaRPr lang="en-US" sz="1200">
              <a:latin typeface="Arial" pitchFamily="34" charset="0"/>
            </a:endParaRPr>
          </a:p>
        </p:txBody>
      </p:sp>
      <p:sp>
        <p:nvSpPr>
          <p:cNvPr id="56322" name="Rectangle 2"/>
          <p:cNvSpPr>
            <a:spLocks noGrp="1" noRot="1" noChangeAspect="1" noChangeArrowheads="1" noTextEdit="1"/>
          </p:cNvSpPr>
          <p:nvPr>
            <p:ph type="sldImg"/>
          </p:nvPr>
        </p:nvSpPr>
        <p:spPr>
          <a:ln/>
        </p:spPr>
      </p:sp>
      <p:sp>
        <p:nvSpPr>
          <p:cNvPr id="56323"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de-DE">
              <a:latin typeface="Arial" pitchFamily="34" charset="0"/>
            </a:endParaRPr>
          </a:p>
        </p:txBody>
      </p:sp>
    </p:spTree>
    <p:extLst>
      <p:ext uri="{BB962C8B-B14F-4D97-AF65-F5344CB8AC3E}">
        <p14:creationId xmlns:p14="http://schemas.microsoft.com/office/powerpoint/2010/main" val="4127328530"/>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1" name="Rectangle 7"/>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400">
                <a:solidFill>
                  <a:schemeClr val="tx1"/>
                </a:solidFill>
                <a:latin typeface="Verdana" pitchFamily="34" charset="0"/>
                <a:ea typeface="MS PGothic" pitchFamily="34" charset="-128"/>
              </a:defRPr>
            </a:lvl1pPr>
            <a:lvl2pPr marL="742950" indent="-285750">
              <a:defRPr sz="2400">
                <a:solidFill>
                  <a:schemeClr val="tx1"/>
                </a:solidFill>
                <a:latin typeface="Verdana" pitchFamily="34" charset="0"/>
                <a:ea typeface="MS PGothic" pitchFamily="34" charset="-128"/>
              </a:defRPr>
            </a:lvl2pPr>
            <a:lvl3pPr marL="1143000" indent="-228600">
              <a:defRPr sz="2400">
                <a:solidFill>
                  <a:schemeClr val="tx1"/>
                </a:solidFill>
                <a:latin typeface="Verdana" pitchFamily="34" charset="0"/>
                <a:ea typeface="MS PGothic" pitchFamily="34" charset="-128"/>
              </a:defRPr>
            </a:lvl3pPr>
            <a:lvl4pPr marL="1600200" indent="-228600">
              <a:defRPr sz="2400">
                <a:solidFill>
                  <a:schemeClr val="tx1"/>
                </a:solidFill>
                <a:latin typeface="Verdana" pitchFamily="34" charset="0"/>
                <a:ea typeface="MS PGothic" pitchFamily="34" charset="-128"/>
              </a:defRPr>
            </a:lvl4pPr>
            <a:lvl5pPr marL="2057400" indent="-228600">
              <a:defRPr sz="2400">
                <a:solidFill>
                  <a:schemeClr val="tx1"/>
                </a:solidFill>
                <a:latin typeface="Verdana" pitchFamily="34" charset="0"/>
                <a:ea typeface="MS PGothic" pitchFamily="34" charset="-128"/>
              </a:defRPr>
            </a:lvl5pPr>
            <a:lvl6pPr marL="2514600" indent="-228600" eaLnBrk="0" fontAlgn="base" hangingPunct="0">
              <a:spcBef>
                <a:spcPct val="0"/>
              </a:spcBef>
              <a:spcAft>
                <a:spcPct val="0"/>
              </a:spcAft>
              <a:defRPr sz="2400">
                <a:solidFill>
                  <a:schemeClr val="tx1"/>
                </a:solidFill>
                <a:latin typeface="Verdana" pitchFamily="34" charset="0"/>
                <a:ea typeface="MS PGothic" pitchFamily="34" charset="-128"/>
              </a:defRPr>
            </a:lvl6pPr>
            <a:lvl7pPr marL="2971800" indent="-228600" eaLnBrk="0" fontAlgn="base" hangingPunct="0">
              <a:spcBef>
                <a:spcPct val="0"/>
              </a:spcBef>
              <a:spcAft>
                <a:spcPct val="0"/>
              </a:spcAft>
              <a:defRPr sz="2400">
                <a:solidFill>
                  <a:schemeClr val="tx1"/>
                </a:solidFill>
                <a:latin typeface="Verdana" pitchFamily="34" charset="0"/>
                <a:ea typeface="MS PGothic" pitchFamily="34" charset="-128"/>
              </a:defRPr>
            </a:lvl7pPr>
            <a:lvl8pPr marL="3429000" indent="-228600" eaLnBrk="0" fontAlgn="base" hangingPunct="0">
              <a:spcBef>
                <a:spcPct val="0"/>
              </a:spcBef>
              <a:spcAft>
                <a:spcPct val="0"/>
              </a:spcAft>
              <a:defRPr sz="2400">
                <a:solidFill>
                  <a:schemeClr val="tx1"/>
                </a:solidFill>
                <a:latin typeface="Verdana" pitchFamily="34" charset="0"/>
                <a:ea typeface="MS PGothic" pitchFamily="34" charset="-128"/>
              </a:defRPr>
            </a:lvl8pPr>
            <a:lvl9pPr marL="3886200" indent="-228600" eaLnBrk="0" fontAlgn="base" hangingPunct="0">
              <a:spcBef>
                <a:spcPct val="0"/>
              </a:spcBef>
              <a:spcAft>
                <a:spcPct val="0"/>
              </a:spcAft>
              <a:defRPr sz="2400">
                <a:solidFill>
                  <a:schemeClr val="tx1"/>
                </a:solidFill>
                <a:latin typeface="Verdana" pitchFamily="34" charset="0"/>
                <a:ea typeface="MS PGothic" pitchFamily="34" charset="-128"/>
              </a:defRPr>
            </a:lvl9pPr>
          </a:lstStyle>
          <a:p>
            <a:fld id="{71A37E84-0173-45AB-ABE5-47E44D7E246A}" type="slidenum">
              <a:rPr lang="en-US" sz="1200">
                <a:latin typeface="Arial" pitchFamily="34" charset="0"/>
              </a:rPr>
              <a:pPr/>
              <a:t>66</a:t>
            </a:fld>
            <a:endParaRPr lang="en-US" sz="1200">
              <a:latin typeface="Arial" pitchFamily="34" charset="0"/>
            </a:endParaRPr>
          </a:p>
        </p:txBody>
      </p:sp>
      <p:sp>
        <p:nvSpPr>
          <p:cNvPr id="56322" name="Rectangle 2"/>
          <p:cNvSpPr>
            <a:spLocks noGrp="1" noRot="1" noChangeAspect="1" noChangeArrowheads="1" noTextEdit="1"/>
          </p:cNvSpPr>
          <p:nvPr>
            <p:ph type="sldImg"/>
          </p:nvPr>
        </p:nvSpPr>
        <p:spPr>
          <a:ln/>
        </p:spPr>
      </p:sp>
      <p:sp>
        <p:nvSpPr>
          <p:cNvPr id="56323"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de-DE">
              <a:latin typeface="Arial" pitchFamily="34" charset="0"/>
            </a:endParaRPr>
          </a:p>
        </p:txBody>
      </p:sp>
    </p:spTree>
    <p:extLst>
      <p:ext uri="{BB962C8B-B14F-4D97-AF65-F5344CB8AC3E}">
        <p14:creationId xmlns:p14="http://schemas.microsoft.com/office/powerpoint/2010/main" val="348825605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Rectangle 7"/>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a:solidFill>
                  <a:schemeClr val="tx1"/>
                </a:solidFill>
                <a:latin typeface="Verdana" pitchFamily="34" charset="0"/>
                <a:ea typeface="MS PGothic" pitchFamily="34" charset="-128"/>
              </a:defRPr>
            </a:lvl1pPr>
            <a:lvl2pPr marL="742950" indent="-285750">
              <a:defRPr>
                <a:solidFill>
                  <a:schemeClr val="tx1"/>
                </a:solidFill>
                <a:latin typeface="Verdana" pitchFamily="34" charset="0"/>
                <a:ea typeface="MS PGothic" pitchFamily="34" charset="-128"/>
              </a:defRPr>
            </a:lvl2pPr>
            <a:lvl3pPr marL="1143000" indent="-228600">
              <a:defRPr>
                <a:solidFill>
                  <a:schemeClr val="tx1"/>
                </a:solidFill>
                <a:latin typeface="Verdana" pitchFamily="34" charset="0"/>
                <a:ea typeface="MS PGothic" pitchFamily="34" charset="-128"/>
              </a:defRPr>
            </a:lvl3pPr>
            <a:lvl4pPr marL="1600200" indent="-228600">
              <a:defRPr>
                <a:solidFill>
                  <a:schemeClr val="tx1"/>
                </a:solidFill>
                <a:latin typeface="Verdana" pitchFamily="34" charset="0"/>
                <a:ea typeface="MS PGothic" pitchFamily="34" charset="-128"/>
              </a:defRPr>
            </a:lvl4pPr>
            <a:lvl5pPr marL="2057400" indent="-228600">
              <a:defRPr>
                <a:solidFill>
                  <a:schemeClr val="tx1"/>
                </a:solidFill>
                <a:latin typeface="Verdana" pitchFamily="34" charset="0"/>
                <a:ea typeface="MS PGothic" pitchFamily="34" charset="-128"/>
              </a:defRPr>
            </a:lvl5pPr>
            <a:lvl6pPr marL="2514600" indent="-228600" eaLnBrk="0" fontAlgn="base" hangingPunct="0">
              <a:spcBef>
                <a:spcPct val="0"/>
              </a:spcBef>
              <a:spcAft>
                <a:spcPct val="0"/>
              </a:spcAft>
              <a:defRPr>
                <a:solidFill>
                  <a:schemeClr val="tx1"/>
                </a:solidFill>
                <a:latin typeface="Verdana" pitchFamily="34" charset="0"/>
                <a:ea typeface="MS PGothic" pitchFamily="34" charset="-128"/>
              </a:defRPr>
            </a:lvl6pPr>
            <a:lvl7pPr marL="2971800" indent="-228600" eaLnBrk="0" fontAlgn="base" hangingPunct="0">
              <a:spcBef>
                <a:spcPct val="0"/>
              </a:spcBef>
              <a:spcAft>
                <a:spcPct val="0"/>
              </a:spcAft>
              <a:defRPr>
                <a:solidFill>
                  <a:schemeClr val="tx1"/>
                </a:solidFill>
                <a:latin typeface="Verdana" pitchFamily="34" charset="0"/>
                <a:ea typeface="MS PGothic" pitchFamily="34" charset="-128"/>
              </a:defRPr>
            </a:lvl7pPr>
            <a:lvl8pPr marL="3429000" indent="-228600" eaLnBrk="0" fontAlgn="base" hangingPunct="0">
              <a:spcBef>
                <a:spcPct val="0"/>
              </a:spcBef>
              <a:spcAft>
                <a:spcPct val="0"/>
              </a:spcAft>
              <a:defRPr>
                <a:solidFill>
                  <a:schemeClr val="tx1"/>
                </a:solidFill>
                <a:latin typeface="Verdana" pitchFamily="34" charset="0"/>
                <a:ea typeface="MS PGothic" pitchFamily="34" charset="-128"/>
              </a:defRPr>
            </a:lvl8pPr>
            <a:lvl9pPr marL="3886200" indent="-228600" eaLnBrk="0" fontAlgn="base" hangingPunct="0">
              <a:spcBef>
                <a:spcPct val="0"/>
              </a:spcBef>
              <a:spcAft>
                <a:spcPct val="0"/>
              </a:spcAft>
              <a:defRPr>
                <a:solidFill>
                  <a:schemeClr val="tx1"/>
                </a:solidFill>
                <a:latin typeface="Verdana" pitchFamily="34" charset="0"/>
                <a:ea typeface="MS PGothic" pitchFamily="34" charset="-128"/>
              </a:defRPr>
            </a:lvl9pPr>
          </a:lstStyle>
          <a:p>
            <a:fld id="{1420AFD7-3345-449A-895A-061E7FFF5650}" type="slidenum">
              <a:rPr lang="en-US">
                <a:latin typeface="Arial" charset="0"/>
              </a:rPr>
              <a:pPr/>
              <a:t>20</a:t>
            </a:fld>
            <a:endParaRPr lang="en-US">
              <a:latin typeface="Arial" charset="0"/>
            </a:endParaRPr>
          </a:p>
        </p:txBody>
      </p:sp>
      <p:sp>
        <p:nvSpPr>
          <p:cNvPr id="101379" name="Rectangle 2"/>
          <p:cNvSpPr>
            <a:spLocks noGrp="1" noRot="1" noChangeAspect="1" noChangeArrowheads="1" noTextEdit="1"/>
          </p:cNvSpPr>
          <p:nvPr>
            <p:ph type="sldImg"/>
          </p:nvPr>
        </p:nvSpPr>
        <p:spPr>
          <a:ln/>
        </p:spPr>
      </p:sp>
      <p:sp>
        <p:nvSpPr>
          <p:cNvPr id="101380" name="Rectangle 3"/>
          <p:cNvSpPr>
            <a:spLocks noGrp="1" noChangeArrowheads="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endParaRPr lang="de-DE"/>
          </a:p>
        </p:txBody>
      </p:sp>
      <p:sp>
        <p:nvSpPr>
          <p:cNvPr id="2" name="Date Placeholder 1"/>
          <p:cNvSpPr>
            <a:spLocks noGrp="1"/>
          </p:cNvSpPr>
          <p:nvPr>
            <p:ph type="dt" idx="10"/>
          </p:nvPr>
        </p:nvSpPr>
        <p:spPr/>
        <p:txBody>
          <a:bodyPr/>
          <a:lstStyle/>
          <a:p>
            <a:pPr>
              <a:defRPr/>
            </a:pPr>
            <a:endParaRPr lang="en-US"/>
          </a:p>
        </p:txBody>
      </p:sp>
    </p:spTree>
    <p:extLst>
      <p:ext uri="{BB962C8B-B14F-4D97-AF65-F5344CB8AC3E}">
        <p14:creationId xmlns:p14="http://schemas.microsoft.com/office/powerpoint/2010/main" val="3870716480"/>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8" name="Rectangle 7"/>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400">
                <a:solidFill>
                  <a:schemeClr val="tx1"/>
                </a:solidFill>
                <a:latin typeface="Verdana" charset="0"/>
                <a:ea typeface="ＭＳ Ｐゴシック" charset="-128"/>
              </a:defRPr>
            </a:lvl1pPr>
            <a:lvl2pPr marL="37931725" indent="-37474525">
              <a:defRPr sz="2400">
                <a:solidFill>
                  <a:schemeClr val="tx1"/>
                </a:solidFill>
                <a:latin typeface="Verdana" charset="0"/>
                <a:ea typeface="ＭＳ Ｐゴシック" charset="-128"/>
              </a:defRPr>
            </a:lvl2pPr>
            <a:lvl3pPr>
              <a:defRPr sz="2400">
                <a:solidFill>
                  <a:schemeClr val="tx1"/>
                </a:solidFill>
                <a:latin typeface="Verdana" charset="0"/>
                <a:ea typeface="ＭＳ Ｐゴシック" charset="-128"/>
              </a:defRPr>
            </a:lvl3pPr>
            <a:lvl4pPr>
              <a:defRPr sz="2400">
                <a:solidFill>
                  <a:schemeClr val="tx1"/>
                </a:solidFill>
                <a:latin typeface="Verdana" charset="0"/>
                <a:ea typeface="ＭＳ Ｐゴシック" charset="-128"/>
              </a:defRPr>
            </a:lvl4pPr>
            <a:lvl5pPr>
              <a:defRPr sz="2400">
                <a:solidFill>
                  <a:schemeClr val="tx1"/>
                </a:solidFill>
                <a:latin typeface="Verdana" charset="0"/>
                <a:ea typeface="ＭＳ Ｐゴシック" charset="-128"/>
              </a:defRPr>
            </a:lvl5pPr>
            <a:lvl6pPr marL="457200" eaLnBrk="0" fontAlgn="base" hangingPunct="0">
              <a:spcBef>
                <a:spcPct val="0"/>
              </a:spcBef>
              <a:spcAft>
                <a:spcPct val="0"/>
              </a:spcAft>
              <a:defRPr sz="2400">
                <a:solidFill>
                  <a:schemeClr val="tx1"/>
                </a:solidFill>
                <a:latin typeface="Verdana" charset="0"/>
                <a:ea typeface="ＭＳ Ｐゴシック" charset="-128"/>
              </a:defRPr>
            </a:lvl6pPr>
            <a:lvl7pPr marL="914400" eaLnBrk="0" fontAlgn="base" hangingPunct="0">
              <a:spcBef>
                <a:spcPct val="0"/>
              </a:spcBef>
              <a:spcAft>
                <a:spcPct val="0"/>
              </a:spcAft>
              <a:defRPr sz="2400">
                <a:solidFill>
                  <a:schemeClr val="tx1"/>
                </a:solidFill>
                <a:latin typeface="Verdana" charset="0"/>
                <a:ea typeface="ＭＳ Ｐゴシック" charset="-128"/>
              </a:defRPr>
            </a:lvl7pPr>
            <a:lvl8pPr marL="1371600" eaLnBrk="0" fontAlgn="base" hangingPunct="0">
              <a:spcBef>
                <a:spcPct val="0"/>
              </a:spcBef>
              <a:spcAft>
                <a:spcPct val="0"/>
              </a:spcAft>
              <a:defRPr sz="2400">
                <a:solidFill>
                  <a:schemeClr val="tx1"/>
                </a:solidFill>
                <a:latin typeface="Verdana" charset="0"/>
                <a:ea typeface="ＭＳ Ｐゴシック" charset="-128"/>
              </a:defRPr>
            </a:lvl8pPr>
            <a:lvl9pPr marL="1828800" eaLnBrk="0" fontAlgn="base" hangingPunct="0">
              <a:spcBef>
                <a:spcPct val="0"/>
              </a:spcBef>
              <a:spcAft>
                <a:spcPct val="0"/>
              </a:spcAft>
              <a:defRPr sz="2400">
                <a:solidFill>
                  <a:schemeClr val="tx1"/>
                </a:solidFill>
                <a:latin typeface="Verdana" charset="0"/>
                <a:ea typeface="ＭＳ Ｐゴシック" charset="-128"/>
              </a:defRPr>
            </a:lvl9pPr>
          </a:lstStyle>
          <a:p>
            <a:fld id="{01535110-0333-4965-B5A0-F6513FE35857}" type="slidenum">
              <a:rPr lang="en-US" sz="1200">
                <a:latin typeface="Arial" charset="0"/>
              </a:rPr>
              <a:pPr/>
              <a:t>72</a:t>
            </a:fld>
            <a:endParaRPr lang="en-US" sz="1200">
              <a:latin typeface="Arial" charset="0"/>
            </a:endParaRPr>
          </a:p>
        </p:txBody>
      </p:sp>
      <p:sp>
        <p:nvSpPr>
          <p:cNvPr id="116739" name="Rectangle 2"/>
          <p:cNvSpPr>
            <a:spLocks noGrp="1" noRot="1" noChangeAspect="1" noChangeArrowheads="1" noTextEdit="1"/>
          </p:cNvSpPr>
          <p:nvPr>
            <p:ph type="sldImg"/>
          </p:nvPr>
        </p:nvSpPr>
        <p:spPr>
          <a:xfrm>
            <a:off x="1257300" y="720725"/>
            <a:ext cx="4802188" cy="3602038"/>
          </a:xfrm>
          <a:ln/>
        </p:spPr>
      </p:sp>
      <p:sp>
        <p:nvSpPr>
          <p:cNvPr id="116740" name="Rectangle 3"/>
          <p:cNvSpPr>
            <a:spLocks noGrp="1" noChangeArrowheads="1"/>
          </p:cNvSpPr>
          <p:nvPr>
            <p:ph type="body" idx="1"/>
          </p:nvPr>
        </p:nvSpPr>
        <p:spPr>
          <a:xfrm>
            <a:off x="976313" y="4560888"/>
            <a:ext cx="5362575" cy="4319587"/>
          </a:xfr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de-DE" dirty="0"/>
          </a:p>
        </p:txBody>
      </p:sp>
    </p:spTree>
    <p:extLst>
      <p:ext uri="{BB962C8B-B14F-4D97-AF65-F5344CB8AC3E}">
        <p14:creationId xmlns:p14="http://schemas.microsoft.com/office/powerpoint/2010/main" val="2670799438"/>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8" name="Rectangle 7"/>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400">
                <a:solidFill>
                  <a:schemeClr val="tx1"/>
                </a:solidFill>
                <a:latin typeface="Verdana" charset="0"/>
                <a:ea typeface="ＭＳ Ｐゴシック" charset="-128"/>
              </a:defRPr>
            </a:lvl1pPr>
            <a:lvl2pPr marL="37931725" indent="-37474525">
              <a:defRPr sz="2400">
                <a:solidFill>
                  <a:schemeClr val="tx1"/>
                </a:solidFill>
                <a:latin typeface="Verdana" charset="0"/>
                <a:ea typeface="ＭＳ Ｐゴシック" charset="-128"/>
              </a:defRPr>
            </a:lvl2pPr>
            <a:lvl3pPr>
              <a:defRPr sz="2400">
                <a:solidFill>
                  <a:schemeClr val="tx1"/>
                </a:solidFill>
                <a:latin typeface="Verdana" charset="0"/>
                <a:ea typeface="ＭＳ Ｐゴシック" charset="-128"/>
              </a:defRPr>
            </a:lvl3pPr>
            <a:lvl4pPr>
              <a:defRPr sz="2400">
                <a:solidFill>
                  <a:schemeClr val="tx1"/>
                </a:solidFill>
                <a:latin typeface="Verdana" charset="0"/>
                <a:ea typeface="ＭＳ Ｐゴシック" charset="-128"/>
              </a:defRPr>
            </a:lvl4pPr>
            <a:lvl5pPr>
              <a:defRPr sz="2400">
                <a:solidFill>
                  <a:schemeClr val="tx1"/>
                </a:solidFill>
                <a:latin typeface="Verdana" charset="0"/>
                <a:ea typeface="ＭＳ Ｐゴシック" charset="-128"/>
              </a:defRPr>
            </a:lvl5pPr>
            <a:lvl6pPr marL="457200" eaLnBrk="0" fontAlgn="base" hangingPunct="0">
              <a:spcBef>
                <a:spcPct val="0"/>
              </a:spcBef>
              <a:spcAft>
                <a:spcPct val="0"/>
              </a:spcAft>
              <a:defRPr sz="2400">
                <a:solidFill>
                  <a:schemeClr val="tx1"/>
                </a:solidFill>
                <a:latin typeface="Verdana" charset="0"/>
                <a:ea typeface="ＭＳ Ｐゴシック" charset="-128"/>
              </a:defRPr>
            </a:lvl6pPr>
            <a:lvl7pPr marL="914400" eaLnBrk="0" fontAlgn="base" hangingPunct="0">
              <a:spcBef>
                <a:spcPct val="0"/>
              </a:spcBef>
              <a:spcAft>
                <a:spcPct val="0"/>
              </a:spcAft>
              <a:defRPr sz="2400">
                <a:solidFill>
                  <a:schemeClr val="tx1"/>
                </a:solidFill>
                <a:latin typeface="Verdana" charset="0"/>
                <a:ea typeface="ＭＳ Ｐゴシック" charset="-128"/>
              </a:defRPr>
            </a:lvl7pPr>
            <a:lvl8pPr marL="1371600" eaLnBrk="0" fontAlgn="base" hangingPunct="0">
              <a:spcBef>
                <a:spcPct val="0"/>
              </a:spcBef>
              <a:spcAft>
                <a:spcPct val="0"/>
              </a:spcAft>
              <a:defRPr sz="2400">
                <a:solidFill>
                  <a:schemeClr val="tx1"/>
                </a:solidFill>
                <a:latin typeface="Verdana" charset="0"/>
                <a:ea typeface="ＭＳ Ｐゴシック" charset="-128"/>
              </a:defRPr>
            </a:lvl8pPr>
            <a:lvl9pPr marL="1828800" eaLnBrk="0" fontAlgn="base" hangingPunct="0">
              <a:spcBef>
                <a:spcPct val="0"/>
              </a:spcBef>
              <a:spcAft>
                <a:spcPct val="0"/>
              </a:spcAft>
              <a:defRPr sz="2400">
                <a:solidFill>
                  <a:schemeClr val="tx1"/>
                </a:solidFill>
                <a:latin typeface="Verdana" charset="0"/>
                <a:ea typeface="ＭＳ Ｐゴシック" charset="-128"/>
              </a:defRPr>
            </a:lvl9pPr>
          </a:lstStyle>
          <a:p>
            <a:fld id="{01535110-0333-4965-B5A0-F6513FE35857}" type="slidenum">
              <a:rPr lang="en-US" sz="1200">
                <a:latin typeface="Arial" charset="0"/>
              </a:rPr>
              <a:pPr/>
              <a:t>74</a:t>
            </a:fld>
            <a:endParaRPr lang="en-US" sz="1200">
              <a:latin typeface="Arial" charset="0"/>
            </a:endParaRPr>
          </a:p>
        </p:txBody>
      </p:sp>
      <p:sp>
        <p:nvSpPr>
          <p:cNvPr id="116739" name="Rectangle 2"/>
          <p:cNvSpPr>
            <a:spLocks noGrp="1" noRot="1" noChangeAspect="1" noChangeArrowheads="1" noTextEdit="1"/>
          </p:cNvSpPr>
          <p:nvPr>
            <p:ph type="sldImg"/>
          </p:nvPr>
        </p:nvSpPr>
        <p:spPr>
          <a:xfrm>
            <a:off x="1257300" y="720725"/>
            <a:ext cx="4802188" cy="3602038"/>
          </a:xfrm>
          <a:ln/>
        </p:spPr>
      </p:sp>
      <p:sp>
        <p:nvSpPr>
          <p:cNvPr id="116740" name="Rectangle 3"/>
          <p:cNvSpPr>
            <a:spLocks noGrp="1" noChangeArrowheads="1"/>
          </p:cNvSpPr>
          <p:nvPr>
            <p:ph type="body" idx="1"/>
          </p:nvPr>
        </p:nvSpPr>
        <p:spPr>
          <a:xfrm>
            <a:off x="976313" y="4560888"/>
            <a:ext cx="5362575" cy="4319587"/>
          </a:xfr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de-DE" dirty="0"/>
          </a:p>
        </p:txBody>
      </p:sp>
    </p:spTree>
    <p:extLst>
      <p:ext uri="{BB962C8B-B14F-4D97-AF65-F5344CB8AC3E}">
        <p14:creationId xmlns:p14="http://schemas.microsoft.com/office/powerpoint/2010/main" val="3032103323"/>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4" name="Rectangle 7"/>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400">
                <a:solidFill>
                  <a:schemeClr val="tx1"/>
                </a:solidFill>
                <a:latin typeface="Verdana" charset="0"/>
                <a:ea typeface="ＭＳ Ｐゴシック" charset="-128"/>
              </a:defRPr>
            </a:lvl1pPr>
            <a:lvl2pPr marL="37931725" indent="-37474525">
              <a:defRPr sz="2400">
                <a:solidFill>
                  <a:schemeClr val="tx1"/>
                </a:solidFill>
                <a:latin typeface="Verdana" charset="0"/>
                <a:ea typeface="ＭＳ Ｐゴシック" charset="-128"/>
              </a:defRPr>
            </a:lvl2pPr>
            <a:lvl3pPr>
              <a:defRPr sz="2400">
                <a:solidFill>
                  <a:schemeClr val="tx1"/>
                </a:solidFill>
                <a:latin typeface="Verdana" charset="0"/>
                <a:ea typeface="ＭＳ Ｐゴシック" charset="-128"/>
              </a:defRPr>
            </a:lvl3pPr>
            <a:lvl4pPr>
              <a:defRPr sz="2400">
                <a:solidFill>
                  <a:schemeClr val="tx1"/>
                </a:solidFill>
                <a:latin typeface="Verdana" charset="0"/>
                <a:ea typeface="ＭＳ Ｐゴシック" charset="-128"/>
              </a:defRPr>
            </a:lvl4pPr>
            <a:lvl5pPr>
              <a:defRPr sz="2400">
                <a:solidFill>
                  <a:schemeClr val="tx1"/>
                </a:solidFill>
                <a:latin typeface="Verdana" charset="0"/>
                <a:ea typeface="ＭＳ Ｐゴシック" charset="-128"/>
              </a:defRPr>
            </a:lvl5pPr>
            <a:lvl6pPr marL="457200" eaLnBrk="0" fontAlgn="base" hangingPunct="0">
              <a:spcBef>
                <a:spcPct val="0"/>
              </a:spcBef>
              <a:spcAft>
                <a:spcPct val="0"/>
              </a:spcAft>
              <a:defRPr sz="2400">
                <a:solidFill>
                  <a:schemeClr val="tx1"/>
                </a:solidFill>
                <a:latin typeface="Verdana" charset="0"/>
                <a:ea typeface="ＭＳ Ｐゴシック" charset="-128"/>
              </a:defRPr>
            </a:lvl6pPr>
            <a:lvl7pPr marL="914400" eaLnBrk="0" fontAlgn="base" hangingPunct="0">
              <a:spcBef>
                <a:spcPct val="0"/>
              </a:spcBef>
              <a:spcAft>
                <a:spcPct val="0"/>
              </a:spcAft>
              <a:defRPr sz="2400">
                <a:solidFill>
                  <a:schemeClr val="tx1"/>
                </a:solidFill>
                <a:latin typeface="Verdana" charset="0"/>
                <a:ea typeface="ＭＳ Ｐゴシック" charset="-128"/>
              </a:defRPr>
            </a:lvl7pPr>
            <a:lvl8pPr marL="1371600" eaLnBrk="0" fontAlgn="base" hangingPunct="0">
              <a:spcBef>
                <a:spcPct val="0"/>
              </a:spcBef>
              <a:spcAft>
                <a:spcPct val="0"/>
              </a:spcAft>
              <a:defRPr sz="2400">
                <a:solidFill>
                  <a:schemeClr val="tx1"/>
                </a:solidFill>
                <a:latin typeface="Verdana" charset="0"/>
                <a:ea typeface="ＭＳ Ｐゴシック" charset="-128"/>
              </a:defRPr>
            </a:lvl8pPr>
            <a:lvl9pPr marL="1828800" eaLnBrk="0" fontAlgn="base" hangingPunct="0">
              <a:spcBef>
                <a:spcPct val="0"/>
              </a:spcBef>
              <a:spcAft>
                <a:spcPct val="0"/>
              </a:spcAft>
              <a:defRPr sz="2400">
                <a:solidFill>
                  <a:schemeClr val="tx1"/>
                </a:solidFill>
                <a:latin typeface="Verdana" charset="0"/>
                <a:ea typeface="ＭＳ Ｐゴシック" charset="-128"/>
              </a:defRPr>
            </a:lvl9pPr>
          </a:lstStyle>
          <a:p>
            <a:fld id="{FF8DF0E8-7C4B-4F44-9684-C6DED4312FFC}" type="slidenum">
              <a:rPr lang="en-US" sz="1200">
                <a:latin typeface="Arial" charset="0"/>
              </a:rPr>
              <a:pPr/>
              <a:t>75</a:t>
            </a:fld>
            <a:endParaRPr lang="en-US" sz="1200">
              <a:latin typeface="Arial" charset="0"/>
            </a:endParaRPr>
          </a:p>
        </p:txBody>
      </p:sp>
      <p:sp>
        <p:nvSpPr>
          <p:cNvPr id="120835" name="Rectangle 2"/>
          <p:cNvSpPr>
            <a:spLocks noGrp="1" noRot="1" noChangeAspect="1" noChangeArrowheads="1" noTextEdit="1"/>
          </p:cNvSpPr>
          <p:nvPr>
            <p:ph type="sldImg"/>
          </p:nvPr>
        </p:nvSpPr>
        <p:spPr>
          <a:xfrm>
            <a:off x="1257300" y="720725"/>
            <a:ext cx="4802188" cy="3602038"/>
          </a:xfrm>
          <a:ln/>
        </p:spPr>
      </p:sp>
      <p:sp>
        <p:nvSpPr>
          <p:cNvPr id="120836" name="Rectangle 3"/>
          <p:cNvSpPr>
            <a:spLocks noGrp="1" noChangeArrowheads="1"/>
          </p:cNvSpPr>
          <p:nvPr>
            <p:ph type="body" idx="1"/>
          </p:nvPr>
        </p:nvSpPr>
        <p:spPr>
          <a:xfrm>
            <a:off x="976313" y="4560888"/>
            <a:ext cx="5362575" cy="4319587"/>
          </a:xfr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de-DE"/>
          </a:p>
        </p:txBody>
      </p:sp>
    </p:spTree>
    <p:extLst>
      <p:ext uri="{BB962C8B-B14F-4D97-AF65-F5344CB8AC3E}">
        <p14:creationId xmlns:p14="http://schemas.microsoft.com/office/powerpoint/2010/main" val="394060526"/>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4" name="Rectangle 7"/>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400">
                <a:solidFill>
                  <a:schemeClr val="tx1"/>
                </a:solidFill>
                <a:latin typeface="Verdana" charset="0"/>
                <a:ea typeface="ＭＳ Ｐゴシック" charset="-128"/>
              </a:defRPr>
            </a:lvl1pPr>
            <a:lvl2pPr marL="37931725" indent="-37474525">
              <a:defRPr sz="2400">
                <a:solidFill>
                  <a:schemeClr val="tx1"/>
                </a:solidFill>
                <a:latin typeface="Verdana" charset="0"/>
                <a:ea typeface="ＭＳ Ｐゴシック" charset="-128"/>
              </a:defRPr>
            </a:lvl2pPr>
            <a:lvl3pPr>
              <a:defRPr sz="2400">
                <a:solidFill>
                  <a:schemeClr val="tx1"/>
                </a:solidFill>
                <a:latin typeface="Verdana" charset="0"/>
                <a:ea typeface="ＭＳ Ｐゴシック" charset="-128"/>
              </a:defRPr>
            </a:lvl3pPr>
            <a:lvl4pPr>
              <a:defRPr sz="2400">
                <a:solidFill>
                  <a:schemeClr val="tx1"/>
                </a:solidFill>
                <a:latin typeface="Verdana" charset="0"/>
                <a:ea typeface="ＭＳ Ｐゴシック" charset="-128"/>
              </a:defRPr>
            </a:lvl4pPr>
            <a:lvl5pPr>
              <a:defRPr sz="2400">
                <a:solidFill>
                  <a:schemeClr val="tx1"/>
                </a:solidFill>
                <a:latin typeface="Verdana" charset="0"/>
                <a:ea typeface="ＭＳ Ｐゴシック" charset="-128"/>
              </a:defRPr>
            </a:lvl5pPr>
            <a:lvl6pPr marL="457200" eaLnBrk="0" fontAlgn="base" hangingPunct="0">
              <a:spcBef>
                <a:spcPct val="0"/>
              </a:spcBef>
              <a:spcAft>
                <a:spcPct val="0"/>
              </a:spcAft>
              <a:defRPr sz="2400">
                <a:solidFill>
                  <a:schemeClr val="tx1"/>
                </a:solidFill>
                <a:latin typeface="Verdana" charset="0"/>
                <a:ea typeface="ＭＳ Ｐゴシック" charset="-128"/>
              </a:defRPr>
            </a:lvl6pPr>
            <a:lvl7pPr marL="914400" eaLnBrk="0" fontAlgn="base" hangingPunct="0">
              <a:spcBef>
                <a:spcPct val="0"/>
              </a:spcBef>
              <a:spcAft>
                <a:spcPct val="0"/>
              </a:spcAft>
              <a:defRPr sz="2400">
                <a:solidFill>
                  <a:schemeClr val="tx1"/>
                </a:solidFill>
                <a:latin typeface="Verdana" charset="0"/>
                <a:ea typeface="ＭＳ Ｐゴシック" charset="-128"/>
              </a:defRPr>
            </a:lvl7pPr>
            <a:lvl8pPr marL="1371600" eaLnBrk="0" fontAlgn="base" hangingPunct="0">
              <a:spcBef>
                <a:spcPct val="0"/>
              </a:spcBef>
              <a:spcAft>
                <a:spcPct val="0"/>
              </a:spcAft>
              <a:defRPr sz="2400">
                <a:solidFill>
                  <a:schemeClr val="tx1"/>
                </a:solidFill>
                <a:latin typeface="Verdana" charset="0"/>
                <a:ea typeface="ＭＳ Ｐゴシック" charset="-128"/>
              </a:defRPr>
            </a:lvl8pPr>
            <a:lvl9pPr marL="1828800" eaLnBrk="0" fontAlgn="base" hangingPunct="0">
              <a:spcBef>
                <a:spcPct val="0"/>
              </a:spcBef>
              <a:spcAft>
                <a:spcPct val="0"/>
              </a:spcAft>
              <a:defRPr sz="2400">
                <a:solidFill>
                  <a:schemeClr val="tx1"/>
                </a:solidFill>
                <a:latin typeface="Verdana" charset="0"/>
                <a:ea typeface="ＭＳ Ｐゴシック" charset="-128"/>
              </a:defRPr>
            </a:lvl9pPr>
          </a:lstStyle>
          <a:p>
            <a:fld id="{FF8DF0E8-7C4B-4F44-9684-C6DED4312FFC}" type="slidenum">
              <a:rPr lang="en-US" sz="1200">
                <a:latin typeface="Arial" charset="0"/>
              </a:rPr>
              <a:pPr/>
              <a:t>76</a:t>
            </a:fld>
            <a:endParaRPr lang="en-US" sz="1200">
              <a:latin typeface="Arial" charset="0"/>
            </a:endParaRPr>
          </a:p>
        </p:txBody>
      </p:sp>
      <p:sp>
        <p:nvSpPr>
          <p:cNvPr id="120835" name="Rectangle 2"/>
          <p:cNvSpPr>
            <a:spLocks noGrp="1" noRot="1" noChangeAspect="1" noChangeArrowheads="1" noTextEdit="1"/>
          </p:cNvSpPr>
          <p:nvPr>
            <p:ph type="sldImg"/>
          </p:nvPr>
        </p:nvSpPr>
        <p:spPr>
          <a:xfrm>
            <a:off x="1257300" y="720725"/>
            <a:ext cx="4802188" cy="3602038"/>
          </a:xfrm>
          <a:ln/>
        </p:spPr>
      </p:sp>
      <p:sp>
        <p:nvSpPr>
          <p:cNvPr id="120836" name="Rectangle 3"/>
          <p:cNvSpPr>
            <a:spLocks noGrp="1" noChangeArrowheads="1"/>
          </p:cNvSpPr>
          <p:nvPr>
            <p:ph type="body" idx="1"/>
          </p:nvPr>
        </p:nvSpPr>
        <p:spPr>
          <a:xfrm>
            <a:off x="976313" y="4560888"/>
            <a:ext cx="5362575" cy="4319587"/>
          </a:xfr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de-DE"/>
          </a:p>
        </p:txBody>
      </p:sp>
    </p:spTree>
    <p:extLst>
      <p:ext uri="{BB962C8B-B14F-4D97-AF65-F5344CB8AC3E}">
        <p14:creationId xmlns:p14="http://schemas.microsoft.com/office/powerpoint/2010/main" val="1890744676"/>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4" name="Rectangle 7"/>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400">
                <a:solidFill>
                  <a:schemeClr val="tx1"/>
                </a:solidFill>
                <a:latin typeface="Verdana" charset="0"/>
                <a:ea typeface="ＭＳ Ｐゴシック" charset="-128"/>
              </a:defRPr>
            </a:lvl1pPr>
            <a:lvl2pPr marL="37931725" indent="-37474525">
              <a:defRPr sz="2400">
                <a:solidFill>
                  <a:schemeClr val="tx1"/>
                </a:solidFill>
                <a:latin typeface="Verdana" charset="0"/>
                <a:ea typeface="ＭＳ Ｐゴシック" charset="-128"/>
              </a:defRPr>
            </a:lvl2pPr>
            <a:lvl3pPr>
              <a:defRPr sz="2400">
                <a:solidFill>
                  <a:schemeClr val="tx1"/>
                </a:solidFill>
                <a:latin typeface="Verdana" charset="0"/>
                <a:ea typeface="ＭＳ Ｐゴシック" charset="-128"/>
              </a:defRPr>
            </a:lvl3pPr>
            <a:lvl4pPr>
              <a:defRPr sz="2400">
                <a:solidFill>
                  <a:schemeClr val="tx1"/>
                </a:solidFill>
                <a:latin typeface="Verdana" charset="0"/>
                <a:ea typeface="ＭＳ Ｐゴシック" charset="-128"/>
              </a:defRPr>
            </a:lvl4pPr>
            <a:lvl5pPr>
              <a:defRPr sz="2400">
                <a:solidFill>
                  <a:schemeClr val="tx1"/>
                </a:solidFill>
                <a:latin typeface="Verdana" charset="0"/>
                <a:ea typeface="ＭＳ Ｐゴシック" charset="-128"/>
              </a:defRPr>
            </a:lvl5pPr>
            <a:lvl6pPr marL="457200" eaLnBrk="0" fontAlgn="base" hangingPunct="0">
              <a:spcBef>
                <a:spcPct val="0"/>
              </a:spcBef>
              <a:spcAft>
                <a:spcPct val="0"/>
              </a:spcAft>
              <a:defRPr sz="2400">
                <a:solidFill>
                  <a:schemeClr val="tx1"/>
                </a:solidFill>
                <a:latin typeface="Verdana" charset="0"/>
                <a:ea typeface="ＭＳ Ｐゴシック" charset="-128"/>
              </a:defRPr>
            </a:lvl6pPr>
            <a:lvl7pPr marL="914400" eaLnBrk="0" fontAlgn="base" hangingPunct="0">
              <a:spcBef>
                <a:spcPct val="0"/>
              </a:spcBef>
              <a:spcAft>
                <a:spcPct val="0"/>
              </a:spcAft>
              <a:defRPr sz="2400">
                <a:solidFill>
                  <a:schemeClr val="tx1"/>
                </a:solidFill>
                <a:latin typeface="Verdana" charset="0"/>
                <a:ea typeface="ＭＳ Ｐゴシック" charset="-128"/>
              </a:defRPr>
            </a:lvl7pPr>
            <a:lvl8pPr marL="1371600" eaLnBrk="0" fontAlgn="base" hangingPunct="0">
              <a:spcBef>
                <a:spcPct val="0"/>
              </a:spcBef>
              <a:spcAft>
                <a:spcPct val="0"/>
              </a:spcAft>
              <a:defRPr sz="2400">
                <a:solidFill>
                  <a:schemeClr val="tx1"/>
                </a:solidFill>
                <a:latin typeface="Verdana" charset="0"/>
                <a:ea typeface="ＭＳ Ｐゴシック" charset="-128"/>
              </a:defRPr>
            </a:lvl8pPr>
            <a:lvl9pPr marL="1828800" eaLnBrk="0" fontAlgn="base" hangingPunct="0">
              <a:spcBef>
                <a:spcPct val="0"/>
              </a:spcBef>
              <a:spcAft>
                <a:spcPct val="0"/>
              </a:spcAft>
              <a:defRPr sz="2400">
                <a:solidFill>
                  <a:schemeClr val="tx1"/>
                </a:solidFill>
                <a:latin typeface="Verdana" charset="0"/>
                <a:ea typeface="ＭＳ Ｐゴシック" charset="-128"/>
              </a:defRPr>
            </a:lvl9pPr>
          </a:lstStyle>
          <a:p>
            <a:fld id="{FF8DF0E8-7C4B-4F44-9684-C6DED4312FFC}" type="slidenum">
              <a:rPr lang="en-US" sz="1200">
                <a:latin typeface="Arial" charset="0"/>
              </a:rPr>
              <a:pPr/>
              <a:t>77</a:t>
            </a:fld>
            <a:endParaRPr lang="en-US" sz="1200">
              <a:latin typeface="Arial" charset="0"/>
            </a:endParaRPr>
          </a:p>
        </p:txBody>
      </p:sp>
      <p:sp>
        <p:nvSpPr>
          <p:cNvPr id="120835" name="Rectangle 2"/>
          <p:cNvSpPr>
            <a:spLocks noGrp="1" noRot="1" noChangeAspect="1" noChangeArrowheads="1" noTextEdit="1"/>
          </p:cNvSpPr>
          <p:nvPr>
            <p:ph type="sldImg"/>
          </p:nvPr>
        </p:nvSpPr>
        <p:spPr>
          <a:xfrm>
            <a:off x="1257300" y="720725"/>
            <a:ext cx="4802188" cy="3602038"/>
          </a:xfrm>
          <a:ln/>
        </p:spPr>
      </p:sp>
      <p:sp>
        <p:nvSpPr>
          <p:cNvPr id="120836" name="Rectangle 3"/>
          <p:cNvSpPr>
            <a:spLocks noGrp="1" noChangeArrowheads="1"/>
          </p:cNvSpPr>
          <p:nvPr>
            <p:ph type="body" idx="1"/>
          </p:nvPr>
        </p:nvSpPr>
        <p:spPr>
          <a:xfrm>
            <a:off x="976313" y="4560888"/>
            <a:ext cx="5362575" cy="4319587"/>
          </a:xfr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de-DE"/>
          </a:p>
        </p:txBody>
      </p:sp>
    </p:spTree>
    <p:extLst>
      <p:ext uri="{BB962C8B-B14F-4D97-AF65-F5344CB8AC3E}">
        <p14:creationId xmlns:p14="http://schemas.microsoft.com/office/powerpoint/2010/main" val="43825461"/>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82" name="Rectangle 7"/>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400">
                <a:solidFill>
                  <a:schemeClr val="tx1"/>
                </a:solidFill>
                <a:latin typeface="Verdana" charset="0"/>
                <a:ea typeface="ＭＳ Ｐゴシック" charset="-128"/>
              </a:defRPr>
            </a:lvl1pPr>
            <a:lvl2pPr marL="37931725" indent="-37474525">
              <a:defRPr sz="2400">
                <a:solidFill>
                  <a:schemeClr val="tx1"/>
                </a:solidFill>
                <a:latin typeface="Verdana" charset="0"/>
                <a:ea typeface="ＭＳ Ｐゴシック" charset="-128"/>
              </a:defRPr>
            </a:lvl2pPr>
            <a:lvl3pPr>
              <a:defRPr sz="2400">
                <a:solidFill>
                  <a:schemeClr val="tx1"/>
                </a:solidFill>
                <a:latin typeface="Verdana" charset="0"/>
                <a:ea typeface="ＭＳ Ｐゴシック" charset="-128"/>
              </a:defRPr>
            </a:lvl3pPr>
            <a:lvl4pPr>
              <a:defRPr sz="2400">
                <a:solidFill>
                  <a:schemeClr val="tx1"/>
                </a:solidFill>
                <a:latin typeface="Verdana" charset="0"/>
                <a:ea typeface="ＭＳ Ｐゴシック" charset="-128"/>
              </a:defRPr>
            </a:lvl4pPr>
            <a:lvl5pPr>
              <a:defRPr sz="2400">
                <a:solidFill>
                  <a:schemeClr val="tx1"/>
                </a:solidFill>
                <a:latin typeface="Verdana" charset="0"/>
                <a:ea typeface="ＭＳ Ｐゴシック" charset="-128"/>
              </a:defRPr>
            </a:lvl5pPr>
            <a:lvl6pPr marL="457200" eaLnBrk="0" fontAlgn="base" hangingPunct="0">
              <a:spcBef>
                <a:spcPct val="0"/>
              </a:spcBef>
              <a:spcAft>
                <a:spcPct val="0"/>
              </a:spcAft>
              <a:defRPr sz="2400">
                <a:solidFill>
                  <a:schemeClr val="tx1"/>
                </a:solidFill>
                <a:latin typeface="Verdana" charset="0"/>
                <a:ea typeface="ＭＳ Ｐゴシック" charset="-128"/>
              </a:defRPr>
            </a:lvl6pPr>
            <a:lvl7pPr marL="914400" eaLnBrk="0" fontAlgn="base" hangingPunct="0">
              <a:spcBef>
                <a:spcPct val="0"/>
              </a:spcBef>
              <a:spcAft>
                <a:spcPct val="0"/>
              </a:spcAft>
              <a:defRPr sz="2400">
                <a:solidFill>
                  <a:schemeClr val="tx1"/>
                </a:solidFill>
                <a:latin typeface="Verdana" charset="0"/>
                <a:ea typeface="ＭＳ Ｐゴシック" charset="-128"/>
              </a:defRPr>
            </a:lvl7pPr>
            <a:lvl8pPr marL="1371600" eaLnBrk="0" fontAlgn="base" hangingPunct="0">
              <a:spcBef>
                <a:spcPct val="0"/>
              </a:spcBef>
              <a:spcAft>
                <a:spcPct val="0"/>
              </a:spcAft>
              <a:defRPr sz="2400">
                <a:solidFill>
                  <a:schemeClr val="tx1"/>
                </a:solidFill>
                <a:latin typeface="Verdana" charset="0"/>
                <a:ea typeface="ＭＳ Ｐゴシック" charset="-128"/>
              </a:defRPr>
            </a:lvl8pPr>
            <a:lvl9pPr marL="1828800" eaLnBrk="0" fontAlgn="base" hangingPunct="0">
              <a:spcBef>
                <a:spcPct val="0"/>
              </a:spcBef>
              <a:spcAft>
                <a:spcPct val="0"/>
              </a:spcAft>
              <a:defRPr sz="2400">
                <a:solidFill>
                  <a:schemeClr val="tx1"/>
                </a:solidFill>
                <a:latin typeface="Verdana" charset="0"/>
                <a:ea typeface="ＭＳ Ｐゴシック" charset="-128"/>
              </a:defRPr>
            </a:lvl9pPr>
          </a:lstStyle>
          <a:p>
            <a:fld id="{72FEBBAE-0FF5-493D-8027-5A361C1F751F}" type="slidenum">
              <a:rPr lang="en-US" sz="1200">
                <a:latin typeface="Arial" charset="0"/>
              </a:rPr>
              <a:pPr/>
              <a:t>79</a:t>
            </a:fld>
            <a:endParaRPr lang="en-US" sz="1200">
              <a:latin typeface="Arial" charset="0"/>
            </a:endParaRPr>
          </a:p>
        </p:txBody>
      </p:sp>
      <p:sp>
        <p:nvSpPr>
          <p:cNvPr id="122883" name="Rectangle 2"/>
          <p:cNvSpPr>
            <a:spLocks noGrp="1" noRot="1" noChangeAspect="1" noChangeArrowheads="1" noTextEdit="1"/>
          </p:cNvSpPr>
          <p:nvPr>
            <p:ph type="sldImg"/>
          </p:nvPr>
        </p:nvSpPr>
        <p:spPr>
          <a:xfrm>
            <a:off x="1257300" y="720725"/>
            <a:ext cx="4802188" cy="3602038"/>
          </a:xfrm>
          <a:ln/>
        </p:spPr>
      </p:sp>
      <p:sp>
        <p:nvSpPr>
          <p:cNvPr id="122884" name="Rectangle 3"/>
          <p:cNvSpPr>
            <a:spLocks noGrp="1" noChangeArrowheads="1"/>
          </p:cNvSpPr>
          <p:nvPr>
            <p:ph type="body" idx="1"/>
          </p:nvPr>
        </p:nvSpPr>
        <p:spPr>
          <a:xfrm>
            <a:off x="976313" y="4560888"/>
            <a:ext cx="5362575" cy="4319587"/>
          </a:xfr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de-DE"/>
          </a:p>
        </p:txBody>
      </p:sp>
    </p:spTree>
    <p:extLst>
      <p:ext uri="{BB962C8B-B14F-4D97-AF65-F5344CB8AC3E}">
        <p14:creationId xmlns:p14="http://schemas.microsoft.com/office/powerpoint/2010/main" val="506213044"/>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930" name="Rectangle 7"/>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400">
                <a:solidFill>
                  <a:schemeClr val="tx1"/>
                </a:solidFill>
                <a:latin typeface="Verdana" charset="0"/>
                <a:ea typeface="ＭＳ Ｐゴシック" charset="-128"/>
              </a:defRPr>
            </a:lvl1pPr>
            <a:lvl2pPr marL="37931725" indent="-37474525">
              <a:defRPr sz="2400">
                <a:solidFill>
                  <a:schemeClr val="tx1"/>
                </a:solidFill>
                <a:latin typeface="Verdana" charset="0"/>
                <a:ea typeface="ＭＳ Ｐゴシック" charset="-128"/>
              </a:defRPr>
            </a:lvl2pPr>
            <a:lvl3pPr>
              <a:defRPr sz="2400">
                <a:solidFill>
                  <a:schemeClr val="tx1"/>
                </a:solidFill>
                <a:latin typeface="Verdana" charset="0"/>
                <a:ea typeface="ＭＳ Ｐゴシック" charset="-128"/>
              </a:defRPr>
            </a:lvl3pPr>
            <a:lvl4pPr>
              <a:defRPr sz="2400">
                <a:solidFill>
                  <a:schemeClr val="tx1"/>
                </a:solidFill>
                <a:latin typeface="Verdana" charset="0"/>
                <a:ea typeface="ＭＳ Ｐゴシック" charset="-128"/>
              </a:defRPr>
            </a:lvl4pPr>
            <a:lvl5pPr>
              <a:defRPr sz="2400">
                <a:solidFill>
                  <a:schemeClr val="tx1"/>
                </a:solidFill>
                <a:latin typeface="Verdana" charset="0"/>
                <a:ea typeface="ＭＳ Ｐゴシック" charset="-128"/>
              </a:defRPr>
            </a:lvl5pPr>
            <a:lvl6pPr marL="457200" eaLnBrk="0" fontAlgn="base" hangingPunct="0">
              <a:spcBef>
                <a:spcPct val="0"/>
              </a:spcBef>
              <a:spcAft>
                <a:spcPct val="0"/>
              </a:spcAft>
              <a:defRPr sz="2400">
                <a:solidFill>
                  <a:schemeClr val="tx1"/>
                </a:solidFill>
                <a:latin typeface="Verdana" charset="0"/>
                <a:ea typeface="ＭＳ Ｐゴシック" charset="-128"/>
              </a:defRPr>
            </a:lvl6pPr>
            <a:lvl7pPr marL="914400" eaLnBrk="0" fontAlgn="base" hangingPunct="0">
              <a:spcBef>
                <a:spcPct val="0"/>
              </a:spcBef>
              <a:spcAft>
                <a:spcPct val="0"/>
              </a:spcAft>
              <a:defRPr sz="2400">
                <a:solidFill>
                  <a:schemeClr val="tx1"/>
                </a:solidFill>
                <a:latin typeface="Verdana" charset="0"/>
                <a:ea typeface="ＭＳ Ｐゴシック" charset="-128"/>
              </a:defRPr>
            </a:lvl7pPr>
            <a:lvl8pPr marL="1371600" eaLnBrk="0" fontAlgn="base" hangingPunct="0">
              <a:spcBef>
                <a:spcPct val="0"/>
              </a:spcBef>
              <a:spcAft>
                <a:spcPct val="0"/>
              </a:spcAft>
              <a:defRPr sz="2400">
                <a:solidFill>
                  <a:schemeClr val="tx1"/>
                </a:solidFill>
                <a:latin typeface="Verdana" charset="0"/>
                <a:ea typeface="ＭＳ Ｐゴシック" charset="-128"/>
              </a:defRPr>
            </a:lvl8pPr>
            <a:lvl9pPr marL="1828800" eaLnBrk="0" fontAlgn="base" hangingPunct="0">
              <a:spcBef>
                <a:spcPct val="0"/>
              </a:spcBef>
              <a:spcAft>
                <a:spcPct val="0"/>
              </a:spcAft>
              <a:defRPr sz="2400">
                <a:solidFill>
                  <a:schemeClr val="tx1"/>
                </a:solidFill>
                <a:latin typeface="Verdana" charset="0"/>
                <a:ea typeface="ＭＳ Ｐゴシック" charset="-128"/>
              </a:defRPr>
            </a:lvl9pPr>
          </a:lstStyle>
          <a:p>
            <a:fld id="{E2EEC154-59D8-49DE-8124-D6B646BF6820}" type="slidenum">
              <a:rPr lang="en-US" sz="1200">
                <a:latin typeface="Arial" charset="0"/>
              </a:rPr>
              <a:pPr/>
              <a:t>80</a:t>
            </a:fld>
            <a:endParaRPr lang="en-US" sz="1200">
              <a:latin typeface="Arial" charset="0"/>
            </a:endParaRPr>
          </a:p>
        </p:txBody>
      </p:sp>
      <p:sp>
        <p:nvSpPr>
          <p:cNvPr id="124931" name="Rectangle 2"/>
          <p:cNvSpPr>
            <a:spLocks noGrp="1" noRot="1" noChangeAspect="1" noChangeArrowheads="1" noTextEdit="1"/>
          </p:cNvSpPr>
          <p:nvPr>
            <p:ph type="sldImg"/>
          </p:nvPr>
        </p:nvSpPr>
        <p:spPr>
          <a:xfrm>
            <a:off x="1257300" y="720725"/>
            <a:ext cx="4802188" cy="3602038"/>
          </a:xfrm>
          <a:ln/>
        </p:spPr>
      </p:sp>
      <p:sp>
        <p:nvSpPr>
          <p:cNvPr id="124932" name="Rectangle 3"/>
          <p:cNvSpPr>
            <a:spLocks noGrp="1" noChangeArrowheads="1"/>
          </p:cNvSpPr>
          <p:nvPr>
            <p:ph type="body" idx="1"/>
          </p:nvPr>
        </p:nvSpPr>
        <p:spPr>
          <a:xfrm>
            <a:off x="976313" y="4560888"/>
            <a:ext cx="5362575" cy="4319587"/>
          </a:xfr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de-DE"/>
          </a:p>
        </p:txBody>
      </p:sp>
    </p:spTree>
    <p:extLst>
      <p:ext uri="{BB962C8B-B14F-4D97-AF65-F5344CB8AC3E}">
        <p14:creationId xmlns:p14="http://schemas.microsoft.com/office/powerpoint/2010/main" val="1054733745"/>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930" name="Rectangle 7"/>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400">
                <a:solidFill>
                  <a:schemeClr val="tx1"/>
                </a:solidFill>
                <a:latin typeface="Verdana" charset="0"/>
                <a:ea typeface="ＭＳ Ｐゴシック" charset="-128"/>
              </a:defRPr>
            </a:lvl1pPr>
            <a:lvl2pPr marL="37931725" indent="-37474525">
              <a:defRPr sz="2400">
                <a:solidFill>
                  <a:schemeClr val="tx1"/>
                </a:solidFill>
                <a:latin typeface="Verdana" charset="0"/>
                <a:ea typeface="ＭＳ Ｐゴシック" charset="-128"/>
              </a:defRPr>
            </a:lvl2pPr>
            <a:lvl3pPr>
              <a:defRPr sz="2400">
                <a:solidFill>
                  <a:schemeClr val="tx1"/>
                </a:solidFill>
                <a:latin typeface="Verdana" charset="0"/>
                <a:ea typeface="ＭＳ Ｐゴシック" charset="-128"/>
              </a:defRPr>
            </a:lvl3pPr>
            <a:lvl4pPr>
              <a:defRPr sz="2400">
                <a:solidFill>
                  <a:schemeClr val="tx1"/>
                </a:solidFill>
                <a:latin typeface="Verdana" charset="0"/>
                <a:ea typeface="ＭＳ Ｐゴシック" charset="-128"/>
              </a:defRPr>
            </a:lvl4pPr>
            <a:lvl5pPr>
              <a:defRPr sz="2400">
                <a:solidFill>
                  <a:schemeClr val="tx1"/>
                </a:solidFill>
                <a:latin typeface="Verdana" charset="0"/>
                <a:ea typeface="ＭＳ Ｐゴシック" charset="-128"/>
              </a:defRPr>
            </a:lvl5pPr>
            <a:lvl6pPr marL="457200" eaLnBrk="0" fontAlgn="base" hangingPunct="0">
              <a:spcBef>
                <a:spcPct val="0"/>
              </a:spcBef>
              <a:spcAft>
                <a:spcPct val="0"/>
              </a:spcAft>
              <a:defRPr sz="2400">
                <a:solidFill>
                  <a:schemeClr val="tx1"/>
                </a:solidFill>
                <a:latin typeface="Verdana" charset="0"/>
                <a:ea typeface="ＭＳ Ｐゴシック" charset="-128"/>
              </a:defRPr>
            </a:lvl6pPr>
            <a:lvl7pPr marL="914400" eaLnBrk="0" fontAlgn="base" hangingPunct="0">
              <a:spcBef>
                <a:spcPct val="0"/>
              </a:spcBef>
              <a:spcAft>
                <a:spcPct val="0"/>
              </a:spcAft>
              <a:defRPr sz="2400">
                <a:solidFill>
                  <a:schemeClr val="tx1"/>
                </a:solidFill>
                <a:latin typeface="Verdana" charset="0"/>
                <a:ea typeface="ＭＳ Ｐゴシック" charset="-128"/>
              </a:defRPr>
            </a:lvl7pPr>
            <a:lvl8pPr marL="1371600" eaLnBrk="0" fontAlgn="base" hangingPunct="0">
              <a:spcBef>
                <a:spcPct val="0"/>
              </a:spcBef>
              <a:spcAft>
                <a:spcPct val="0"/>
              </a:spcAft>
              <a:defRPr sz="2400">
                <a:solidFill>
                  <a:schemeClr val="tx1"/>
                </a:solidFill>
                <a:latin typeface="Verdana" charset="0"/>
                <a:ea typeface="ＭＳ Ｐゴシック" charset="-128"/>
              </a:defRPr>
            </a:lvl8pPr>
            <a:lvl9pPr marL="1828800" eaLnBrk="0" fontAlgn="base" hangingPunct="0">
              <a:spcBef>
                <a:spcPct val="0"/>
              </a:spcBef>
              <a:spcAft>
                <a:spcPct val="0"/>
              </a:spcAft>
              <a:defRPr sz="2400">
                <a:solidFill>
                  <a:schemeClr val="tx1"/>
                </a:solidFill>
                <a:latin typeface="Verdana" charset="0"/>
                <a:ea typeface="ＭＳ Ｐゴシック" charset="-128"/>
              </a:defRPr>
            </a:lvl9pPr>
          </a:lstStyle>
          <a:p>
            <a:fld id="{E2EEC154-59D8-49DE-8124-D6B646BF6820}" type="slidenum">
              <a:rPr lang="en-US" sz="1200">
                <a:latin typeface="Arial" charset="0"/>
              </a:rPr>
              <a:pPr/>
              <a:t>81</a:t>
            </a:fld>
            <a:endParaRPr lang="en-US" sz="1200">
              <a:latin typeface="Arial" charset="0"/>
            </a:endParaRPr>
          </a:p>
        </p:txBody>
      </p:sp>
      <p:sp>
        <p:nvSpPr>
          <p:cNvPr id="124931" name="Rectangle 2"/>
          <p:cNvSpPr>
            <a:spLocks noGrp="1" noRot="1" noChangeAspect="1" noChangeArrowheads="1" noTextEdit="1"/>
          </p:cNvSpPr>
          <p:nvPr>
            <p:ph type="sldImg"/>
          </p:nvPr>
        </p:nvSpPr>
        <p:spPr>
          <a:xfrm>
            <a:off x="1257300" y="720725"/>
            <a:ext cx="4802188" cy="3602038"/>
          </a:xfrm>
          <a:ln/>
        </p:spPr>
      </p:sp>
      <p:sp>
        <p:nvSpPr>
          <p:cNvPr id="124932" name="Rectangle 3"/>
          <p:cNvSpPr>
            <a:spLocks noGrp="1" noChangeArrowheads="1"/>
          </p:cNvSpPr>
          <p:nvPr>
            <p:ph type="body" idx="1"/>
          </p:nvPr>
        </p:nvSpPr>
        <p:spPr>
          <a:xfrm>
            <a:off x="976313" y="4560888"/>
            <a:ext cx="5362575" cy="4319587"/>
          </a:xfr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de-DE"/>
          </a:p>
        </p:txBody>
      </p:sp>
    </p:spTree>
    <p:extLst>
      <p:ext uri="{BB962C8B-B14F-4D97-AF65-F5344CB8AC3E}">
        <p14:creationId xmlns:p14="http://schemas.microsoft.com/office/powerpoint/2010/main" val="294160788"/>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978" name="Rectangle 7"/>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400">
                <a:solidFill>
                  <a:schemeClr val="tx1"/>
                </a:solidFill>
                <a:latin typeface="Verdana" charset="0"/>
                <a:ea typeface="ＭＳ Ｐゴシック" charset="-128"/>
              </a:defRPr>
            </a:lvl1pPr>
            <a:lvl2pPr marL="37931725" indent="-37474525">
              <a:defRPr sz="2400">
                <a:solidFill>
                  <a:schemeClr val="tx1"/>
                </a:solidFill>
                <a:latin typeface="Verdana" charset="0"/>
                <a:ea typeface="ＭＳ Ｐゴシック" charset="-128"/>
              </a:defRPr>
            </a:lvl2pPr>
            <a:lvl3pPr>
              <a:defRPr sz="2400">
                <a:solidFill>
                  <a:schemeClr val="tx1"/>
                </a:solidFill>
                <a:latin typeface="Verdana" charset="0"/>
                <a:ea typeface="ＭＳ Ｐゴシック" charset="-128"/>
              </a:defRPr>
            </a:lvl3pPr>
            <a:lvl4pPr>
              <a:defRPr sz="2400">
                <a:solidFill>
                  <a:schemeClr val="tx1"/>
                </a:solidFill>
                <a:latin typeface="Verdana" charset="0"/>
                <a:ea typeface="ＭＳ Ｐゴシック" charset="-128"/>
              </a:defRPr>
            </a:lvl4pPr>
            <a:lvl5pPr>
              <a:defRPr sz="2400">
                <a:solidFill>
                  <a:schemeClr val="tx1"/>
                </a:solidFill>
                <a:latin typeface="Verdana" charset="0"/>
                <a:ea typeface="ＭＳ Ｐゴシック" charset="-128"/>
              </a:defRPr>
            </a:lvl5pPr>
            <a:lvl6pPr marL="457200" eaLnBrk="0" fontAlgn="base" hangingPunct="0">
              <a:spcBef>
                <a:spcPct val="0"/>
              </a:spcBef>
              <a:spcAft>
                <a:spcPct val="0"/>
              </a:spcAft>
              <a:defRPr sz="2400">
                <a:solidFill>
                  <a:schemeClr val="tx1"/>
                </a:solidFill>
                <a:latin typeface="Verdana" charset="0"/>
                <a:ea typeface="ＭＳ Ｐゴシック" charset="-128"/>
              </a:defRPr>
            </a:lvl6pPr>
            <a:lvl7pPr marL="914400" eaLnBrk="0" fontAlgn="base" hangingPunct="0">
              <a:spcBef>
                <a:spcPct val="0"/>
              </a:spcBef>
              <a:spcAft>
                <a:spcPct val="0"/>
              </a:spcAft>
              <a:defRPr sz="2400">
                <a:solidFill>
                  <a:schemeClr val="tx1"/>
                </a:solidFill>
                <a:latin typeface="Verdana" charset="0"/>
                <a:ea typeface="ＭＳ Ｐゴシック" charset="-128"/>
              </a:defRPr>
            </a:lvl7pPr>
            <a:lvl8pPr marL="1371600" eaLnBrk="0" fontAlgn="base" hangingPunct="0">
              <a:spcBef>
                <a:spcPct val="0"/>
              </a:spcBef>
              <a:spcAft>
                <a:spcPct val="0"/>
              </a:spcAft>
              <a:defRPr sz="2400">
                <a:solidFill>
                  <a:schemeClr val="tx1"/>
                </a:solidFill>
                <a:latin typeface="Verdana" charset="0"/>
                <a:ea typeface="ＭＳ Ｐゴシック" charset="-128"/>
              </a:defRPr>
            </a:lvl8pPr>
            <a:lvl9pPr marL="1828800" eaLnBrk="0" fontAlgn="base" hangingPunct="0">
              <a:spcBef>
                <a:spcPct val="0"/>
              </a:spcBef>
              <a:spcAft>
                <a:spcPct val="0"/>
              </a:spcAft>
              <a:defRPr sz="2400">
                <a:solidFill>
                  <a:schemeClr val="tx1"/>
                </a:solidFill>
                <a:latin typeface="Verdana" charset="0"/>
                <a:ea typeface="ＭＳ Ｐゴシック" charset="-128"/>
              </a:defRPr>
            </a:lvl9pPr>
          </a:lstStyle>
          <a:p>
            <a:fld id="{A10CF2FB-F41E-467B-8257-8609E8A6FE71}" type="slidenum">
              <a:rPr lang="en-US" sz="1200">
                <a:latin typeface="Arial" charset="0"/>
              </a:rPr>
              <a:pPr/>
              <a:t>83</a:t>
            </a:fld>
            <a:endParaRPr lang="en-US" sz="1200">
              <a:latin typeface="Arial" charset="0"/>
            </a:endParaRPr>
          </a:p>
        </p:txBody>
      </p:sp>
      <p:sp>
        <p:nvSpPr>
          <p:cNvPr id="126979" name="Rectangle 2"/>
          <p:cNvSpPr>
            <a:spLocks noGrp="1" noRot="1" noChangeAspect="1" noChangeArrowheads="1" noTextEdit="1"/>
          </p:cNvSpPr>
          <p:nvPr>
            <p:ph type="sldImg"/>
          </p:nvPr>
        </p:nvSpPr>
        <p:spPr>
          <a:xfrm>
            <a:off x="1257300" y="720725"/>
            <a:ext cx="4802188" cy="3602038"/>
          </a:xfrm>
          <a:ln/>
        </p:spPr>
      </p:sp>
      <p:sp>
        <p:nvSpPr>
          <p:cNvPr id="126980" name="Rectangle 3"/>
          <p:cNvSpPr>
            <a:spLocks noGrp="1" noChangeArrowheads="1"/>
          </p:cNvSpPr>
          <p:nvPr>
            <p:ph type="body" idx="1"/>
          </p:nvPr>
        </p:nvSpPr>
        <p:spPr>
          <a:xfrm>
            <a:off x="976313" y="4560888"/>
            <a:ext cx="5362575" cy="4319587"/>
          </a:xfr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de-DE"/>
          </a:p>
        </p:txBody>
      </p:sp>
    </p:spTree>
    <p:extLst>
      <p:ext uri="{BB962C8B-B14F-4D97-AF65-F5344CB8AC3E}">
        <p14:creationId xmlns:p14="http://schemas.microsoft.com/office/powerpoint/2010/main" val="884700639"/>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930" name="Rectangle 7"/>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400">
                <a:solidFill>
                  <a:schemeClr val="tx1"/>
                </a:solidFill>
                <a:latin typeface="Verdana" charset="0"/>
                <a:ea typeface="ＭＳ Ｐゴシック" charset="-128"/>
              </a:defRPr>
            </a:lvl1pPr>
            <a:lvl2pPr marL="37931725" indent="-37474525">
              <a:defRPr sz="2400">
                <a:solidFill>
                  <a:schemeClr val="tx1"/>
                </a:solidFill>
                <a:latin typeface="Verdana" charset="0"/>
                <a:ea typeface="ＭＳ Ｐゴシック" charset="-128"/>
              </a:defRPr>
            </a:lvl2pPr>
            <a:lvl3pPr>
              <a:defRPr sz="2400">
                <a:solidFill>
                  <a:schemeClr val="tx1"/>
                </a:solidFill>
                <a:latin typeface="Verdana" charset="0"/>
                <a:ea typeface="ＭＳ Ｐゴシック" charset="-128"/>
              </a:defRPr>
            </a:lvl3pPr>
            <a:lvl4pPr>
              <a:defRPr sz="2400">
                <a:solidFill>
                  <a:schemeClr val="tx1"/>
                </a:solidFill>
                <a:latin typeface="Verdana" charset="0"/>
                <a:ea typeface="ＭＳ Ｐゴシック" charset="-128"/>
              </a:defRPr>
            </a:lvl4pPr>
            <a:lvl5pPr>
              <a:defRPr sz="2400">
                <a:solidFill>
                  <a:schemeClr val="tx1"/>
                </a:solidFill>
                <a:latin typeface="Verdana" charset="0"/>
                <a:ea typeface="ＭＳ Ｐゴシック" charset="-128"/>
              </a:defRPr>
            </a:lvl5pPr>
            <a:lvl6pPr marL="457200" eaLnBrk="0" fontAlgn="base" hangingPunct="0">
              <a:spcBef>
                <a:spcPct val="0"/>
              </a:spcBef>
              <a:spcAft>
                <a:spcPct val="0"/>
              </a:spcAft>
              <a:defRPr sz="2400">
                <a:solidFill>
                  <a:schemeClr val="tx1"/>
                </a:solidFill>
                <a:latin typeface="Verdana" charset="0"/>
                <a:ea typeface="ＭＳ Ｐゴシック" charset="-128"/>
              </a:defRPr>
            </a:lvl6pPr>
            <a:lvl7pPr marL="914400" eaLnBrk="0" fontAlgn="base" hangingPunct="0">
              <a:spcBef>
                <a:spcPct val="0"/>
              </a:spcBef>
              <a:spcAft>
                <a:spcPct val="0"/>
              </a:spcAft>
              <a:defRPr sz="2400">
                <a:solidFill>
                  <a:schemeClr val="tx1"/>
                </a:solidFill>
                <a:latin typeface="Verdana" charset="0"/>
                <a:ea typeface="ＭＳ Ｐゴシック" charset="-128"/>
              </a:defRPr>
            </a:lvl7pPr>
            <a:lvl8pPr marL="1371600" eaLnBrk="0" fontAlgn="base" hangingPunct="0">
              <a:spcBef>
                <a:spcPct val="0"/>
              </a:spcBef>
              <a:spcAft>
                <a:spcPct val="0"/>
              </a:spcAft>
              <a:defRPr sz="2400">
                <a:solidFill>
                  <a:schemeClr val="tx1"/>
                </a:solidFill>
                <a:latin typeface="Verdana" charset="0"/>
                <a:ea typeface="ＭＳ Ｐゴシック" charset="-128"/>
              </a:defRPr>
            </a:lvl8pPr>
            <a:lvl9pPr marL="1828800" eaLnBrk="0" fontAlgn="base" hangingPunct="0">
              <a:spcBef>
                <a:spcPct val="0"/>
              </a:spcBef>
              <a:spcAft>
                <a:spcPct val="0"/>
              </a:spcAft>
              <a:defRPr sz="2400">
                <a:solidFill>
                  <a:schemeClr val="tx1"/>
                </a:solidFill>
                <a:latin typeface="Verdana" charset="0"/>
                <a:ea typeface="ＭＳ Ｐゴシック" charset="-128"/>
              </a:defRPr>
            </a:lvl9pPr>
          </a:lstStyle>
          <a:p>
            <a:fld id="{E2EEC154-59D8-49DE-8124-D6B646BF6820}" type="slidenum">
              <a:rPr lang="en-US" sz="1200">
                <a:latin typeface="Arial" charset="0"/>
              </a:rPr>
              <a:pPr/>
              <a:t>84</a:t>
            </a:fld>
            <a:endParaRPr lang="en-US" sz="1200">
              <a:latin typeface="Arial" charset="0"/>
            </a:endParaRPr>
          </a:p>
        </p:txBody>
      </p:sp>
      <p:sp>
        <p:nvSpPr>
          <p:cNvPr id="124931" name="Rectangle 2"/>
          <p:cNvSpPr>
            <a:spLocks noGrp="1" noRot="1" noChangeAspect="1" noChangeArrowheads="1" noTextEdit="1"/>
          </p:cNvSpPr>
          <p:nvPr>
            <p:ph type="sldImg"/>
          </p:nvPr>
        </p:nvSpPr>
        <p:spPr>
          <a:xfrm>
            <a:off x="1257300" y="720725"/>
            <a:ext cx="4802188" cy="3602038"/>
          </a:xfrm>
          <a:ln/>
        </p:spPr>
      </p:sp>
      <p:sp>
        <p:nvSpPr>
          <p:cNvPr id="124932" name="Rectangle 3"/>
          <p:cNvSpPr>
            <a:spLocks noGrp="1" noChangeArrowheads="1"/>
          </p:cNvSpPr>
          <p:nvPr>
            <p:ph type="body" idx="1"/>
          </p:nvPr>
        </p:nvSpPr>
        <p:spPr>
          <a:xfrm>
            <a:off x="976313" y="4560888"/>
            <a:ext cx="5362575" cy="4319587"/>
          </a:xfr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de-DE"/>
          </a:p>
        </p:txBody>
      </p:sp>
    </p:spTree>
    <p:extLst>
      <p:ext uri="{BB962C8B-B14F-4D97-AF65-F5344CB8AC3E}">
        <p14:creationId xmlns:p14="http://schemas.microsoft.com/office/powerpoint/2010/main" val="268578632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1" name="Rectangle 7"/>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400">
                <a:solidFill>
                  <a:schemeClr val="tx1"/>
                </a:solidFill>
                <a:latin typeface="Verdana" pitchFamily="34" charset="0"/>
                <a:ea typeface="MS PGothic" pitchFamily="34" charset="-128"/>
              </a:defRPr>
            </a:lvl1pPr>
            <a:lvl2pPr marL="742950" indent="-285750">
              <a:defRPr sz="2400">
                <a:solidFill>
                  <a:schemeClr val="tx1"/>
                </a:solidFill>
                <a:latin typeface="Verdana" pitchFamily="34" charset="0"/>
                <a:ea typeface="MS PGothic" pitchFamily="34" charset="-128"/>
              </a:defRPr>
            </a:lvl2pPr>
            <a:lvl3pPr marL="1143000" indent="-228600">
              <a:defRPr sz="2400">
                <a:solidFill>
                  <a:schemeClr val="tx1"/>
                </a:solidFill>
                <a:latin typeface="Verdana" pitchFamily="34" charset="0"/>
                <a:ea typeface="MS PGothic" pitchFamily="34" charset="-128"/>
              </a:defRPr>
            </a:lvl3pPr>
            <a:lvl4pPr marL="1600200" indent="-228600">
              <a:defRPr sz="2400">
                <a:solidFill>
                  <a:schemeClr val="tx1"/>
                </a:solidFill>
                <a:latin typeface="Verdana" pitchFamily="34" charset="0"/>
                <a:ea typeface="MS PGothic" pitchFamily="34" charset="-128"/>
              </a:defRPr>
            </a:lvl4pPr>
            <a:lvl5pPr marL="2057400" indent="-228600">
              <a:defRPr sz="2400">
                <a:solidFill>
                  <a:schemeClr val="tx1"/>
                </a:solidFill>
                <a:latin typeface="Verdana" pitchFamily="34" charset="0"/>
                <a:ea typeface="MS PGothic" pitchFamily="34" charset="-128"/>
              </a:defRPr>
            </a:lvl5pPr>
            <a:lvl6pPr marL="2514600" indent="-228600" eaLnBrk="0" fontAlgn="base" hangingPunct="0">
              <a:spcBef>
                <a:spcPct val="0"/>
              </a:spcBef>
              <a:spcAft>
                <a:spcPct val="0"/>
              </a:spcAft>
              <a:defRPr sz="2400">
                <a:solidFill>
                  <a:schemeClr val="tx1"/>
                </a:solidFill>
                <a:latin typeface="Verdana" pitchFamily="34" charset="0"/>
                <a:ea typeface="MS PGothic" pitchFamily="34" charset="-128"/>
              </a:defRPr>
            </a:lvl6pPr>
            <a:lvl7pPr marL="2971800" indent="-228600" eaLnBrk="0" fontAlgn="base" hangingPunct="0">
              <a:spcBef>
                <a:spcPct val="0"/>
              </a:spcBef>
              <a:spcAft>
                <a:spcPct val="0"/>
              </a:spcAft>
              <a:defRPr sz="2400">
                <a:solidFill>
                  <a:schemeClr val="tx1"/>
                </a:solidFill>
                <a:latin typeface="Verdana" pitchFamily="34" charset="0"/>
                <a:ea typeface="MS PGothic" pitchFamily="34" charset="-128"/>
              </a:defRPr>
            </a:lvl7pPr>
            <a:lvl8pPr marL="3429000" indent="-228600" eaLnBrk="0" fontAlgn="base" hangingPunct="0">
              <a:spcBef>
                <a:spcPct val="0"/>
              </a:spcBef>
              <a:spcAft>
                <a:spcPct val="0"/>
              </a:spcAft>
              <a:defRPr sz="2400">
                <a:solidFill>
                  <a:schemeClr val="tx1"/>
                </a:solidFill>
                <a:latin typeface="Verdana" pitchFamily="34" charset="0"/>
                <a:ea typeface="MS PGothic" pitchFamily="34" charset="-128"/>
              </a:defRPr>
            </a:lvl8pPr>
            <a:lvl9pPr marL="3886200" indent="-228600" eaLnBrk="0" fontAlgn="base" hangingPunct="0">
              <a:spcBef>
                <a:spcPct val="0"/>
              </a:spcBef>
              <a:spcAft>
                <a:spcPct val="0"/>
              </a:spcAft>
              <a:defRPr sz="2400">
                <a:solidFill>
                  <a:schemeClr val="tx1"/>
                </a:solidFill>
                <a:latin typeface="Verdana" pitchFamily="34" charset="0"/>
                <a:ea typeface="MS PGothic" pitchFamily="34" charset="-128"/>
              </a:defRPr>
            </a:lvl9pPr>
          </a:lstStyle>
          <a:p>
            <a:fld id="{71A37E84-0173-45AB-ABE5-47E44D7E246A}" type="slidenum">
              <a:rPr lang="en-US" sz="1200">
                <a:latin typeface="Arial" pitchFamily="34" charset="0"/>
              </a:rPr>
              <a:pPr/>
              <a:t>22</a:t>
            </a:fld>
            <a:endParaRPr lang="en-US" sz="1200">
              <a:latin typeface="Arial" pitchFamily="34" charset="0"/>
            </a:endParaRPr>
          </a:p>
        </p:txBody>
      </p:sp>
      <p:sp>
        <p:nvSpPr>
          <p:cNvPr id="56322" name="Rectangle 2"/>
          <p:cNvSpPr>
            <a:spLocks noGrp="1" noRot="1" noChangeAspect="1" noChangeArrowheads="1" noTextEdit="1"/>
          </p:cNvSpPr>
          <p:nvPr>
            <p:ph type="sldImg"/>
          </p:nvPr>
        </p:nvSpPr>
        <p:spPr>
          <a:ln/>
        </p:spPr>
      </p:sp>
      <p:sp>
        <p:nvSpPr>
          <p:cNvPr id="56323"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de-DE">
              <a:latin typeface="Arial" pitchFamily="34" charset="0"/>
            </a:endParaRPr>
          </a:p>
        </p:txBody>
      </p:sp>
    </p:spTree>
    <p:extLst>
      <p:ext uri="{BB962C8B-B14F-4D97-AF65-F5344CB8AC3E}">
        <p14:creationId xmlns:p14="http://schemas.microsoft.com/office/powerpoint/2010/main" val="1368648434"/>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074" name="Rectangle 7"/>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400">
                <a:solidFill>
                  <a:schemeClr val="tx1"/>
                </a:solidFill>
                <a:latin typeface="Verdana" charset="0"/>
                <a:ea typeface="ＭＳ Ｐゴシック" charset="-128"/>
              </a:defRPr>
            </a:lvl1pPr>
            <a:lvl2pPr marL="37931725" indent="-37474525">
              <a:defRPr sz="2400">
                <a:solidFill>
                  <a:schemeClr val="tx1"/>
                </a:solidFill>
                <a:latin typeface="Verdana" charset="0"/>
                <a:ea typeface="ＭＳ Ｐゴシック" charset="-128"/>
              </a:defRPr>
            </a:lvl2pPr>
            <a:lvl3pPr>
              <a:defRPr sz="2400">
                <a:solidFill>
                  <a:schemeClr val="tx1"/>
                </a:solidFill>
                <a:latin typeface="Verdana" charset="0"/>
                <a:ea typeface="ＭＳ Ｐゴシック" charset="-128"/>
              </a:defRPr>
            </a:lvl3pPr>
            <a:lvl4pPr>
              <a:defRPr sz="2400">
                <a:solidFill>
                  <a:schemeClr val="tx1"/>
                </a:solidFill>
                <a:latin typeface="Verdana" charset="0"/>
                <a:ea typeface="ＭＳ Ｐゴシック" charset="-128"/>
              </a:defRPr>
            </a:lvl4pPr>
            <a:lvl5pPr>
              <a:defRPr sz="2400">
                <a:solidFill>
                  <a:schemeClr val="tx1"/>
                </a:solidFill>
                <a:latin typeface="Verdana" charset="0"/>
                <a:ea typeface="ＭＳ Ｐゴシック" charset="-128"/>
              </a:defRPr>
            </a:lvl5pPr>
            <a:lvl6pPr marL="457200" eaLnBrk="0" fontAlgn="base" hangingPunct="0">
              <a:spcBef>
                <a:spcPct val="0"/>
              </a:spcBef>
              <a:spcAft>
                <a:spcPct val="0"/>
              </a:spcAft>
              <a:defRPr sz="2400">
                <a:solidFill>
                  <a:schemeClr val="tx1"/>
                </a:solidFill>
                <a:latin typeface="Verdana" charset="0"/>
                <a:ea typeface="ＭＳ Ｐゴシック" charset="-128"/>
              </a:defRPr>
            </a:lvl6pPr>
            <a:lvl7pPr marL="914400" eaLnBrk="0" fontAlgn="base" hangingPunct="0">
              <a:spcBef>
                <a:spcPct val="0"/>
              </a:spcBef>
              <a:spcAft>
                <a:spcPct val="0"/>
              </a:spcAft>
              <a:defRPr sz="2400">
                <a:solidFill>
                  <a:schemeClr val="tx1"/>
                </a:solidFill>
                <a:latin typeface="Verdana" charset="0"/>
                <a:ea typeface="ＭＳ Ｐゴシック" charset="-128"/>
              </a:defRPr>
            </a:lvl7pPr>
            <a:lvl8pPr marL="1371600" eaLnBrk="0" fontAlgn="base" hangingPunct="0">
              <a:spcBef>
                <a:spcPct val="0"/>
              </a:spcBef>
              <a:spcAft>
                <a:spcPct val="0"/>
              </a:spcAft>
              <a:defRPr sz="2400">
                <a:solidFill>
                  <a:schemeClr val="tx1"/>
                </a:solidFill>
                <a:latin typeface="Verdana" charset="0"/>
                <a:ea typeface="ＭＳ Ｐゴシック" charset="-128"/>
              </a:defRPr>
            </a:lvl8pPr>
            <a:lvl9pPr marL="1828800" eaLnBrk="0" fontAlgn="base" hangingPunct="0">
              <a:spcBef>
                <a:spcPct val="0"/>
              </a:spcBef>
              <a:spcAft>
                <a:spcPct val="0"/>
              </a:spcAft>
              <a:defRPr sz="2400">
                <a:solidFill>
                  <a:schemeClr val="tx1"/>
                </a:solidFill>
                <a:latin typeface="Verdana" charset="0"/>
                <a:ea typeface="ＭＳ Ｐゴシック" charset="-128"/>
              </a:defRPr>
            </a:lvl9pPr>
          </a:lstStyle>
          <a:p>
            <a:fld id="{282FA9AB-CECC-4885-A25B-E42F16AB1D70}" type="slidenum">
              <a:rPr lang="en-US" sz="1200">
                <a:latin typeface="Arial" charset="0"/>
              </a:rPr>
              <a:pPr/>
              <a:t>85</a:t>
            </a:fld>
            <a:endParaRPr lang="en-US" sz="1200">
              <a:latin typeface="Arial" charset="0"/>
            </a:endParaRPr>
          </a:p>
        </p:txBody>
      </p:sp>
      <p:sp>
        <p:nvSpPr>
          <p:cNvPr id="131075" name="Rectangle 2"/>
          <p:cNvSpPr>
            <a:spLocks noGrp="1" noRot="1" noChangeAspect="1" noChangeArrowheads="1" noTextEdit="1"/>
          </p:cNvSpPr>
          <p:nvPr>
            <p:ph type="sldImg"/>
          </p:nvPr>
        </p:nvSpPr>
        <p:spPr>
          <a:xfrm>
            <a:off x="1257300" y="720725"/>
            <a:ext cx="4802188" cy="3602038"/>
          </a:xfrm>
          <a:ln/>
        </p:spPr>
      </p:sp>
      <p:sp>
        <p:nvSpPr>
          <p:cNvPr id="131076" name="Rectangle 3"/>
          <p:cNvSpPr>
            <a:spLocks noGrp="1" noChangeArrowheads="1"/>
          </p:cNvSpPr>
          <p:nvPr>
            <p:ph type="body" idx="1"/>
          </p:nvPr>
        </p:nvSpPr>
        <p:spPr>
          <a:xfrm>
            <a:off x="976313" y="4560888"/>
            <a:ext cx="5362575" cy="4319587"/>
          </a:xfr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de-DE"/>
          </a:p>
        </p:txBody>
      </p:sp>
    </p:spTree>
    <p:extLst>
      <p:ext uri="{BB962C8B-B14F-4D97-AF65-F5344CB8AC3E}">
        <p14:creationId xmlns:p14="http://schemas.microsoft.com/office/powerpoint/2010/main" val="1696748054"/>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074" name="Rectangle 7"/>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400">
                <a:solidFill>
                  <a:schemeClr val="tx1"/>
                </a:solidFill>
                <a:latin typeface="Verdana" charset="0"/>
                <a:ea typeface="ＭＳ Ｐゴシック" charset="-128"/>
              </a:defRPr>
            </a:lvl1pPr>
            <a:lvl2pPr marL="37931725" indent="-37474525">
              <a:defRPr sz="2400">
                <a:solidFill>
                  <a:schemeClr val="tx1"/>
                </a:solidFill>
                <a:latin typeface="Verdana" charset="0"/>
                <a:ea typeface="ＭＳ Ｐゴシック" charset="-128"/>
              </a:defRPr>
            </a:lvl2pPr>
            <a:lvl3pPr>
              <a:defRPr sz="2400">
                <a:solidFill>
                  <a:schemeClr val="tx1"/>
                </a:solidFill>
                <a:latin typeface="Verdana" charset="0"/>
                <a:ea typeface="ＭＳ Ｐゴシック" charset="-128"/>
              </a:defRPr>
            </a:lvl3pPr>
            <a:lvl4pPr>
              <a:defRPr sz="2400">
                <a:solidFill>
                  <a:schemeClr val="tx1"/>
                </a:solidFill>
                <a:latin typeface="Verdana" charset="0"/>
                <a:ea typeface="ＭＳ Ｐゴシック" charset="-128"/>
              </a:defRPr>
            </a:lvl4pPr>
            <a:lvl5pPr>
              <a:defRPr sz="2400">
                <a:solidFill>
                  <a:schemeClr val="tx1"/>
                </a:solidFill>
                <a:latin typeface="Verdana" charset="0"/>
                <a:ea typeface="ＭＳ Ｐゴシック" charset="-128"/>
              </a:defRPr>
            </a:lvl5pPr>
            <a:lvl6pPr marL="457200" eaLnBrk="0" fontAlgn="base" hangingPunct="0">
              <a:spcBef>
                <a:spcPct val="0"/>
              </a:spcBef>
              <a:spcAft>
                <a:spcPct val="0"/>
              </a:spcAft>
              <a:defRPr sz="2400">
                <a:solidFill>
                  <a:schemeClr val="tx1"/>
                </a:solidFill>
                <a:latin typeface="Verdana" charset="0"/>
                <a:ea typeface="ＭＳ Ｐゴシック" charset="-128"/>
              </a:defRPr>
            </a:lvl6pPr>
            <a:lvl7pPr marL="914400" eaLnBrk="0" fontAlgn="base" hangingPunct="0">
              <a:spcBef>
                <a:spcPct val="0"/>
              </a:spcBef>
              <a:spcAft>
                <a:spcPct val="0"/>
              </a:spcAft>
              <a:defRPr sz="2400">
                <a:solidFill>
                  <a:schemeClr val="tx1"/>
                </a:solidFill>
                <a:latin typeface="Verdana" charset="0"/>
                <a:ea typeface="ＭＳ Ｐゴシック" charset="-128"/>
              </a:defRPr>
            </a:lvl7pPr>
            <a:lvl8pPr marL="1371600" eaLnBrk="0" fontAlgn="base" hangingPunct="0">
              <a:spcBef>
                <a:spcPct val="0"/>
              </a:spcBef>
              <a:spcAft>
                <a:spcPct val="0"/>
              </a:spcAft>
              <a:defRPr sz="2400">
                <a:solidFill>
                  <a:schemeClr val="tx1"/>
                </a:solidFill>
                <a:latin typeface="Verdana" charset="0"/>
                <a:ea typeface="ＭＳ Ｐゴシック" charset="-128"/>
              </a:defRPr>
            </a:lvl8pPr>
            <a:lvl9pPr marL="1828800" eaLnBrk="0" fontAlgn="base" hangingPunct="0">
              <a:spcBef>
                <a:spcPct val="0"/>
              </a:spcBef>
              <a:spcAft>
                <a:spcPct val="0"/>
              </a:spcAft>
              <a:defRPr sz="2400">
                <a:solidFill>
                  <a:schemeClr val="tx1"/>
                </a:solidFill>
                <a:latin typeface="Verdana" charset="0"/>
                <a:ea typeface="ＭＳ Ｐゴシック" charset="-128"/>
              </a:defRPr>
            </a:lvl9pPr>
          </a:lstStyle>
          <a:p>
            <a:fld id="{282FA9AB-CECC-4885-A25B-E42F16AB1D70}" type="slidenum">
              <a:rPr lang="en-US" sz="1200">
                <a:latin typeface="Arial" charset="0"/>
              </a:rPr>
              <a:pPr/>
              <a:t>86</a:t>
            </a:fld>
            <a:endParaRPr lang="en-US" sz="1200">
              <a:latin typeface="Arial" charset="0"/>
            </a:endParaRPr>
          </a:p>
        </p:txBody>
      </p:sp>
      <p:sp>
        <p:nvSpPr>
          <p:cNvPr id="131075" name="Rectangle 2"/>
          <p:cNvSpPr>
            <a:spLocks noGrp="1" noRot="1" noChangeAspect="1" noChangeArrowheads="1" noTextEdit="1"/>
          </p:cNvSpPr>
          <p:nvPr>
            <p:ph type="sldImg"/>
          </p:nvPr>
        </p:nvSpPr>
        <p:spPr>
          <a:xfrm>
            <a:off x="1257300" y="720725"/>
            <a:ext cx="4802188" cy="3602038"/>
          </a:xfrm>
          <a:ln/>
        </p:spPr>
      </p:sp>
      <p:sp>
        <p:nvSpPr>
          <p:cNvPr id="131076" name="Rectangle 3"/>
          <p:cNvSpPr>
            <a:spLocks noGrp="1" noChangeArrowheads="1"/>
          </p:cNvSpPr>
          <p:nvPr>
            <p:ph type="body" idx="1"/>
          </p:nvPr>
        </p:nvSpPr>
        <p:spPr>
          <a:xfrm>
            <a:off x="976313" y="4560888"/>
            <a:ext cx="5362575" cy="4319587"/>
          </a:xfr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de-DE"/>
          </a:p>
        </p:txBody>
      </p:sp>
    </p:spTree>
    <p:extLst>
      <p:ext uri="{BB962C8B-B14F-4D97-AF65-F5344CB8AC3E}">
        <p14:creationId xmlns:p14="http://schemas.microsoft.com/office/powerpoint/2010/main" val="1368330748"/>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7218" name="Rectangle 7"/>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400">
                <a:solidFill>
                  <a:schemeClr val="tx1"/>
                </a:solidFill>
                <a:latin typeface="Verdana" charset="0"/>
                <a:ea typeface="ＭＳ Ｐゴシック" charset="-128"/>
              </a:defRPr>
            </a:lvl1pPr>
            <a:lvl2pPr marL="37931725" indent="-37474525">
              <a:defRPr sz="2400">
                <a:solidFill>
                  <a:schemeClr val="tx1"/>
                </a:solidFill>
                <a:latin typeface="Verdana" charset="0"/>
                <a:ea typeface="ＭＳ Ｐゴシック" charset="-128"/>
              </a:defRPr>
            </a:lvl2pPr>
            <a:lvl3pPr>
              <a:defRPr sz="2400">
                <a:solidFill>
                  <a:schemeClr val="tx1"/>
                </a:solidFill>
                <a:latin typeface="Verdana" charset="0"/>
                <a:ea typeface="ＭＳ Ｐゴシック" charset="-128"/>
              </a:defRPr>
            </a:lvl3pPr>
            <a:lvl4pPr>
              <a:defRPr sz="2400">
                <a:solidFill>
                  <a:schemeClr val="tx1"/>
                </a:solidFill>
                <a:latin typeface="Verdana" charset="0"/>
                <a:ea typeface="ＭＳ Ｐゴシック" charset="-128"/>
              </a:defRPr>
            </a:lvl4pPr>
            <a:lvl5pPr>
              <a:defRPr sz="2400">
                <a:solidFill>
                  <a:schemeClr val="tx1"/>
                </a:solidFill>
                <a:latin typeface="Verdana" charset="0"/>
                <a:ea typeface="ＭＳ Ｐゴシック" charset="-128"/>
              </a:defRPr>
            </a:lvl5pPr>
            <a:lvl6pPr marL="457200" eaLnBrk="0" fontAlgn="base" hangingPunct="0">
              <a:spcBef>
                <a:spcPct val="0"/>
              </a:spcBef>
              <a:spcAft>
                <a:spcPct val="0"/>
              </a:spcAft>
              <a:defRPr sz="2400">
                <a:solidFill>
                  <a:schemeClr val="tx1"/>
                </a:solidFill>
                <a:latin typeface="Verdana" charset="0"/>
                <a:ea typeface="ＭＳ Ｐゴシック" charset="-128"/>
              </a:defRPr>
            </a:lvl6pPr>
            <a:lvl7pPr marL="914400" eaLnBrk="0" fontAlgn="base" hangingPunct="0">
              <a:spcBef>
                <a:spcPct val="0"/>
              </a:spcBef>
              <a:spcAft>
                <a:spcPct val="0"/>
              </a:spcAft>
              <a:defRPr sz="2400">
                <a:solidFill>
                  <a:schemeClr val="tx1"/>
                </a:solidFill>
                <a:latin typeface="Verdana" charset="0"/>
                <a:ea typeface="ＭＳ Ｐゴシック" charset="-128"/>
              </a:defRPr>
            </a:lvl7pPr>
            <a:lvl8pPr marL="1371600" eaLnBrk="0" fontAlgn="base" hangingPunct="0">
              <a:spcBef>
                <a:spcPct val="0"/>
              </a:spcBef>
              <a:spcAft>
                <a:spcPct val="0"/>
              </a:spcAft>
              <a:defRPr sz="2400">
                <a:solidFill>
                  <a:schemeClr val="tx1"/>
                </a:solidFill>
                <a:latin typeface="Verdana" charset="0"/>
                <a:ea typeface="ＭＳ Ｐゴシック" charset="-128"/>
              </a:defRPr>
            </a:lvl8pPr>
            <a:lvl9pPr marL="1828800" eaLnBrk="0" fontAlgn="base" hangingPunct="0">
              <a:spcBef>
                <a:spcPct val="0"/>
              </a:spcBef>
              <a:spcAft>
                <a:spcPct val="0"/>
              </a:spcAft>
              <a:defRPr sz="2400">
                <a:solidFill>
                  <a:schemeClr val="tx1"/>
                </a:solidFill>
                <a:latin typeface="Verdana" charset="0"/>
                <a:ea typeface="ＭＳ Ｐゴシック" charset="-128"/>
              </a:defRPr>
            </a:lvl9pPr>
          </a:lstStyle>
          <a:p>
            <a:fld id="{90C61BFE-3944-4052-AA42-ECC2358F796E}" type="slidenum">
              <a:rPr lang="en-US" sz="1200">
                <a:latin typeface="Arial" charset="0"/>
              </a:rPr>
              <a:pPr/>
              <a:t>87</a:t>
            </a:fld>
            <a:endParaRPr lang="en-US" sz="1200">
              <a:latin typeface="Arial" charset="0"/>
            </a:endParaRPr>
          </a:p>
        </p:txBody>
      </p:sp>
      <p:sp>
        <p:nvSpPr>
          <p:cNvPr id="137219" name="Rectangle 2"/>
          <p:cNvSpPr>
            <a:spLocks noGrp="1" noRot="1" noChangeAspect="1" noChangeArrowheads="1" noTextEdit="1"/>
          </p:cNvSpPr>
          <p:nvPr>
            <p:ph type="sldImg"/>
          </p:nvPr>
        </p:nvSpPr>
        <p:spPr>
          <a:xfrm>
            <a:off x="1257300" y="720725"/>
            <a:ext cx="4802188" cy="3602038"/>
          </a:xfrm>
          <a:ln/>
        </p:spPr>
      </p:sp>
      <p:sp>
        <p:nvSpPr>
          <p:cNvPr id="137220" name="Rectangle 3"/>
          <p:cNvSpPr>
            <a:spLocks noGrp="1" noChangeArrowheads="1"/>
          </p:cNvSpPr>
          <p:nvPr>
            <p:ph type="body" idx="1"/>
          </p:nvPr>
        </p:nvSpPr>
        <p:spPr>
          <a:xfrm>
            <a:off x="976313" y="4560888"/>
            <a:ext cx="5362575" cy="4319587"/>
          </a:xfr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de-DE"/>
          </a:p>
        </p:txBody>
      </p:sp>
    </p:spTree>
    <p:extLst>
      <p:ext uri="{BB962C8B-B14F-4D97-AF65-F5344CB8AC3E}">
        <p14:creationId xmlns:p14="http://schemas.microsoft.com/office/powerpoint/2010/main" val="660588957"/>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7218" name="Rectangle 7"/>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400">
                <a:solidFill>
                  <a:schemeClr val="tx1"/>
                </a:solidFill>
                <a:latin typeface="Verdana" charset="0"/>
                <a:ea typeface="ＭＳ Ｐゴシック" charset="-128"/>
              </a:defRPr>
            </a:lvl1pPr>
            <a:lvl2pPr marL="37931725" indent="-37474525">
              <a:defRPr sz="2400">
                <a:solidFill>
                  <a:schemeClr val="tx1"/>
                </a:solidFill>
                <a:latin typeface="Verdana" charset="0"/>
                <a:ea typeface="ＭＳ Ｐゴシック" charset="-128"/>
              </a:defRPr>
            </a:lvl2pPr>
            <a:lvl3pPr>
              <a:defRPr sz="2400">
                <a:solidFill>
                  <a:schemeClr val="tx1"/>
                </a:solidFill>
                <a:latin typeface="Verdana" charset="0"/>
                <a:ea typeface="ＭＳ Ｐゴシック" charset="-128"/>
              </a:defRPr>
            </a:lvl3pPr>
            <a:lvl4pPr>
              <a:defRPr sz="2400">
                <a:solidFill>
                  <a:schemeClr val="tx1"/>
                </a:solidFill>
                <a:latin typeface="Verdana" charset="0"/>
                <a:ea typeface="ＭＳ Ｐゴシック" charset="-128"/>
              </a:defRPr>
            </a:lvl4pPr>
            <a:lvl5pPr>
              <a:defRPr sz="2400">
                <a:solidFill>
                  <a:schemeClr val="tx1"/>
                </a:solidFill>
                <a:latin typeface="Verdana" charset="0"/>
                <a:ea typeface="ＭＳ Ｐゴシック" charset="-128"/>
              </a:defRPr>
            </a:lvl5pPr>
            <a:lvl6pPr marL="457200" eaLnBrk="0" fontAlgn="base" hangingPunct="0">
              <a:spcBef>
                <a:spcPct val="0"/>
              </a:spcBef>
              <a:spcAft>
                <a:spcPct val="0"/>
              </a:spcAft>
              <a:defRPr sz="2400">
                <a:solidFill>
                  <a:schemeClr val="tx1"/>
                </a:solidFill>
                <a:latin typeface="Verdana" charset="0"/>
                <a:ea typeface="ＭＳ Ｐゴシック" charset="-128"/>
              </a:defRPr>
            </a:lvl6pPr>
            <a:lvl7pPr marL="914400" eaLnBrk="0" fontAlgn="base" hangingPunct="0">
              <a:spcBef>
                <a:spcPct val="0"/>
              </a:spcBef>
              <a:spcAft>
                <a:spcPct val="0"/>
              </a:spcAft>
              <a:defRPr sz="2400">
                <a:solidFill>
                  <a:schemeClr val="tx1"/>
                </a:solidFill>
                <a:latin typeface="Verdana" charset="0"/>
                <a:ea typeface="ＭＳ Ｐゴシック" charset="-128"/>
              </a:defRPr>
            </a:lvl7pPr>
            <a:lvl8pPr marL="1371600" eaLnBrk="0" fontAlgn="base" hangingPunct="0">
              <a:spcBef>
                <a:spcPct val="0"/>
              </a:spcBef>
              <a:spcAft>
                <a:spcPct val="0"/>
              </a:spcAft>
              <a:defRPr sz="2400">
                <a:solidFill>
                  <a:schemeClr val="tx1"/>
                </a:solidFill>
                <a:latin typeface="Verdana" charset="0"/>
                <a:ea typeface="ＭＳ Ｐゴシック" charset="-128"/>
              </a:defRPr>
            </a:lvl8pPr>
            <a:lvl9pPr marL="1828800" eaLnBrk="0" fontAlgn="base" hangingPunct="0">
              <a:spcBef>
                <a:spcPct val="0"/>
              </a:spcBef>
              <a:spcAft>
                <a:spcPct val="0"/>
              </a:spcAft>
              <a:defRPr sz="2400">
                <a:solidFill>
                  <a:schemeClr val="tx1"/>
                </a:solidFill>
                <a:latin typeface="Verdana" charset="0"/>
                <a:ea typeface="ＭＳ Ｐゴシック" charset="-128"/>
              </a:defRPr>
            </a:lvl9pPr>
          </a:lstStyle>
          <a:p>
            <a:fld id="{90C61BFE-3944-4052-AA42-ECC2358F796E}" type="slidenum">
              <a:rPr lang="en-US" sz="1200">
                <a:latin typeface="Arial" charset="0"/>
              </a:rPr>
              <a:pPr/>
              <a:t>88</a:t>
            </a:fld>
            <a:endParaRPr lang="en-US" sz="1200">
              <a:latin typeface="Arial" charset="0"/>
            </a:endParaRPr>
          </a:p>
        </p:txBody>
      </p:sp>
      <p:sp>
        <p:nvSpPr>
          <p:cNvPr id="137219" name="Rectangle 2"/>
          <p:cNvSpPr>
            <a:spLocks noGrp="1" noRot="1" noChangeAspect="1" noChangeArrowheads="1" noTextEdit="1"/>
          </p:cNvSpPr>
          <p:nvPr>
            <p:ph type="sldImg"/>
          </p:nvPr>
        </p:nvSpPr>
        <p:spPr>
          <a:xfrm>
            <a:off x="1257300" y="720725"/>
            <a:ext cx="4802188" cy="3602038"/>
          </a:xfrm>
          <a:ln/>
        </p:spPr>
      </p:sp>
      <p:sp>
        <p:nvSpPr>
          <p:cNvPr id="137220" name="Rectangle 3"/>
          <p:cNvSpPr>
            <a:spLocks noGrp="1" noChangeArrowheads="1"/>
          </p:cNvSpPr>
          <p:nvPr>
            <p:ph type="body" idx="1"/>
          </p:nvPr>
        </p:nvSpPr>
        <p:spPr>
          <a:xfrm>
            <a:off x="976313" y="4560888"/>
            <a:ext cx="5362575" cy="4319587"/>
          </a:xfr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de-DE"/>
          </a:p>
        </p:txBody>
      </p:sp>
    </p:spTree>
    <p:extLst>
      <p:ext uri="{BB962C8B-B14F-4D97-AF65-F5344CB8AC3E}">
        <p14:creationId xmlns:p14="http://schemas.microsoft.com/office/powerpoint/2010/main" val="387913045"/>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266" name="Rectangle 7"/>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400">
                <a:solidFill>
                  <a:schemeClr val="tx1"/>
                </a:solidFill>
                <a:latin typeface="Verdana" charset="0"/>
                <a:ea typeface="ＭＳ Ｐゴシック" charset="-128"/>
              </a:defRPr>
            </a:lvl1pPr>
            <a:lvl2pPr marL="37931725" indent="-37474525">
              <a:defRPr sz="2400">
                <a:solidFill>
                  <a:schemeClr val="tx1"/>
                </a:solidFill>
                <a:latin typeface="Verdana" charset="0"/>
                <a:ea typeface="ＭＳ Ｐゴシック" charset="-128"/>
              </a:defRPr>
            </a:lvl2pPr>
            <a:lvl3pPr>
              <a:defRPr sz="2400">
                <a:solidFill>
                  <a:schemeClr val="tx1"/>
                </a:solidFill>
                <a:latin typeface="Verdana" charset="0"/>
                <a:ea typeface="ＭＳ Ｐゴシック" charset="-128"/>
              </a:defRPr>
            </a:lvl3pPr>
            <a:lvl4pPr>
              <a:defRPr sz="2400">
                <a:solidFill>
                  <a:schemeClr val="tx1"/>
                </a:solidFill>
                <a:latin typeface="Verdana" charset="0"/>
                <a:ea typeface="ＭＳ Ｐゴシック" charset="-128"/>
              </a:defRPr>
            </a:lvl4pPr>
            <a:lvl5pPr>
              <a:defRPr sz="2400">
                <a:solidFill>
                  <a:schemeClr val="tx1"/>
                </a:solidFill>
                <a:latin typeface="Verdana" charset="0"/>
                <a:ea typeface="ＭＳ Ｐゴシック" charset="-128"/>
              </a:defRPr>
            </a:lvl5pPr>
            <a:lvl6pPr marL="457200" eaLnBrk="0" fontAlgn="base" hangingPunct="0">
              <a:spcBef>
                <a:spcPct val="0"/>
              </a:spcBef>
              <a:spcAft>
                <a:spcPct val="0"/>
              </a:spcAft>
              <a:defRPr sz="2400">
                <a:solidFill>
                  <a:schemeClr val="tx1"/>
                </a:solidFill>
                <a:latin typeface="Verdana" charset="0"/>
                <a:ea typeface="ＭＳ Ｐゴシック" charset="-128"/>
              </a:defRPr>
            </a:lvl6pPr>
            <a:lvl7pPr marL="914400" eaLnBrk="0" fontAlgn="base" hangingPunct="0">
              <a:spcBef>
                <a:spcPct val="0"/>
              </a:spcBef>
              <a:spcAft>
                <a:spcPct val="0"/>
              </a:spcAft>
              <a:defRPr sz="2400">
                <a:solidFill>
                  <a:schemeClr val="tx1"/>
                </a:solidFill>
                <a:latin typeface="Verdana" charset="0"/>
                <a:ea typeface="ＭＳ Ｐゴシック" charset="-128"/>
              </a:defRPr>
            </a:lvl7pPr>
            <a:lvl8pPr marL="1371600" eaLnBrk="0" fontAlgn="base" hangingPunct="0">
              <a:spcBef>
                <a:spcPct val="0"/>
              </a:spcBef>
              <a:spcAft>
                <a:spcPct val="0"/>
              </a:spcAft>
              <a:defRPr sz="2400">
                <a:solidFill>
                  <a:schemeClr val="tx1"/>
                </a:solidFill>
                <a:latin typeface="Verdana" charset="0"/>
                <a:ea typeface="ＭＳ Ｐゴシック" charset="-128"/>
              </a:defRPr>
            </a:lvl8pPr>
            <a:lvl9pPr marL="1828800" eaLnBrk="0" fontAlgn="base" hangingPunct="0">
              <a:spcBef>
                <a:spcPct val="0"/>
              </a:spcBef>
              <a:spcAft>
                <a:spcPct val="0"/>
              </a:spcAft>
              <a:defRPr sz="2400">
                <a:solidFill>
                  <a:schemeClr val="tx1"/>
                </a:solidFill>
                <a:latin typeface="Verdana" charset="0"/>
                <a:ea typeface="ＭＳ Ｐゴシック" charset="-128"/>
              </a:defRPr>
            </a:lvl9pPr>
          </a:lstStyle>
          <a:p>
            <a:fld id="{A645B9DD-9484-4221-A229-13646561B3AA}" type="slidenum">
              <a:rPr lang="en-US" sz="1200">
                <a:latin typeface="Arial" charset="0"/>
              </a:rPr>
              <a:pPr/>
              <a:t>89</a:t>
            </a:fld>
            <a:endParaRPr lang="en-US" sz="1200">
              <a:latin typeface="Arial" charset="0"/>
            </a:endParaRPr>
          </a:p>
        </p:txBody>
      </p:sp>
      <p:sp>
        <p:nvSpPr>
          <p:cNvPr id="139267" name="Rectangle 2"/>
          <p:cNvSpPr>
            <a:spLocks noGrp="1" noRot="1" noChangeAspect="1" noChangeArrowheads="1" noTextEdit="1"/>
          </p:cNvSpPr>
          <p:nvPr>
            <p:ph type="sldImg"/>
          </p:nvPr>
        </p:nvSpPr>
        <p:spPr>
          <a:xfrm>
            <a:off x="1257300" y="720725"/>
            <a:ext cx="4802188" cy="3602038"/>
          </a:xfrm>
          <a:ln/>
        </p:spPr>
      </p:sp>
      <p:sp>
        <p:nvSpPr>
          <p:cNvPr id="139268" name="Rectangle 3"/>
          <p:cNvSpPr>
            <a:spLocks noGrp="1" noChangeArrowheads="1"/>
          </p:cNvSpPr>
          <p:nvPr>
            <p:ph type="body" idx="1"/>
          </p:nvPr>
        </p:nvSpPr>
        <p:spPr>
          <a:xfrm>
            <a:off x="976313" y="4560888"/>
            <a:ext cx="5362575" cy="4319587"/>
          </a:xfr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de-DE"/>
          </a:p>
        </p:txBody>
      </p:sp>
    </p:spTree>
    <p:extLst>
      <p:ext uri="{BB962C8B-B14F-4D97-AF65-F5344CB8AC3E}">
        <p14:creationId xmlns:p14="http://schemas.microsoft.com/office/powerpoint/2010/main" val="591806023"/>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1314" name="Rectangle 7"/>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400">
                <a:solidFill>
                  <a:schemeClr val="tx1"/>
                </a:solidFill>
                <a:latin typeface="Verdana" charset="0"/>
                <a:ea typeface="ＭＳ Ｐゴシック" charset="-128"/>
              </a:defRPr>
            </a:lvl1pPr>
            <a:lvl2pPr marL="37931725" indent="-37474525">
              <a:defRPr sz="2400">
                <a:solidFill>
                  <a:schemeClr val="tx1"/>
                </a:solidFill>
                <a:latin typeface="Verdana" charset="0"/>
                <a:ea typeface="ＭＳ Ｐゴシック" charset="-128"/>
              </a:defRPr>
            </a:lvl2pPr>
            <a:lvl3pPr>
              <a:defRPr sz="2400">
                <a:solidFill>
                  <a:schemeClr val="tx1"/>
                </a:solidFill>
                <a:latin typeface="Verdana" charset="0"/>
                <a:ea typeface="ＭＳ Ｐゴシック" charset="-128"/>
              </a:defRPr>
            </a:lvl3pPr>
            <a:lvl4pPr>
              <a:defRPr sz="2400">
                <a:solidFill>
                  <a:schemeClr val="tx1"/>
                </a:solidFill>
                <a:latin typeface="Verdana" charset="0"/>
                <a:ea typeface="ＭＳ Ｐゴシック" charset="-128"/>
              </a:defRPr>
            </a:lvl4pPr>
            <a:lvl5pPr>
              <a:defRPr sz="2400">
                <a:solidFill>
                  <a:schemeClr val="tx1"/>
                </a:solidFill>
                <a:latin typeface="Verdana" charset="0"/>
                <a:ea typeface="ＭＳ Ｐゴシック" charset="-128"/>
              </a:defRPr>
            </a:lvl5pPr>
            <a:lvl6pPr marL="457200" eaLnBrk="0" fontAlgn="base" hangingPunct="0">
              <a:spcBef>
                <a:spcPct val="0"/>
              </a:spcBef>
              <a:spcAft>
                <a:spcPct val="0"/>
              </a:spcAft>
              <a:defRPr sz="2400">
                <a:solidFill>
                  <a:schemeClr val="tx1"/>
                </a:solidFill>
                <a:latin typeface="Verdana" charset="0"/>
                <a:ea typeface="ＭＳ Ｐゴシック" charset="-128"/>
              </a:defRPr>
            </a:lvl6pPr>
            <a:lvl7pPr marL="914400" eaLnBrk="0" fontAlgn="base" hangingPunct="0">
              <a:spcBef>
                <a:spcPct val="0"/>
              </a:spcBef>
              <a:spcAft>
                <a:spcPct val="0"/>
              </a:spcAft>
              <a:defRPr sz="2400">
                <a:solidFill>
                  <a:schemeClr val="tx1"/>
                </a:solidFill>
                <a:latin typeface="Verdana" charset="0"/>
                <a:ea typeface="ＭＳ Ｐゴシック" charset="-128"/>
              </a:defRPr>
            </a:lvl7pPr>
            <a:lvl8pPr marL="1371600" eaLnBrk="0" fontAlgn="base" hangingPunct="0">
              <a:spcBef>
                <a:spcPct val="0"/>
              </a:spcBef>
              <a:spcAft>
                <a:spcPct val="0"/>
              </a:spcAft>
              <a:defRPr sz="2400">
                <a:solidFill>
                  <a:schemeClr val="tx1"/>
                </a:solidFill>
                <a:latin typeface="Verdana" charset="0"/>
                <a:ea typeface="ＭＳ Ｐゴシック" charset="-128"/>
              </a:defRPr>
            </a:lvl8pPr>
            <a:lvl9pPr marL="1828800" eaLnBrk="0" fontAlgn="base" hangingPunct="0">
              <a:spcBef>
                <a:spcPct val="0"/>
              </a:spcBef>
              <a:spcAft>
                <a:spcPct val="0"/>
              </a:spcAft>
              <a:defRPr sz="2400">
                <a:solidFill>
                  <a:schemeClr val="tx1"/>
                </a:solidFill>
                <a:latin typeface="Verdana" charset="0"/>
                <a:ea typeface="ＭＳ Ｐゴシック" charset="-128"/>
              </a:defRPr>
            </a:lvl9pPr>
          </a:lstStyle>
          <a:p>
            <a:fld id="{628EA8AD-9D5D-44B8-B640-B85B9CC07EB0}" type="slidenum">
              <a:rPr lang="en-US" sz="1200">
                <a:latin typeface="Arial" charset="0"/>
              </a:rPr>
              <a:pPr/>
              <a:t>90</a:t>
            </a:fld>
            <a:endParaRPr lang="en-US" sz="1200">
              <a:latin typeface="Arial" charset="0"/>
            </a:endParaRPr>
          </a:p>
        </p:txBody>
      </p:sp>
      <p:sp>
        <p:nvSpPr>
          <p:cNvPr id="141315" name="Rectangle 2"/>
          <p:cNvSpPr>
            <a:spLocks noGrp="1" noRot="1" noChangeAspect="1" noChangeArrowheads="1" noTextEdit="1"/>
          </p:cNvSpPr>
          <p:nvPr>
            <p:ph type="sldImg"/>
          </p:nvPr>
        </p:nvSpPr>
        <p:spPr>
          <a:xfrm>
            <a:off x="1257300" y="720725"/>
            <a:ext cx="4802188" cy="3602038"/>
          </a:xfrm>
          <a:ln/>
        </p:spPr>
      </p:sp>
      <p:sp>
        <p:nvSpPr>
          <p:cNvPr id="141316" name="Rectangle 3"/>
          <p:cNvSpPr>
            <a:spLocks noGrp="1" noChangeArrowheads="1"/>
          </p:cNvSpPr>
          <p:nvPr>
            <p:ph type="body" idx="1"/>
          </p:nvPr>
        </p:nvSpPr>
        <p:spPr>
          <a:xfrm>
            <a:off x="976313" y="4560888"/>
            <a:ext cx="5362575" cy="4319587"/>
          </a:xfr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de-DE"/>
          </a:p>
        </p:txBody>
      </p:sp>
    </p:spTree>
    <p:extLst>
      <p:ext uri="{BB962C8B-B14F-4D97-AF65-F5344CB8AC3E}">
        <p14:creationId xmlns:p14="http://schemas.microsoft.com/office/powerpoint/2010/main" val="591038542"/>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62" name="Rectangle 7"/>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400">
                <a:solidFill>
                  <a:schemeClr val="tx1"/>
                </a:solidFill>
                <a:latin typeface="Verdana" charset="0"/>
                <a:ea typeface="ＭＳ Ｐゴシック" charset="-128"/>
              </a:defRPr>
            </a:lvl1pPr>
            <a:lvl2pPr marL="37931725" indent="-37474525">
              <a:defRPr sz="2400">
                <a:solidFill>
                  <a:schemeClr val="tx1"/>
                </a:solidFill>
                <a:latin typeface="Verdana" charset="0"/>
                <a:ea typeface="ＭＳ Ｐゴシック" charset="-128"/>
              </a:defRPr>
            </a:lvl2pPr>
            <a:lvl3pPr>
              <a:defRPr sz="2400">
                <a:solidFill>
                  <a:schemeClr val="tx1"/>
                </a:solidFill>
                <a:latin typeface="Verdana" charset="0"/>
                <a:ea typeface="ＭＳ Ｐゴシック" charset="-128"/>
              </a:defRPr>
            </a:lvl3pPr>
            <a:lvl4pPr>
              <a:defRPr sz="2400">
                <a:solidFill>
                  <a:schemeClr val="tx1"/>
                </a:solidFill>
                <a:latin typeface="Verdana" charset="0"/>
                <a:ea typeface="ＭＳ Ｐゴシック" charset="-128"/>
              </a:defRPr>
            </a:lvl4pPr>
            <a:lvl5pPr>
              <a:defRPr sz="2400">
                <a:solidFill>
                  <a:schemeClr val="tx1"/>
                </a:solidFill>
                <a:latin typeface="Verdana" charset="0"/>
                <a:ea typeface="ＭＳ Ｐゴシック" charset="-128"/>
              </a:defRPr>
            </a:lvl5pPr>
            <a:lvl6pPr marL="457200" eaLnBrk="0" fontAlgn="base" hangingPunct="0">
              <a:spcBef>
                <a:spcPct val="0"/>
              </a:spcBef>
              <a:spcAft>
                <a:spcPct val="0"/>
              </a:spcAft>
              <a:defRPr sz="2400">
                <a:solidFill>
                  <a:schemeClr val="tx1"/>
                </a:solidFill>
                <a:latin typeface="Verdana" charset="0"/>
                <a:ea typeface="ＭＳ Ｐゴシック" charset="-128"/>
              </a:defRPr>
            </a:lvl6pPr>
            <a:lvl7pPr marL="914400" eaLnBrk="0" fontAlgn="base" hangingPunct="0">
              <a:spcBef>
                <a:spcPct val="0"/>
              </a:spcBef>
              <a:spcAft>
                <a:spcPct val="0"/>
              </a:spcAft>
              <a:defRPr sz="2400">
                <a:solidFill>
                  <a:schemeClr val="tx1"/>
                </a:solidFill>
                <a:latin typeface="Verdana" charset="0"/>
                <a:ea typeface="ＭＳ Ｐゴシック" charset="-128"/>
              </a:defRPr>
            </a:lvl7pPr>
            <a:lvl8pPr marL="1371600" eaLnBrk="0" fontAlgn="base" hangingPunct="0">
              <a:spcBef>
                <a:spcPct val="0"/>
              </a:spcBef>
              <a:spcAft>
                <a:spcPct val="0"/>
              </a:spcAft>
              <a:defRPr sz="2400">
                <a:solidFill>
                  <a:schemeClr val="tx1"/>
                </a:solidFill>
                <a:latin typeface="Verdana" charset="0"/>
                <a:ea typeface="ＭＳ Ｐゴシック" charset="-128"/>
              </a:defRPr>
            </a:lvl8pPr>
            <a:lvl9pPr marL="1828800" eaLnBrk="0" fontAlgn="base" hangingPunct="0">
              <a:spcBef>
                <a:spcPct val="0"/>
              </a:spcBef>
              <a:spcAft>
                <a:spcPct val="0"/>
              </a:spcAft>
              <a:defRPr sz="2400">
                <a:solidFill>
                  <a:schemeClr val="tx1"/>
                </a:solidFill>
                <a:latin typeface="Verdana" charset="0"/>
                <a:ea typeface="ＭＳ Ｐゴシック" charset="-128"/>
              </a:defRPr>
            </a:lvl9pPr>
          </a:lstStyle>
          <a:p>
            <a:fld id="{FA0001CA-98D8-4574-BDAA-9E623D6E9979}" type="slidenum">
              <a:rPr lang="en-US" sz="1200">
                <a:latin typeface="Arial" charset="0"/>
              </a:rPr>
              <a:pPr/>
              <a:t>91</a:t>
            </a:fld>
            <a:endParaRPr lang="en-US" sz="1200">
              <a:latin typeface="Arial" charset="0"/>
            </a:endParaRPr>
          </a:p>
        </p:txBody>
      </p:sp>
      <p:sp>
        <p:nvSpPr>
          <p:cNvPr id="143363" name="Rectangle 2"/>
          <p:cNvSpPr>
            <a:spLocks noGrp="1" noRot="1" noChangeAspect="1" noChangeArrowheads="1" noTextEdit="1"/>
          </p:cNvSpPr>
          <p:nvPr>
            <p:ph type="sldImg"/>
          </p:nvPr>
        </p:nvSpPr>
        <p:spPr>
          <a:xfrm>
            <a:off x="1257300" y="720725"/>
            <a:ext cx="4802188" cy="3602038"/>
          </a:xfrm>
          <a:ln/>
        </p:spPr>
      </p:sp>
      <p:sp>
        <p:nvSpPr>
          <p:cNvPr id="143364" name="Rectangle 3"/>
          <p:cNvSpPr>
            <a:spLocks noGrp="1" noChangeArrowheads="1"/>
          </p:cNvSpPr>
          <p:nvPr>
            <p:ph type="body" idx="1"/>
          </p:nvPr>
        </p:nvSpPr>
        <p:spPr>
          <a:xfrm>
            <a:off x="976313" y="4560888"/>
            <a:ext cx="5362575" cy="4319587"/>
          </a:xfr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de-DE"/>
          </a:p>
        </p:txBody>
      </p:sp>
    </p:spTree>
    <p:extLst>
      <p:ext uri="{BB962C8B-B14F-4D97-AF65-F5344CB8AC3E}">
        <p14:creationId xmlns:p14="http://schemas.microsoft.com/office/powerpoint/2010/main" val="1121076364"/>
      </p:ext>
    </p:extLst>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930" name="Rectangle 7"/>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400">
                <a:solidFill>
                  <a:schemeClr val="tx1"/>
                </a:solidFill>
                <a:latin typeface="Verdana" charset="0"/>
                <a:ea typeface="ＭＳ Ｐゴシック" charset="-128"/>
              </a:defRPr>
            </a:lvl1pPr>
            <a:lvl2pPr marL="37931725" indent="-37474525">
              <a:defRPr sz="2400">
                <a:solidFill>
                  <a:schemeClr val="tx1"/>
                </a:solidFill>
                <a:latin typeface="Verdana" charset="0"/>
                <a:ea typeface="ＭＳ Ｐゴシック" charset="-128"/>
              </a:defRPr>
            </a:lvl2pPr>
            <a:lvl3pPr>
              <a:defRPr sz="2400">
                <a:solidFill>
                  <a:schemeClr val="tx1"/>
                </a:solidFill>
                <a:latin typeface="Verdana" charset="0"/>
                <a:ea typeface="ＭＳ Ｐゴシック" charset="-128"/>
              </a:defRPr>
            </a:lvl3pPr>
            <a:lvl4pPr>
              <a:defRPr sz="2400">
                <a:solidFill>
                  <a:schemeClr val="tx1"/>
                </a:solidFill>
                <a:latin typeface="Verdana" charset="0"/>
                <a:ea typeface="ＭＳ Ｐゴシック" charset="-128"/>
              </a:defRPr>
            </a:lvl4pPr>
            <a:lvl5pPr>
              <a:defRPr sz="2400">
                <a:solidFill>
                  <a:schemeClr val="tx1"/>
                </a:solidFill>
                <a:latin typeface="Verdana" charset="0"/>
                <a:ea typeface="ＭＳ Ｐゴシック" charset="-128"/>
              </a:defRPr>
            </a:lvl5pPr>
            <a:lvl6pPr marL="457200" eaLnBrk="0" fontAlgn="base" hangingPunct="0">
              <a:spcBef>
                <a:spcPct val="0"/>
              </a:spcBef>
              <a:spcAft>
                <a:spcPct val="0"/>
              </a:spcAft>
              <a:defRPr sz="2400">
                <a:solidFill>
                  <a:schemeClr val="tx1"/>
                </a:solidFill>
                <a:latin typeface="Verdana" charset="0"/>
                <a:ea typeface="ＭＳ Ｐゴシック" charset="-128"/>
              </a:defRPr>
            </a:lvl6pPr>
            <a:lvl7pPr marL="914400" eaLnBrk="0" fontAlgn="base" hangingPunct="0">
              <a:spcBef>
                <a:spcPct val="0"/>
              </a:spcBef>
              <a:spcAft>
                <a:spcPct val="0"/>
              </a:spcAft>
              <a:defRPr sz="2400">
                <a:solidFill>
                  <a:schemeClr val="tx1"/>
                </a:solidFill>
                <a:latin typeface="Verdana" charset="0"/>
                <a:ea typeface="ＭＳ Ｐゴシック" charset="-128"/>
              </a:defRPr>
            </a:lvl7pPr>
            <a:lvl8pPr marL="1371600" eaLnBrk="0" fontAlgn="base" hangingPunct="0">
              <a:spcBef>
                <a:spcPct val="0"/>
              </a:spcBef>
              <a:spcAft>
                <a:spcPct val="0"/>
              </a:spcAft>
              <a:defRPr sz="2400">
                <a:solidFill>
                  <a:schemeClr val="tx1"/>
                </a:solidFill>
                <a:latin typeface="Verdana" charset="0"/>
                <a:ea typeface="ＭＳ Ｐゴシック" charset="-128"/>
              </a:defRPr>
            </a:lvl8pPr>
            <a:lvl9pPr marL="1828800" eaLnBrk="0" fontAlgn="base" hangingPunct="0">
              <a:spcBef>
                <a:spcPct val="0"/>
              </a:spcBef>
              <a:spcAft>
                <a:spcPct val="0"/>
              </a:spcAft>
              <a:defRPr sz="2400">
                <a:solidFill>
                  <a:schemeClr val="tx1"/>
                </a:solidFill>
                <a:latin typeface="Verdana" charset="0"/>
                <a:ea typeface="ＭＳ Ｐゴシック" charset="-128"/>
              </a:defRPr>
            </a:lvl9pPr>
          </a:lstStyle>
          <a:p>
            <a:fld id="{E2EEC154-59D8-49DE-8124-D6B646BF6820}" type="slidenum">
              <a:rPr lang="en-US" sz="1200">
                <a:latin typeface="Arial" charset="0"/>
              </a:rPr>
              <a:pPr/>
              <a:t>92</a:t>
            </a:fld>
            <a:endParaRPr lang="en-US" sz="1200">
              <a:latin typeface="Arial" charset="0"/>
            </a:endParaRPr>
          </a:p>
        </p:txBody>
      </p:sp>
      <p:sp>
        <p:nvSpPr>
          <p:cNvPr id="124931" name="Rectangle 2"/>
          <p:cNvSpPr>
            <a:spLocks noGrp="1" noRot="1" noChangeAspect="1" noChangeArrowheads="1" noTextEdit="1"/>
          </p:cNvSpPr>
          <p:nvPr>
            <p:ph type="sldImg"/>
          </p:nvPr>
        </p:nvSpPr>
        <p:spPr>
          <a:xfrm>
            <a:off x="1257300" y="720725"/>
            <a:ext cx="4802188" cy="3602038"/>
          </a:xfrm>
          <a:ln/>
        </p:spPr>
      </p:sp>
      <p:sp>
        <p:nvSpPr>
          <p:cNvPr id="124932" name="Rectangle 3"/>
          <p:cNvSpPr>
            <a:spLocks noGrp="1" noChangeArrowheads="1"/>
          </p:cNvSpPr>
          <p:nvPr>
            <p:ph type="body" idx="1"/>
          </p:nvPr>
        </p:nvSpPr>
        <p:spPr>
          <a:xfrm>
            <a:off x="976313" y="4560888"/>
            <a:ext cx="5362575" cy="4319587"/>
          </a:xfr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de-DE"/>
          </a:p>
        </p:txBody>
      </p:sp>
    </p:spTree>
    <p:extLst>
      <p:ext uri="{BB962C8B-B14F-4D97-AF65-F5344CB8AC3E}">
        <p14:creationId xmlns:p14="http://schemas.microsoft.com/office/powerpoint/2010/main" val="1654801362"/>
      </p:ext>
    </p:extLst>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930" name="Rectangle 7"/>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400">
                <a:solidFill>
                  <a:schemeClr val="tx1"/>
                </a:solidFill>
                <a:latin typeface="Verdana" charset="0"/>
                <a:ea typeface="ＭＳ Ｐゴシック" charset="-128"/>
              </a:defRPr>
            </a:lvl1pPr>
            <a:lvl2pPr marL="37931725" indent="-37474525">
              <a:defRPr sz="2400">
                <a:solidFill>
                  <a:schemeClr val="tx1"/>
                </a:solidFill>
                <a:latin typeface="Verdana" charset="0"/>
                <a:ea typeface="ＭＳ Ｐゴシック" charset="-128"/>
              </a:defRPr>
            </a:lvl2pPr>
            <a:lvl3pPr>
              <a:defRPr sz="2400">
                <a:solidFill>
                  <a:schemeClr val="tx1"/>
                </a:solidFill>
                <a:latin typeface="Verdana" charset="0"/>
                <a:ea typeface="ＭＳ Ｐゴシック" charset="-128"/>
              </a:defRPr>
            </a:lvl3pPr>
            <a:lvl4pPr>
              <a:defRPr sz="2400">
                <a:solidFill>
                  <a:schemeClr val="tx1"/>
                </a:solidFill>
                <a:latin typeface="Verdana" charset="0"/>
                <a:ea typeface="ＭＳ Ｐゴシック" charset="-128"/>
              </a:defRPr>
            </a:lvl4pPr>
            <a:lvl5pPr>
              <a:defRPr sz="2400">
                <a:solidFill>
                  <a:schemeClr val="tx1"/>
                </a:solidFill>
                <a:latin typeface="Verdana" charset="0"/>
                <a:ea typeface="ＭＳ Ｐゴシック" charset="-128"/>
              </a:defRPr>
            </a:lvl5pPr>
            <a:lvl6pPr marL="457200" eaLnBrk="0" fontAlgn="base" hangingPunct="0">
              <a:spcBef>
                <a:spcPct val="0"/>
              </a:spcBef>
              <a:spcAft>
                <a:spcPct val="0"/>
              </a:spcAft>
              <a:defRPr sz="2400">
                <a:solidFill>
                  <a:schemeClr val="tx1"/>
                </a:solidFill>
                <a:latin typeface="Verdana" charset="0"/>
                <a:ea typeface="ＭＳ Ｐゴシック" charset="-128"/>
              </a:defRPr>
            </a:lvl6pPr>
            <a:lvl7pPr marL="914400" eaLnBrk="0" fontAlgn="base" hangingPunct="0">
              <a:spcBef>
                <a:spcPct val="0"/>
              </a:spcBef>
              <a:spcAft>
                <a:spcPct val="0"/>
              </a:spcAft>
              <a:defRPr sz="2400">
                <a:solidFill>
                  <a:schemeClr val="tx1"/>
                </a:solidFill>
                <a:latin typeface="Verdana" charset="0"/>
                <a:ea typeface="ＭＳ Ｐゴシック" charset="-128"/>
              </a:defRPr>
            </a:lvl7pPr>
            <a:lvl8pPr marL="1371600" eaLnBrk="0" fontAlgn="base" hangingPunct="0">
              <a:spcBef>
                <a:spcPct val="0"/>
              </a:spcBef>
              <a:spcAft>
                <a:spcPct val="0"/>
              </a:spcAft>
              <a:defRPr sz="2400">
                <a:solidFill>
                  <a:schemeClr val="tx1"/>
                </a:solidFill>
                <a:latin typeface="Verdana" charset="0"/>
                <a:ea typeface="ＭＳ Ｐゴシック" charset="-128"/>
              </a:defRPr>
            </a:lvl8pPr>
            <a:lvl9pPr marL="1828800" eaLnBrk="0" fontAlgn="base" hangingPunct="0">
              <a:spcBef>
                <a:spcPct val="0"/>
              </a:spcBef>
              <a:spcAft>
                <a:spcPct val="0"/>
              </a:spcAft>
              <a:defRPr sz="2400">
                <a:solidFill>
                  <a:schemeClr val="tx1"/>
                </a:solidFill>
                <a:latin typeface="Verdana" charset="0"/>
                <a:ea typeface="ＭＳ Ｐゴシック" charset="-128"/>
              </a:defRPr>
            </a:lvl9pPr>
          </a:lstStyle>
          <a:p>
            <a:fld id="{E2EEC154-59D8-49DE-8124-D6B646BF6820}" type="slidenum">
              <a:rPr lang="en-US" sz="1200">
                <a:latin typeface="Arial" charset="0"/>
              </a:rPr>
              <a:pPr/>
              <a:t>100</a:t>
            </a:fld>
            <a:endParaRPr lang="en-US" sz="1200">
              <a:latin typeface="Arial" charset="0"/>
            </a:endParaRPr>
          </a:p>
        </p:txBody>
      </p:sp>
      <p:sp>
        <p:nvSpPr>
          <p:cNvPr id="124931" name="Rectangle 2"/>
          <p:cNvSpPr>
            <a:spLocks noGrp="1" noRot="1" noChangeAspect="1" noChangeArrowheads="1" noTextEdit="1"/>
          </p:cNvSpPr>
          <p:nvPr>
            <p:ph type="sldImg"/>
          </p:nvPr>
        </p:nvSpPr>
        <p:spPr>
          <a:xfrm>
            <a:off x="1257300" y="720725"/>
            <a:ext cx="4802188" cy="3602038"/>
          </a:xfrm>
          <a:ln/>
        </p:spPr>
      </p:sp>
      <p:sp>
        <p:nvSpPr>
          <p:cNvPr id="124932" name="Rectangle 3"/>
          <p:cNvSpPr>
            <a:spLocks noGrp="1" noChangeArrowheads="1"/>
          </p:cNvSpPr>
          <p:nvPr>
            <p:ph type="body" idx="1"/>
          </p:nvPr>
        </p:nvSpPr>
        <p:spPr>
          <a:xfrm>
            <a:off x="976313" y="4560888"/>
            <a:ext cx="5362575" cy="4319587"/>
          </a:xfr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de-DE"/>
          </a:p>
        </p:txBody>
      </p:sp>
    </p:spTree>
    <p:extLst>
      <p:ext uri="{BB962C8B-B14F-4D97-AF65-F5344CB8AC3E}">
        <p14:creationId xmlns:p14="http://schemas.microsoft.com/office/powerpoint/2010/main" val="1179899154"/>
      </p:ext>
    </p:extLst>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074" name="Rectangle 7"/>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400">
                <a:solidFill>
                  <a:schemeClr val="tx1"/>
                </a:solidFill>
                <a:latin typeface="Verdana" charset="0"/>
                <a:ea typeface="ＭＳ Ｐゴシック" charset="-128"/>
              </a:defRPr>
            </a:lvl1pPr>
            <a:lvl2pPr marL="37931725" indent="-37474525">
              <a:defRPr sz="2400">
                <a:solidFill>
                  <a:schemeClr val="tx1"/>
                </a:solidFill>
                <a:latin typeface="Verdana" charset="0"/>
                <a:ea typeface="ＭＳ Ｐゴシック" charset="-128"/>
              </a:defRPr>
            </a:lvl2pPr>
            <a:lvl3pPr>
              <a:defRPr sz="2400">
                <a:solidFill>
                  <a:schemeClr val="tx1"/>
                </a:solidFill>
                <a:latin typeface="Verdana" charset="0"/>
                <a:ea typeface="ＭＳ Ｐゴシック" charset="-128"/>
              </a:defRPr>
            </a:lvl3pPr>
            <a:lvl4pPr>
              <a:defRPr sz="2400">
                <a:solidFill>
                  <a:schemeClr val="tx1"/>
                </a:solidFill>
                <a:latin typeface="Verdana" charset="0"/>
                <a:ea typeface="ＭＳ Ｐゴシック" charset="-128"/>
              </a:defRPr>
            </a:lvl4pPr>
            <a:lvl5pPr>
              <a:defRPr sz="2400">
                <a:solidFill>
                  <a:schemeClr val="tx1"/>
                </a:solidFill>
                <a:latin typeface="Verdana" charset="0"/>
                <a:ea typeface="ＭＳ Ｐゴシック" charset="-128"/>
              </a:defRPr>
            </a:lvl5pPr>
            <a:lvl6pPr marL="457200" eaLnBrk="0" fontAlgn="base" hangingPunct="0">
              <a:spcBef>
                <a:spcPct val="0"/>
              </a:spcBef>
              <a:spcAft>
                <a:spcPct val="0"/>
              </a:spcAft>
              <a:defRPr sz="2400">
                <a:solidFill>
                  <a:schemeClr val="tx1"/>
                </a:solidFill>
                <a:latin typeface="Verdana" charset="0"/>
                <a:ea typeface="ＭＳ Ｐゴシック" charset="-128"/>
              </a:defRPr>
            </a:lvl6pPr>
            <a:lvl7pPr marL="914400" eaLnBrk="0" fontAlgn="base" hangingPunct="0">
              <a:spcBef>
                <a:spcPct val="0"/>
              </a:spcBef>
              <a:spcAft>
                <a:spcPct val="0"/>
              </a:spcAft>
              <a:defRPr sz="2400">
                <a:solidFill>
                  <a:schemeClr val="tx1"/>
                </a:solidFill>
                <a:latin typeface="Verdana" charset="0"/>
                <a:ea typeface="ＭＳ Ｐゴシック" charset="-128"/>
              </a:defRPr>
            </a:lvl7pPr>
            <a:lvl8pPr marL="1371600" eaLnBrk="0" fontAlgn="base" hangingPunct="0">
              <a:spcBef>
                <a:spcPct val="0"/>
              </a:spcBef>
              <a:spcAft>
                <a:spcPct val="0"/>
              </a:spcAft>
              <a:defRPr sz="2400">
                <a:solidFill>
                  <a:schemeClr val="tx1"/>
                </a:solidFill>
                <a:latin typeface="Verdana" charset="0"/>
                <a:ea typeface="ＭＳ Ｐゴシック" charset="-128"/>
              </a:defRPr>
            </a:lvl8pPr>
            <a:lvl9pPr marL="1828800" eaLnBrk="0" fontAlgn="base" hangingPunct="0">
              <a:spcBef>
                <a:spcPct val="0"/>
              </a:spcBef>
              <a:spcAft>
                <a:spcPct val="0"/>
              </a:spcAft>
              <a:defRPr sz="2400">
                <a:solidFill>
                  <a:schemeClr val="tx1"/>
                </a:solidFill>
                <a:latin typeface="Verdana" charset="0"/>
                <a:ea typeface="ＭＳ Ｐゴシック" charset="-128"/>
              </a:defRPr>
            </a:lvl9pPr>
          </a:lstStyle>
          <a:p>
            <a:fld id="{282FA9AB-CECC-4885-A25B-E42F16AB1D70}" type="slidenum">
              <a:rPr lang="en-US" sz="1200">
                <a:latin typeface="Arial" charset="0"/>
              </a:rPr>
              <a:pPr/>
              <a:t>101</a:t>
            </a:fld>
            <a:endParaRPr lang="en-US" sz="1200">
              <a:latin typeface="Arial" charset="0"/>
            </a:endParaRPr>
          </a:p>
        </p:txBody>
      </p:sp>
      <p:sp>
        <p:nvSpPr>
          <p:cNvPr id="131075" name="Rectangle 2"/>
          <p:cNvSpPr>
            <a:spLocks noGrp="1" noRot="1" noChangeAspect="1" noChangeArrowheads="1" noTextEdit="1"/>
          </p:cNvSpPr>
          <p:nvPr>
            <p:ph type="sldImg"/>
          </p:nvPr>
        </p:nvSpPr>
        <p:spPr>
          <a:xfrm>
            <a:off x="1257300" y="720725"/>
            <a:ext cx="4802188" cy="3602038"/>
          </a:xfrm>
          <a:ln/>
        </p:spPr>
      </p:sp>
      <p:sp>
        <p:nvSpPr>
          <p:cNvPr id="131076" name="Rectangle 3"/>
          <p:cNvSpPr>
            <a:spLocks noGrp="1" noChangeArrowheads="1"/>
          </p:cNvSpPr>
          <p:nvPr>
            <p:ph type="body" idx="1"/>
          </p:nvPr>
        </p:nvSpPr>
        <p:spPr>
          <a:xfrm>
            <a:off x="976313" y="4560888"/>
            <a:ext cx="5362575" cy="4319587"/>
          </a:xfr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de-DE"/>
          </a:p>
        </p:txBody>
      </p:sp>
    </p:spTree>
    <p:extLst>
      <p:ext uri="{BB962C8B-B14F-4D97-AF65-F5344CB8AC3E}">
        <p14:creationId xmlns:p14="http://schemas.microsoft.com/office/powerpoint/2010/main" val="69664220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1" name="Rectangle 7"/>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400">
                <a:solidFill>
                  <a:schemeClr val="tx1"/>
                </a:solidFill>
                <a:latin typeface="Verdana" pitchFamily="34" charset="0"/>
                <a:ea typeface="MS PGothic" pitchFamily="34" charset="-128"/>
              </a:defRPr>
            </a:lvl1pPr>
            <a:lvl2pPr marL="742950" indent="-285750">
              <a:defRPr sz="2400">
                <a:solidFill>
                  <a:schemeClr val="tx1"/>
                </a:solidFill>
                <a:latin typeface="Verdana" pitchFamily="34" charset="0"/>
                <a:ea typeface="MS PGothic" pitchFamily="34" charset="-128"/>
              </a:defRPr>
            </a:lvl2pPr>
            <a:lvl3pPr marL="1143000" indent="-228600">
              <a:defRPr sz="2400">
                <a:solidFill>
                  <a:schemeClr val="tx1"/>
                </a:solidFill>
                <a:latin typeface="Verdana" pitchFamily="34" charset="0"/>
                <a:ea typeface="MS PGothic" pitchFamily="34" charset="-128"/>
              </a:defRPr>
            </a:lvl3pPr>
            <a:lvl4pPr marL="1600200" indent="-228600">
              <a:defRPr sz="2400">
                <a:solidFill>
                  <a:schemeClr val="tx1"/>
                </a:solidFill>
                <a:latin typeface="Verdana" pitchFamily="34" charset="0"/>
                <a:ea typeface="MS PGothic" pitchFamily="34" charset="-128"/>
              </a:defRPr>
            </a:lvl4pPr>
            <a:lvl5pPr marL="2057400" indent="-228600">
              <a:defRPr sz="2400">
                <a:solidFill>
                  <a:schemeClr val="tx1"/>
                </a:solidFill>
                <a:latin typeface="Verdana" pitchFamily="34" charset="0"/>
                <a:ea typeface="MS PGothic" pitchFamily="34" charset="-128"/>
              </a:defRPr>
            </a:lvl5pPr>
            <a:lvl6pPr marL="2514600" indent="-228600" eaLnBrk="0" fontAlgn="base" hangingPunct="0">
              <a:spcBef>
                <a:spcPct val="0"/>
              </a:spcBef>
              <a:spcAft>
                <a:spcPct val="0"/>
              </a:spcAft>
              <a:defRPr sz="2400">
                <a:solidFill>
                  <a:schemeClr val="tx1"/>
                </a:solidFill>
                <a:latin typeface="Verdana" pitchFamily="34" charset="0"/>
                <a:ea typeface="MS PGothic" pitchFamily="34" charset="-128"/>
              </a:defRPr>
            </a:lvl6pPr>
            <a:lvl7pPr marL="2971800" indent="-228600" eaLnBrk="0" fontAlgn="base" hangingPunct="0">
              <a:spcBef>
                <a:spcPct val="0"/>
              </a:spcBef>
              <a:spcAft>
                <a:spcPct val="0"/>
              </a:spcAft>
              <a:defRPr sz="2400">
                <a:solidFill>
                  <a:schemeClr val="tx1"/>
                </a:solidFill>
                <a:latin typeface="Verdana" pitchFamily="34" charset="0"/>
                <a:ea typeface="MS PGothic" pitchFamily="34" charset="-128"/>
              </a:defRPr>
            </a:lvl7pPr>
            <a:lvl8pPr marL="3429000" indent="-228600" eaLnBrk="0" fontAlgn="base" hangingPunct="0">
              <a:spcBef>
                <a:spcPct val="0"/>
              </a:spcBef>
              <a:spcAft>
                <a:spcPct val="0"/>
              </a:spcAft>
              <a:defRPr sz="2400">
                <a:solidFill>
                  <a:schemeClr val="tx1"/>
                </a:solidFill>
                <a:latin typeface="Verdana" pitchFamily="34" charset="0"/>
                <a:ea typeface="MS PGothic" pitchFamily="34" charset="-128"/>
              </a:defRPr>
            </a:lvl8pPr>
            <a:lvl9pPr marL="3886200" indent="-228600" eaLnBrk="0" fontAlgn="base" hangingPunct="0">
              <a:spcBef>
                <a:spcPct val="0"/>
              </a:spcBef>
              <a:spcAft>
                <a:spcPct val="0"/>
              </a:spcAft>
              <a:defRPr sz="2400">
                <a:solidFill>
                  <a:schemeClr val="tx1"/>
                </a:solidFill>
                <a:latin typeface="Verdana" pitchFamily="34" charset="0"/>
                <a:ea typeface="MS PGothic" pitchFamily="34" charset="-128"/>
              </a:defRPr>
            </a:lvl9pPr>
          </a:lstStyle>
          <a:p>
            <a:fld id="{71A37E84-0173-45AB-ABE5-47E44D7E246A}" type="slidenum">
              <a:rPr lang="en-US" sz="1200">
                <a:latin typeface="Arial" pitchFamily="34" charset="0"/>
              </a:rPr>
              <a:pPr/>
              <a:t>23</a:t>
            </a:fld>
            <a:endParaRPr lang="en-US" sz="1200">
              <a:latin typeface="Arial" pitchFamily="34" charset="0"/>
            </a:endParaRPr>
          </a:p>
        </p:txBody>
      </p:sp>
      <p:sp>
        <p:nvSpPr>
          <p:cNvPr id="56322" name="Rectangle 2"/>
          <p:cNvSpPr>
            <a:spLocks noGrp="1" noRot="1" noChangeAspect="1" noChangeArrowheads="1" noTextEdit="1"/>
          </p:cNvSpPr>
          <p:nvPr>
            <p:ph type="sldImg"/>
          </p:nvPr>
        </p:nvSpPr>
        <p:spPr>
          <a:ln/>
        </p:spPr>
      </p:sp>
      <p:sp>
        <p:nvSpPr>
          <p:cNvPr id="56323"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de-DE">
              <a:latin typeface="Arial" pitchFamily="34" charset="0"/>
            </a:endParaRPr>
          </a:p>
        </p:txBody>
      </p:sp>
    </p:spTree>
    <p:extLst>
      <p:ext uri="{BB962C8B-B14F-4D97-AF65-F5344CB8AC3E}">
        <p14:creationId xmlns:p14="http://schemas.microsoft.com/office/powerpoint/2010/main" val="562155580"/>
      </p:ext>
    </p:extLst>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074" name="Rectangle 7"/>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400">
                <a:solidFill>
                  <a:schemeClr val="tx1"/>
                </a:solidFill>
                <a:latin typeface="Verdana" charset="0"/>
                <a:ea typeface="ＭＳ Ｐゴシック" charset="-128"/>
              </a:defRPr>
            </a:lvl1pPr>
            <a:lvl2pPr marL="37931725" indent="-37474525">
              <a:defRPr sz="2400">
                <a:solidFill>
                  <a:schemeClr val="tx1"/>
                </a:solidFill>
                <a:latin typeface="Verdana" charset="0"/>
                <a:ea typeface="ＭＳ Ｐゴシック" charset="-128"/>
              </a:defRPr>
            </a:lvl2pPr>
            <a:lvl3pPr>
              <a:defRPr sz="2400">
                <a:solidFill>
                  <a:schemeClr val="tx1"/>
                </a:solidFill>
                <a:latin typeface="Verdana" charset="0"/>
                <a:ea typeface="ＭＳ Ｐゴシック" charset="-128"/>
              </a:defRPr>
            </a:lvl3pPr>
            <a:lvl4pPr>
              <a:defRPr sz="2400">
                <a:solidFill>
                  <a:schemeClr val="tx1"/>
                </a:solidFill>
                <a:latin typeface="Verdana" charset="0"/>
                <a:ea typeface="ＭＳ Ｐゴシック" charset="-128"/>
              </a:defRPr>
            </a:lvl4pPr>
            <a:lvl5pPr>
              <a:defRPr sz="2400">
                <a:solidFill>
                  <a:schemeClr val="tx1"/>
                </a:solidFill>
                <a:latin typeface="Verdana" charset="0"/>
                <a:ea typeface="ＭＳ Ｐゴシック" charset="-128"/>
              </a:defRPr>
            </a:lvl5pPr>
            <a:lvl6pPr marL="457200" eaLnBrk="0" fontAlgn="base" hangingPunct="0">
              <a:spcBef>
                <a:spcPct val="0"/>
              </a:spcBef>
              <a:spcAft>
                <a:spcPct val="0"/>
              </a:spcAft>
              <a:defRPr sz="2400">
                <a:solidFill>
                  <a:schemeClr val="tx1"/>
                </a:solidFill>
                <a:latin typeface="Verdana" charset="0"/>
                <a:ea typeface="ＭＳ Ｐゴシック" charset="-128"/>
              </a:defRPr>
            </a:lvl6pPr>
            <a:lvl7pPr marL="914400" eaLnBrk="0" fontAlgn="base" hangingPunct="0">
              <a:spcBef>
                <a:spcPct val="0"/>
              </a:spcBef>
              <a:spcAft>
                <a:spcPct val="0"/>
              </a:spcAft>
              <a:defRPr sz="2400">
                <a:solidFill>
                  <a:schemeClr val="tx1"/>
                </a:solidFill>
                <a:latin typeface="Verdana" charset="0"/>
                <a:ea typeface="ＭＳ Ｐゴシック" charset="-128"/>
              </a:defRPr>
            </a:lvl7pPr>
            <a:lvl8pPr marL="1371600" eaLnBrk="0" fontAlgn="base" hangingPunct="0">
              <a:spcBef>
                <a:spcPct val="0"/>
              </a:spcBef>
              <a:spcAft>
                <a:spcPct val="0"/>
              </a:spcAft>
              <a:defRPr sz="2400">
                <a:solidFill>
                  <a:schemeClr val="tx1"/>
                </a:solidFill>
                <a:latin typeface="Verdana" charset="0"/>
                <a:ea typeface="ＭＳ Ｐゴシック" charset="-128"/>
              </a:defRPr>
            </a:lvl8pPr>
            <a:lvl9pPr marL="1828800" eaLnBrk="0" fontAlgn="base" hangingPunct="0">
              <a:spcBef>
                <a:spcPct val="0"/>
              </a:spcBef>
              <a:spcAft>
                <a:spcPct val="0"/>
              </a:spcAft>
              <a:defRPr sz="2400">
                <a:solidFill>
                  <a:schemeClr val="tx1"/>
                </a:solidFill>
                <a:latin typeface="Verdana" charset="0"/>
                <a:ea typeface="ＭＳ Ｐゴシック" charset="-128"/>
              </a:defRPr>
            </a:lvl9pPr>
          </a:lstStyle>
          <a:p>
            <a:fld id="{282FA9AB-CECC-4885-A25B-E42F16AB1D70}" type="slidenum">
              <a:rPr lang="en-US" sz="1200">
                <a:latin typeface="Arial" charset="0"/>
              </a:rPr>
              <a:pPr/>
              <a:t>102</a:t>
            </a:fld>
            <a:endParaRPr lang="en-US" sz="1200">
              <a:latin typeface="Arial" charset="0"/>
            </a:endParaRPr>
          </a:p>
        </p:txBody>
      </p:sp>
      <p:sp>
        <p:nvSpPr>
          <p:cNvPr id="131075" name="Rectangle 2"/>
          <p:cNvSpPr>
            <a:spLocks noGrp="1" noRot="1" noChangeAspect="1" noChangeArrowheads="1" noTextEdit="1"/>
          </p:cNvSpPr>
          <p:nvPr>
            <p:ph type="sldImg"/>
          </p:nvPr>
        </p:nvSpPr>
        <p:spPr>
          <a:xfrm>
            <a:off x="1257300" y="720725"/>
            <a:ext cx="4802188" cy="3602038"/>
          </a:xfrm>
          <a:ln/>
        </p:spPr>
      </p:sp>
      <p:sp>
        <p:nvSpPr>
          <p:cNvPr id="131076" name="Rectangle 3"/>
          <p:cNvSpPr>
            <a:spLocks noGrp="1" noChangeArrowheads="1"/>
          </p:cNvSpPr>
          <p:nvPr>
            <p:ph type="body" idx="1"/>
          </p:nvPr>
        </p:nvSpPr>
        <p:spPr>
          <a:xfrm>
            <a:off x="976313" y="4560888"/>
            <a:ext cx="5362575" cy="4319587"/>
          </a:xfr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de-DE"/>
          </a:p>
        </p:txBody>
      </p:sp>
    </p:spTree>
    <p:extLst>
      <p:ext uri="{BB962C8B-B14F-4D97-AF65-F5344CB8AC3E}">
        <p14:creationId xmlns:p14="http://schemas.microsoft.com/office/powerpoint/2010/main" val="1990198567"/>
      </p:ext>
    </p:extLst>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074" name="Rectangle 7"/>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400">
                <a:solidFill>
                  <a:schemeClr val="tx1"/>
                </a:solidFill>
                <a:latin typeface="Verdana" charset="0"/>
                <a:ea typeface="ＭＳ Ｐゴシック" charset="-128"/>
              </a:defRPr>
            </a:lvl1pPr>
            <a:lvl2pPr marL="37931725" indent="-37474525">
              <a:defRPr sz="2400">
                <a:solidFill>
                  <a:schemeClr val="tx1"/>
                </a:solidFill>
                <a:latin typeface="Verdana" charset="0"/>
                <a:ea typeface="ＭＳ Ｐゴシック" charset="-128"/>
              </a:defRPr>
            </a:lvl2pPr>
            <a:lvl3pPr>
              <a:defRPr sz="2400">
                <a:solidFill>
                  <a:schemeClr val="tx1"/>
                </a:solidFill>
                <a:latin typeface="Verdana" charset="0"/>
                <a:ea typeface="ＭＳ Ｐゴシック" charset="-128"/>
              </a:defRPr>
            </a:lvl3pPr>
            <a:lvl4pPr>
              <a:defRPr sz="2400">
                <a:solidFill>
                  <a:schemeClr val="tx1"/>
                </a:solidFill>
                <a:latin typeface="Verdana" charset="0"/>
                <a:ea typeface="ＭＳ Ｐゴシック" charset="-128"/>
              </a:defRPr>
            </a:lvl4pPr>
            <a:lvl5pPr>
              <a:defRPr sz="2400">
                <a:solidFill>
                  <a:schemeClr val="tx1"/>
                </a:solidFill>
                <a:latin typeface="Verdana" charset="0"/>
                <a:ea typeface="ＭＳ Ｐゴシック" charset="-128"/>
              </a:defRPr>
            </a:lvl5pPr>
            <a:lvl6pPr marL="457200" eaLnBrk="0" fontAlgn="base" hangingPunct="0">
              <a:spcBef>
                <a:spcPct val="0"/>
              </a:spcBef>
              <a:spcAft>
                <a:spcPct val="0"/>
              </a:spcAft>
              <a:defRPr sz="2400">
                <a:solidFill>
                  <a:schemeClr val="tx1"/>
                </a:solidFill>
                <a:latin typeface="Verdana" charset="0"/>
                <a:ea typeface="ＭＳ Ｐゴシック" charset="-128"/>
              </a:defRPr>
            </a:lvl6pPr>
            <a:lvl7pPr marL="914400" eaLnBrk="0" fontAlgn="base" hangingPunct="0">
              <a:spcBef>
                <a:spcPct val="0"/>
              </a:spcBef>
              <a:spcAft>
                <a:spcPct val="0"/>
              </a:spcAft>
              <a:defRPr sz="2400">
                <a:solidFill>
                  <a:schemeClr val="tx1"/>
                </a:solidFill>
                <a:latin typeface="Verdana" charset="0"/>
                <a:ea typeface="ＭＳ Ｐゴシック" charset="-128"/>
              </a:defRPr>
            </a:lvl7pPr>
            <a:lvl8pPr marL="1371600" eaLnBrk="0" fontAlgn="base" hangingPunct="0">
              <a:spcBef>
                <a:spcPct val="0"/>
              </a:spcBef>
              <a:spcAft>
                <a:spcPct val="0"/>
              </a:spcAft>
              <a:defRPr sz="2400">
                <a:solidFill>
                  <a:schemeClr val="tx1"/>
                </a:solidFill>
                <a:latin typeface="Verdana" charset="0"/>
                <a:ea typeface="ＭＳ Ｐゴシック" charset="-128"/>
              </a:defRPr>
            </a:lvl8pPr>
            <a:lvl9pPr marL="1828800" eaLnBrk="0" fontAlgn="base" hangingPunct="0">
              <a:spcBef>
                <a:spcPct val="0"/>
              </a:spcBef>
              <a:spcAft>
                <a:spcPct val="0"/>
              </a:spcAft>
              <a:defRPr sz="2400">
                <a:solidFill>
                  <a:schemeClr val="tx1"/>
                </a:solidFill>
                <a:latin typeface="Verdana" charset="0"/>
                <a:ea typeface="ＭＳ Ｐゴシック" charset="-128"/>
              </a:defRPr>
            </a:lvl9pPr>
          </a:lstStyle>
          <a:p>
            <a:fld id="{282FA9AB-CECC-4885-A25B-E42F16AB1D70}" type="slidenum">
              <a:rPr lang="en-US" sz="1200">
                <a:latin typeface="Arial" charset="0"/>
              </a:rPr>
              <a:pPr/>
              <a:t>103</a:t>
            </a:fld>
            <a:endParaRPr lang="en-US" sz="1200">
              <a:latin typeface="Arial" charset="0"/>
            </a:endParaRPr>
          </a:p>
        </p:txBody>
      </p:sp>
      <p:sp>
        <p:nvSpPr>
          <p:cNvPr id="131075" name="Rectangle 2"/>
          <p:cNvSpPr>
            <a:spLocks noGrp="1" noRot="1" noChangeAspect="1" noChangeArrowheads="1" noTextEdit="1"/>
          </p:cNvSpPr>
          <p:nvPr>
            <p:ph type="sldImg"/>
          </p:nvPr>
        </p:nvSpPr>
        <p:spPr>
          <a:xfrm>
            <a:off x="1257300" y="720725"/>
            <a:ext cx="4802188" cy="3602038"/>
          </a:xfrm>
          <a:ln/>
        </p:spPr>
      </p:sp>
      <p:sp>
        <p:nvSpPr>
          <p:cNvPr id="131076" name="Rectangle 3"/>
          <p:cNvSpPr>
            <a:spLocks noGrp="1" noChangeArrowheads="1"/>
          </p:cNvSpPr>
          <p:nvPr>
            <p:ph type="body" idx="1"/>
          </p:nvPr>
        </p:nvSpPr>
        <p:spPr>
          <a:xfrm>
            <a:off x="976313" y="4560888"/>
            <a:ext cx="5362575" cy="4319587"/>
          </a:xfr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de-DE"/>
          </a:p>
        </p:txBody>
      </p:sp>
    </p:spTree>
    <p:extLst>
      <p:ext uri="{BB962C8B-B14F-4D97-AF65-F5344CB8AC3E}">
        <p14:creationId xmlns:p14="http://schemas.microsoft.com/office/powerpoint/2010/main" val="411631438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1" name="Rectangle 7"/>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400">
                <a:solidFill>
                  <a:schemeClr val="tx1"/>
                </a:solidFill>
                <a:latin typeface="Verdana" pitchFamily="34" charset="0"/>
                <a:ea typeface="MS PGothic" pitchFamily="34" charset="-128"/>
              </a:defRPr>
            </a:lvl1pPr>
            <a:lvl2pPr marL="742950" indent="-285750">
              <a:defRPr sz="2400">
                <a:solidFill>
                  <a:schemeClr val="tx1"/>
                </a:solidFill>
                <a:latin typeface="Verdana" pitchFamily="34" charset="0"/>
                <a:ea typeface="MS PGothic" pitchFamily="34" charset="-128"/>
              </a:defRPr>
            </a:lvl2pPr>
            <a:lvl3pPr marL="1143000" indent="-228600">
              <a:defRPr sz="2400">
                <a:solidFill>
                  <a:schemeClr val="tx1"/>
                </a:solidFill>
                <a:latin typeface="Verdana" pitchFamily="34" charset="0"/>
                <a:ea typeface="MS PGothic" pitchFamily="34" charset="-128"/>
              </a:defRPr>
            </a:lvl3pPr>
            <a:lvl4pPr marL="1600200" indent="-228600">
              <a:defRPr sz="2400">
                <a:solidFill>
                  <a:schemeClr val="tx1"/>
                </a:solidFill>
                <a:latin typeface="Verdana" pitchFamily="34" charset="0"/>
                <a:ea typeface="MS PGothic" pitchFamily="34" charset="-128"/>
              </a:defRPr>
            </a:lvl4pPr>
            <a:lvl5pPr marL="2057400" indent="-228600">
              <a:defRPr sz="2400">
                <a:solidFill>
                  <a:schemeClr val="tx1"/>
                </a:solidFill>
                <a:latin typeface="Verdana" pitchFamily="34" charset="0"/>
                <a:ea typeface="MS PGothic" pitchFamily="34" charset="-128"/>
              </a:defRPr>
            </a:lvl5pPr>
            <a:lvl6pPr marL="2514600" indent="-228600" eaLnBrk="0" fontAlgn="base" hangingPunct="0">
              <a:spcBef>
                <a:spcPct val="0"/>
              </a:spcBef>
              <a:spcAft>
                <a:spcPct val="0"/>
              </a:spcAft>
              <a:defRPr sz="2400">
                <a:solidFill>
                  <a:schemeClr val="tx1"/>
                </a:solidFill>
                <a:latin typeface="Verdana" pitchFamily="34" charset="0"/>
                <a:ea typeface="MS PGothic" pitchFamily="34" charset="-128"/>
              </a:defRPr>
            </a:lvl6pPr>
            <a:lvl7pPr marL="2971800" indent="-228600" eaLnBrk="0" fontAlgn="base" hangingPunct="0">
              <a:spcBef>
                <a:spcPct val="0"/>
              </a:spcBef>
              <a:spcAft>
                <a:spcPct val="0"/>
              </a:spcAft>
              <a:defRPr sz="2400">
                <a:solidFill>
                  <a:schemeClr val="tx1"/>
                </a:solidFill>
                <a:latin typeface="Verdana" pitchFamily="34" charset="0"/>
                <a:ea typeface="MS PGothic" pitchFamily="34" charset="-128"/>
              </a:defRPr>
            </a:lvl7pPr>
            <a:lvl8pPr marL="3429000" indent="-228600" eaLnBrk="0" fontAlgn="base" hangingPunct="0">
              <a:spcBef>
                <a:spcPct val="0"/>
              </a:spcBef>
              <a:spcAft>
                <a:spcPct val="0"/>
              </a:spcAft>
              <a:defRPr sz="2400">
                <a:solidFill>
                  <a:schemeClr val="tx1"/>
                </a:solidFill>
                <a:latin typeface="Verdana" pitchFamily="34" charset="0"/>
                <a:ea typeface="MS PGothic" pitchFamily="34" charset="-128"/>
              </a:defRPr>
            </a:lvl8pPr>
            <a:lvl9pPr marL="3886200" indent="-228600" eaLnBrk="0" fontAlgn="base" hangingPunct="0">
              <a:spcBef>
                <a:spcPct val="0"/>
              </a:spcBef>
              <a:spcAft>
                <a:spcPct val="0"/>
              </a:spcAft>
              <a:defRPr sz="2400">
                <a:solidFill>
                  <a:schemeClr val="tx1"/>
                </a:solidFill>
                <a:latin typeface="Verdana" pitchFamily="34" charset="0"/>
                <a:ea typeface="MS PGothic" pitchFamily="34" charset="-128"/>
              </a:defRPr>
            </a:lvl9pPr>
          </a:lstStyle>
          <a:p>
            <a:fld id="{71A37E84-0173-45AB-ABE5-47E44D7E246A}" type="slidenum">
              <a:rPr lang="en-US" sz="1200">
                <a:latin typeface="Arial" pitchFamily="34" charset="0"/>
              </a:rPr>
              <a:pPr/>
              <a:t>24</a:t>
            </a:fld>
            <a:endParaRPr lang="en-US" sz="1200">
              <a:latin typeface="Arial" pitchFamily="34" charset="0"/>
            </a:endParaRPr>
          </a:p>
        </p:txBody>
      </p:sp>
      <p:sp>
        <p:nvSpPr>
          <p:cNvPr id="56322" name="Rectangle 2"/>
          <p:cNvSpPr>
            <a:spLocks noGrp="1" noRot="1" noChangeAspect="1" noChangeArrowheads="1" noTextEdit="1"/>
          </p:cNvSpPr>
          <p:nvPr>
            <p:ph type="sldImg"/>
          </p:nvPr>
        </p:nvSpPr>
        <p:spPr>
          <a:ln/>
        </p:spPr>
      </p:sp>
      <p:sp>
        <p:nvSpPr>
          <p:cNvPr id="56323"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de-DE">
              <a:latin typeface="Arial" pitchFamily="34" charset="0"/>
            </a:endParaRPr>
          </a:p>
        </p:txBody>
      </p:sp>
    </p:spTree>
    <p:extLst>
      <p:ext uri="{BB962C8B-B14F-4D97-AF65-F5344CB8AC3E}">
        <p14:creationId xmlns:p14="http://schemas.microsoft.com/office/powerpoint/2010/main" val="243622855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1" name="Rectangle 7"/>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400">
                <a:solidFill>
                  <a:schemeClr val="tx1"/>
                </a:solidFill>
                <a:latin typeface="Verdana" pitchFamily="34" charset="0"/>
                <a:ea typeface="MS PGothic" pitchFamily="34" charset="-128"/>
              </a:defRPr>
            </a:lvl1pPr>
            <a:lvl2pPr marL="742950" indent="-285750">
              <a:defRPr sz="2400">
                <a:solidFill>
                  <a:schemeClr val="tx1"/>
                </a:solidFill>
                <a:latin typeface="Verdana" pitchFamily="34" charset="0"/>
                <a:ea typeface="MS PGothic" pitchFamily="34" charset="-128"/>
              </a:defRPr>
            </a:lvl2pPr>
            <a:lvl3pPr marL="1143000" indent="-228600">
              <a:defRPr sz="2400">
                <a:solidFill>
                  <a:schemeClr val="tx1"/>
                </a:solidFill>
                <a:latin typeface="Verdana" pitchFamily="34" charset="0"/>
                <a:ea typeface="MS PGothic" pitchFamily="34" charset="-128"/>
              </a:defRPr>
            </a:lvl3pPr>
            <a:lvl4pPr marL="1600200" indent="-228600">
              <a:defRPr sz="2400">
                <a:solidFill>
                  <a:schemeClr val="tx1"/>
                </a:solidFill>
                <a:latin typeface="Verdana" pitchFamily="34" charset="0"/>
                <a:ea typeface="MS PGothic" pitchFamily="34" charset="-128"/>
              </a:defRPr>
            </a:lvl4pPr>
            <a:lvl5pPr marL="2057400" indent="-228600">
              <a:defRPr sz="2400">
                <a:solidFill>
                  <a:schemeClr val="tx1"/>
                </a:solidFill>
                <a:latin typeface="Verdana" pitchFamily="34" charset="0"/>
                <a:ea typeface="MS PGothic" pitchFamily="34" charset="-128"/>
              </a:defRPr>
            </a:lvl5pPr>
            <a:lvl6pPr marL="2514600" indent="-228600" eaLnBrk="0" fontAlgn="base" hangingPunct="0">
              <a:spcBef>
                <a:spcPct val="0"/>
              </a:spcBef>
              <a:spcAft>
                <a:spcPct val="0"/>
              </a:spcAft>
              <a:defRPr sz="2400">
                <a:solidFill>
                  <a:schemeClr val="tx1"/>
                </a:solidFill>
                <a:latin typeface="Verdana" pitchFamily="34" charset="0"/>
                <a:ea typeface="MS PGothic" pitchFamily="34" charset="-128"/>
              </a:defRPr>
            </a:lvl6pPr>
            <a:lvl7pPr marL="2971800" indent="-228600" eaLnBrk="0" fontAlgn="base" hangingPunct="0">
              <a:spcBef>
                <a:spcPct val="0"/>
              </a:spcBef>
              <a:spcAft>
                <a:spcPct val="0"/>
              </a:spcAft>
              <a:defRPr sz="2400">
                <a:solidFill>
                  <a:schemeClr val="tx1"/>
                </a:solidFill>
                <a:latin typeface="Verdana" pitchFamily="34" charset="0"/>
                <a:ea typeface="MS PGothic" pitchFamily="34" charset="-128"/>
              </a:defRPr>
            </a:lvl7pPr>
            <a:lvl8pPr marL="3429000" indent="-228600" eaLnBrk="0" fontAlgn="base" hangingPunct="0">
              <a:spcBef>
                <a:spcPct val="0"/>
              </a:spcBef>
              <a:spcAft>
                <a:spcPct val="0"/>
              </a:spcAft>
              <a:defRPr sz="2400">
                <a:solidFill>
                  <a:schemeClr val="tx1"/>
                </a:solidFill>
                <a:latin typeface="Verdana" pitchFamily="34" charset="0"/>
                <a:ea typeface="MS PGothic" pitchFamily="34" charset="-128"/>
              </a:defRPr>
            </a:lvl8pPr>
            <a:lvl9pPr marL="3886200" indent="-228600" eaLnBrk="0" fontAlgn="base" hangingPunct="0">
              <a:spcBef>
                <a:spcPct val="0"/>
              </a:spcBef>
              <a:spcAft>
                <a:spcPct val="0"/>
              </a:spcAft>
              <a:defRPr sz="2400">
                <a:solidFill>
                  <a:schemeClr val="tx1"/>
                </a:solidFill>
                <a:latin typeface="Verdana" pitchFamily="34" charset="0"/>
                <a:ea typeface="MS PGothic" pitchFamily="34" charset="-128"/>
              </a:defRPr>
            </a:lvl9pPr>
          </a:lstStyle>
          <a:p>
            <a:fld id="{71A37E84-0173-45AB-ABE5-47E44D7E246A}" type="slidenum">
              <a:rPr lang="en-US" sz="1200">
                <a:latin typeface="Arial" pitchFamily="34" charset="0"/>
              </a:rPr>
              <a:pPr/>
              <a:t>25</a:t>
            </a:fld>
            <a:endParaRPr lang="en-US" sz="1200">
              <a:latin typeface="Arial" pitchFamily="34" charset="0"/>
            </a:endParaRPr>
          </a:p>
        </p:txBody>
      </p:sp>
      <p:sp>
        <p:nvSpPr>
          <p:cNvPr id="56322" name="Rectangle 2"/>
          <p:cNvSpPr>
            <a:spLocks noGrp="1" noRot="1" noChangeAspect="1" noChangeArrowheads="1" noTextEdit="1"/>
          </p:cNvSpPr>
          <p:nvPr>
            <p:ph type="sldImg"/>
          </p:nvPr>
        </p:nvSpPr>
        <p:spPr>
          <a:ln/>
        </p:spPr>
      </p:sp>
      <p:sp>
        <p:nvSpPr>
          <p:cNvPr id="56323"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de-DE">
              <a:latin typeface="Arial" pitchFamily="34" charset="0"/>
            </a:endParaRPr>
          </a:p>
        </p:txBody>
      </p:sp>
    </p:spTree>
    <p:extLst>
      <p:ext uri="{BB962C8B-B14F-4D97-AF65-F5344CB8AC3E}">
        <p14:creationId xmlns:p14="http://schemas.microsoft.com/office/powerpoint/2010/main" val="318826358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Freeform 7">
            <a:extLst>
              <a:ext uri="{FF2B5EF4-FFF2-40B4-BE49-F238E27FC236}">
                <a16:creationId xmlns:a16="http://schemas.microsoft.com/office/drawing/2014/main" id="{F911D5CE-1D03-43F3-A92B-DD06A441DD0F}"/>
              </a:ext>
            </a:extLst>
          </p:cNvPr>
          <p:cNvSpPr>
            <a:spLocks noChangeArrowheads="1"/>
          </p:cNvSpPr>
          <p:nvPr/>
        </p:nvSpPr>
        <p:spPr bwMode="auto">
          <a:xfrm>
            <a:off x="457200" y="1123950"/>
            <a:ext cx="8229600" cy="914400"/>
          </a:xfrm>
          <a:custGeom>
            <a:avLst/>
            <a:gdLst>
              <a:gd name="T0" fmla="*/ 0 w 1000"/>
              <a:gd name="T1" fmla="*/ 2147483646 h 1000"/>
              <a:gd name="T2" fmla="*/ 0 w 1000"/>
              <a:gd name="T3" fmla="*/ 0 h 1000"/>
              <a:gd name="T4" fmla="*/ 2147483646 w 1000"/>
              <a:gd name="T5" fmla="*/ 0 h 1000"/>
              <a:gd name="T6" fmla="*/ 0 60000 65536"/>
              <a:gd name="T7" fmla="*/ 0 60000 65536"/>
              <a:gd name="T8" fmla="*/ 0 60000 65536"/>
            </a:gdLst>
            <a:ahLst/>
            <a:cxnLst>
              <a:cxn ang="T6">
                <a:pos x="T0" y="T1"/>
              </a:cxn>
              <a:cxn ang="T7">
                <a:pos x="T2" y="T3"/>
              </a:cxn>
              <a:cxn ang="T8">
                <a:pos x="T4" y="T5"/>
              </a:cxn>
            </a:cxnLst>
            <a:rect l="0" t="0" r="r" b="b"/>
            <a:pathLst>
              <a:path w="1000" h="1000">
                <a:moveTo>
                  <a:pt x="0" y="1000"/>
                </a:moveTo>
                <a:lnTo>
                  <a:pt x="0" y="0"/>
                </a:lnTo>
                <a:lnTo>
                  <a:pt x="1000" y="0"/>
                </a:lnTo>
              </a:path>
            </a:pathLst>
          </a:custGeom>
          <a:noFill/>
          <a:ln w="25400" cap="flat" cmpd="sng">
            <a:solidFill>
              <a:schemeClr val="accent1"/>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mn-cs"/>
            </a:endParaRPr>
          </a:p>
        </p:txBody>
      </p:sp>
      <p:sp>
        <p:nvSpPr>
          <p:cNvPr id="5" name="Line 8">
            <a:extLst>
              <a:ext uri="{FF2B5EF4-FFF2-40B4-BE49-F238E27FC236}">
                <a16:creationId xmlns:a16="http://schemas.microsoft.com/office/drawing/2014/main" id="{77AEB27B-8C7B-48B1-AE19-38CC35610110}"/>
              </a:ext>
            </a:extLst>
          </p:cNvPr>
          <p:cNvSpPr>
            <a:spLocks noChangeShapeType="1"/>
          </p:cNvSpPr>
          <p:nvPr/>
        </p:nvSpPr>
        <p:spPr bwMode="auto">
          <a:xfrm>
            <a:off x="457200" y="3371850"/>
            <a:ext cx="8229600" cy="0"/>
          </a:xfrm>
          <a:prstGeom prst="line">
            <a:avLst/>
          </a:prstGeom>
          <a:noFill/>
          <a:ln w="19050">
            <a:solidFill>
              <a:schemeClr val="accent1"/>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mn-cs"/>
            </a:endParaRPr>
          </a:p>
        </p:txBody>
      </p:sp>
      <p:sp>
        <p:nvSpPr>
          <p:cNvPr id="6" name="Line 10">
            <a:extLst>
              <a:ext uri="{FF2B5EF4-FFF2-40B4-BE49-F238E27FC236}">
                <a16:creationId xmlns:a16="http://schemas.microsoft.com/office/drawing/2014/main" id="{F759EE34-9544-4B3D-877E-29F053F56E92}"/>
              </a:ext>
            </a:extLst>
          </p:cNvPr>
          <p:cNvSpPr>
            <a:spLocks noChangeShapeType="1"/>
          </p:cNvSpPr>
          <p:nvPr userDrawn="1"/>
        </p:nvSpPr>
        <p:spPr bwMode="auto">
          <a:xfrm>
            <a:off x="8686800" y="2457450"/>
            <a:ext cx="0" cy="914400"/>
          </a:xfrm>
          <a:prstGeom prst="line">
            <a:avLst/>
          </a:prstGeom>
          <a:noFill/>
          <a:ln w="25400">
            <a:solidFill>
              <a:schemeClr val="accent1"/>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mn-cs"/>
            </a:endParaRPr>
          </a:p>
        </p:txBody>
      </p:sp>
      <p:sp>
        <p:nvSpPr>
          <p:cNvPr id="101378" name="Rectangle 2"/>
          <p:cNvSpPr>
            <a:spLocks noGrp="1" noChangeArrowheads="1"/>
          </p:cNvSpPr>
          <p:nvPr>
            <p:ph type="ctrTitle"/>
          </p:nvPr>
        </p:nvSpPr>
        <p:spPr>
          <a:xfrm>
            <a:off x="685800" y="1524000"/>
            <a:ext cx="7924800" cy="1752600"/>
          </a:xfrm>
        </p:spPr>
        <p:txBody>
          <a:bodyPr/>
          <a:lstStyle>
            <a:lvl1pPr>
              <a:defRPr sz="4800"/>
            </a:lvl1pPr>
          </a:lstStyle>
          <a:p>
            <a:r>
              <a:rPr lang="en-US" altLang="en-US"/>
              <a:t>Click to edit Master title style</a:t>
            </a:r>
          </a:p>
        </p:txBody>
      </p:sp>
      <p:sp>
        <p:nvSpPr>
          <p:cNvPr id="101379" name="Rectangle 3"/>
          <p:cNvSpPr>
            <a:spLocks noGrp="1" noChangeArrowheads="1"/>
          </p:cNvSpPr>
          <p:nvPr>
            <p:ph type="subTitle" idx="1"/>
          </p:nvPr>
        </p:nvSpPr>
        <p:spPr>
          <a:xfrm>
            <a:off x="685800" y="3581400"/>
            <a:ext cx="7848600" cy="1752600"/>
          </a:xfrm>
        </p:spPr>
        <p:txBody>
          <a:bodyPr/>
          <a:lstStyle>
            <a:lvl1pPr marL="0" indent="0" algn="ctr">
              <a:buFont typeface="Wingdings" pitchFamily="2" charset="2"/>
              <a:buNone/>
              <a:defRPr/>
            </a:lvl1pPr>
          </a:lstStyle>
          <a:p>
            <a:r>
              <a:rPr lang="en-US" altLang="en-US"/>
              <a:t>Click to edit Master subtitle style</a:t>
            </a:r>
          </a:p>
        </p:txBody>
      </p:sp>
    </p:spTree>
    <p:extLst>
      <p:ext uri="{BB962C8B-B14F-4D97-AF65-F5344CB8AC3E}">
        <p14:creationId xmlns:p14="http://schemas.microsoft.com/office/powerpoint/2010/main" val="1650849548"/>
      </p:ext>
    </p:extLst>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1029">
            <a:extLst>
              <a:ext uri="{FF2B5EF4-FFF2-40B4-BE49-F238E27FC236}">
                <a16:creationId xmlns:a16="http://schemas.microsoft.com/office/drawing/2014/main" id="{8B93F1F3-721C-44A8-BBDC-BABA43CC76C6}"/>
              </a:ext>
            </a:extLst>
          </p:cNvPr>
          <p:cNvSpPr>
            <a:spLocks noGrp="1" noChangeArrowheads="1"/>
          </p:cNvSpPr>
          <p:nvPr>
            <p:ph type="ftr" sz="quarter" idx="10"/>
          </p:nvPr>
        </p:nvSpPr>
        <p:spPr>
          <a:ln/>
        </p:spPr>
        <p:txBody>
          <a:bodyPr/>
          <a:lstStyle>
            <a:lvl1pPr>
              <a:defRPr/>
            </a:lvl1pPr>
          </a:lstStyle>
          <a:p>
            <a:pPr>
              <a:defRPr/>
            </a:pPr>
            <a:endParaRPr lang="en-US" altLang="en-US"/>
          </a:p>
        </p:txBody>
      </p:sp>
      <p:sp>
        <p:nvSpPr>
          <p:cNvPr id="4" name="Rectangle 1030">
            <a:extLst>
              <a:ext uri="{FF2B5EF4-FFF2-40B4-BE49-F238E27FC236}">
                <a16:creationId xmlns:a16="http://schemas.microsoft.com/office/drawing/2014/main" id="{34026986-6952-48D0-93DE-0A5D45FCF408}"/>
              </a:ext>
            </a:extLst>
          </p:cNvPr>
          <p:cNvSpPr>
            <a:spLocks noGrp="1" noChangeArrowheads="1"/>
          </p:cNvSpPr>
          <p:nvPr>
            <p:ph type="sldNum" sz="quarter" idx="11"/>
          </p:nvPr>
        </p:nvSpPr>
        <p:spPr>
          <a:ln/>
        </p:spPr>
        <p:txBody>
          <a:bodyPr/>
          <a:lstStyle>
            <a:lvl1pPr>
              <a:defRPr/>
            </a:lvl1pPr>
          </a:lstStyle>
          <a:p>
            <a:pPr>
              <a:defRPr/>
            </a:pPr>
            <a:fld id="{B279EF5C-C746-4084-8A0D-12DD977AB7F9}" type="slidenum">
              <a:rPr lang="en-US" altLang="en-US"/>
              <a:pPr>
                <a:defRPr/>
              </a:pPr>
              <a:t>‹#›</a:t>
            </a:fld>
            <a:endParaRPr lang="en-US" altLang="en-US"/>
          </a:p>
        </p:txBody>
      </p:sp>
    </p:spTree>
    <p:extLst>
      <p:ext uri="{BB962C8B-B14F-4D97-AF65-F5344CB8AC3E}">
        <p14:creationId xmlns:p14="http://schemas.microsoft.com/office/powerpoint/2010/main" val="4114743560"/>
      </p:ext>
    </p:extLst>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1029">
            <a:extLst>
              <a:ext uri="{FF2B5EF4-FFF2-40B4-BE49-F238E27FC236}">
                <a16:creationId xmlns:a16="http://schemas.microsoft.com/office/drawing/2014/main" id="{75BCD08E-B313-4295-A258-151D0B050352}"/>
              </a:ext>
            </a:extLst>
          </p:cNvPr>
          <p:cNvSpPr>
            <a:spLocks noGrp="1" noChangeArrowheads="1"/>
          </p:cNvSpPr>
          <p:nvPr>
            <p:ph type="ftr" sz="quarter" idx="10"/>
          </p:nvPr>
        </p:nvSpPr>
        <p:spPr>
          <a:ln/>
        </p:spPr>
        <p:txBody>
          <a:bodyPr/>
          <a:lstStyle>
            <a:lvl1pPr>
              <a:defRPr/>
            </a:lvl1pPr>
          </a:lstStyle>
          <a:p>
            <a:pPr>
              <a:defRPr/>
            </a:pPr>
            <a:endParaRPr lang="en-US" altLang="en-US"/>
          </a:p>
        </p:txBody>
      </p:sp>
      <p:sp>
        <p:nvSpPr>
          <p:cNvPr id="3" name="Rectangle 1030">
            <a:extLst>
              <a:ext uri="{FF2B5EF4-FFF2-40B4-BE49-F238E27FC236}">
                <a16:creationId xmlns:a16="http://schemas.microsoft.com/office/drawing/2014/main" id="{2BB9CE3F-0359-403B-8352-6E11FDE578CE}"/>
              </a:ext>
            </a:extLst>
          </p:cNvPr>
          <p:cNvSpPr>
            <a:spLocks noGrp="1" noChangeArrowheads="1"/>
          </p:cNvSpPr>
          <p:nvPr>
            <p:ph type="sldNum" sz="quarter" idx="11"/>
          </p:nvPr>
        </p:nvSpPr>
        <p:spPr>
          <a:ln/>
        </p:spPr>
        <p:txBody>
          <a:bodyPr/>
          <a:lstStyle>
            <a:lvl1pPr>
              <a:defRPr/>
            </a:lvl1pPr>
          </a:lstStyle>
          <a:p>
            <a:pPr>
              <a:defRPr/>
            </a:pPr>
            <a:fld id="{5AE64830-CC28-4849-8159-ACD7D046E827}" type="slidenum">
              <a:rPr lang="en-US" altLang="en-US"/>
              <a:pPr>
                <a:defRPr/>
              </a:pPr>
              <a:t>‹#›</a:t>
            </a:fld>
            <a:endParaRPr lang="en-US" altLang="en-US"/>
          </a:p>
        </p:txBody>
      </p:sp>
    </p:spTree>
    <p:extLst>
      <p:ext uri="{BB962C8B-B14F-4D97-AF65-F5344CB8AC3E}">
        <p14:creationId xmlns:p14="http://schemas.microsoft.com/office/powerpoint/2010/main" val="1475150808"/>
      </p:ext>
    </p:extLst>
  </p:cSld>
  <p:clrMapOvr>
    <a:masterClrMapping/>
  </p:clrMapOv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1029">
            <a:extLst>
              <a:ext uri="{FF2B5EF4-FFF2-40B4-BE49-F238E27FC236}">
                <a16:creationId xmlns:a16="http://schemas.microsoft.com/office/drawing/2014/main" id="{13D42EDF-70BC-45DE-99FB-D1DC5BB42451}"/>
              </a:ext>
            </a:extLst>
          </p:cNvPr>
          <p:cNvSpPr>
            <a:spLocks noGrp="1" noChangeArrowheads="1"/>
          </p:cNvSpPr>
          <p:nvPr>
            <p:ph type="ftr" sz="quarter" idx="10"/>
          </p:nvPr>
        </p:nvSpPr>
        <p:spPr>
          <a:ln/>
        </p:spPr>
        <p:txBody>
          <a:bodyPr/>
          <a:lstStyle>
            <a:lvl1pPr>
              <a:defRPr/>
            </a:lvl1pPr>
          </a:lstStyle>
          <a:p>
            <a:pPr>
              <a:defRPr/>
            </a:pPr>
            <a:endParaRPr lang="en-US" altLang="en-US"/>
          </a:p>
        </p:txBody>
      </p:sp>
      <p:sp>
        <p:nvSpPr>
          <p:cNvPr id="6" name="Rectangle 1030">
            <a:extLst>
              <a:ext uri="{FF2B5EF4-FFF2-40B4-BE49-F238E27FC236}">
                <a16:creationId xmlns:a16="http://schemas.microsoft.com/office/drawing/2014/main" id="{E70F3C65-A142-41EB-A3AE-008CC7050515}"/>
              </a:ext>
            </a:extLst>
          </p:cNvPr>
          <p:cNvSpPr>
            <a:spLocks noGrp="1" noChangeArrowheads="1"/>
          </p:cNvSpPr>
          <p:nvPr>
            <p:ph type="sldNum" sz="quarter" idx="11"/>
          </p:nvPr>
        </p:nvSpPr>
        <p:spPr>
          <a:ln/>
        </p:spPr>
        <p:txBody>
          <a:bodyPr/>
          <a:lstStyle>
            <a:lvl1pPr>
              <a:defRPr/>
            </a:lvl1pPr>
          </a:lstStyle>
          <a:p>
            <a:pPr>
              <a:defRPr/>
            </a:pPr>
            <a:fld id="{6CF5AE56-10B6-4E9B-AF09-C36EF1DA3FA7}" type="slidenum">
              <a:rPr lang="en-US" altLang="en-US"/>
              <a:pPr>
                <a:defRPr/>
              </a:pPr>
              <a:t>‹#›</a:t>
            </a:fld>
            <a:endParaRPr lang="en-US" altLang="en-US"/>
          </a:p>
        </p:txBody>
      </p:sp>
    </p:spTree>
    <p:extLst>
      <p:ext uri="{BB962C8B-B14F-4D97-AF65-F5344CB8AC3E}">
        <p14:creationId xmlns:p14="http://schemas.microsoft.com/office/powerpoint/2010/main" val="2831891960"/>
      </p:ext>
    </p:extLst>
  </p:cSld>
  <p:clrMapOvr>
    <a:masterClrMapping/>
  </p:clrMapOvr>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1029">
            <a:extLst>
              <a:ext uri="{FF2B5EF4-FFF2-40B4-BE49-F238E27FC236}">
                <a16:creationId xmlns:a16="http://schemas.microsoft.com/office/drawing/2014/main" id="{8DD3EF48-208E-4BEB-914A-672A2E1164E1}"/>
              </a:ext>
            </a:extLst>
          </p:cNvPr>
          <p:cNvSpPr>
            <a:spLocks noGrp="1" noChangeArrowheads="1"/>
          </p:cNvSpPr>
          <p:nvPr>
            <p:ph type="ftr" sz="quarter" idx="10"/>
          </p:nvPr>
        </p:nvSpPr>
        <p:spPr>
          <a:ln/>
        </p:spPr>
        <p:txBody>
          <a:bodyPr/>
          <a:lstStyle>
            <a:lvl1pPr>
              <a:defRPr/>
            </a:lvl1pPr>
          </a:lstStyle>
          <a:p>
            <a:pPr>
              <a:defRPr/>
            </a:pPr>
            <a:endParaRPr lang="en-US" altLang="en-US"/>
          </a:p>
        </p:txBody>
      </p:sp>
      <p:sp>
        <p:nvSpPr>
          <p:cNvPr id="6" name="Rectangle 1030">
            <a:extLst>
              <a:ext uri="{FF2B5EF4-FFF2-40B4-BE49-F238E27FC236}">
                <a16:creationId xmlns:a16="http://schemas.microsoft.com/office/drawing/2014/main" id="{700DE9B3-D11D-490F-B930-15FDED4C7DE0}"/>
              </a:ext>
            </a:extLst>
          </p:cNvPr>
          <p:cNvSpPr>
            <a:spLocks noGrp="1" noChangeArrowheads="1"/>
          </p:cNvSpPr>
          <p:nvPr>
            <p:ph type="sldNum" sz="quarter" idx="11"/>
          </p:nvPr>
        </p:nvSpPr>
        <p:spPr>
          <a:ln/>
        </p:spPr>
        <p:txBody>
          <a:bodyPr/>
          <a:lstStyle>
            <a:lvl1pPr>
              <a:defRPr/>
            </a:lvl1pPr>
          </a:lstStyle>
          <a:p>
            <a:pPr>
              <a:defRPr/>
            </a:pPr>
            <a:fld id="{DAAE1721-0AB3-4070-A572-4A260012E1E2}" type="slidenum">
              <a:rPr lang="en-US" altLang="en-US"/>
              <a:pPr>
                <a:defRPr/>
              </a:pPr>
              <a:t>‹#›</a:t>
            </a:fld>
            <a:endParaRPr lang="en-US" altLang="en-US"/>
          </a:p>
        </p:txBody>
      </p:sp>
    </p:spTree>
    <p:extLst>
      <p:ext uri="{BB962C8B-B14F-4D97-AF65-F5344CB8AC3E}">
        <p14:creationId xmlns:p14="http://schemas.microsoft.com/office/powerpoint/2010/main" val="1149848742"/>
      </p:ext>
    </p:extLst>
  </p:cSld>
  <p:clrMapOvr>
    <a:masterClrMapping/>
  </p:clrMapOvr>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1029">
            <a:extLst>
              <a:ext uri="{FF2B5EF4-FFF2-40B4-BE49-F238E27FC236}">
                <a16:creationId xmlns:a16="http://schemas.microsoft.com/office/drawing/2014/main" id="{DBFDE82C-F3F2-414E-B0D5-A9C5F332F637}"/>
              </a:ext>
            </a:extLst>
          </p:cNvPr>
          <p:cNvSpPr>
            <a:spLocks noGrp="1" noChangeArrowheads="1"/>
          </p:cNvSpPr>
          <p:nvPr>
            <p:ph type="ftr" sz="quarter" idx="10"/>
          </p:nvPr>
        </p:nvSpPr>
        <p:spPr>
          <a:ln/>
        </p:spPr>
        <p:txBody>
          <a:bodyPr/>
          <a:lstStyle>
            <a:lvl1pPr>
              <a:defRPr/>
            </a:lvl1pPr>
          </a:lstStyle>
          <a:p>
            <a:pPr>
              <a:defRPr/>
            </a:pPr>
            <a:endParaRPr lang="en-US" altLang="en-US"/>
          </a:p>
        </p:txBody>
      </p:sp>
      <p:sp>
        <p:nvSpPr>
          <p:cNvPr id="5" name="Rectangle 1030">
            <a:extLst>
              <a:ext uri="{FF2B5EF4-FFF2-40B4-BE49-F238E27FC236}">
                <a16:creationId xmlns:a16="http://schemas.microsoft.com/office/drawing/2014/main" id="{7EEC5C75-DEEC-466B-B4CA-433EA60AC522}"/>
              </a:ext>
            </a:extLst>
          </p:cNvPr>
          <p:cNvSpPr>
            <a:spLocks noGrp="1" noChangeArrowheads="1"/>
          </p:cNvSpPr>
          <p:nvPr>
            <p:ph type="sldNum" sz="quarter" idx="11"/>
          </p:nvPr>
        </p:nvSpPr>
        <p:spPr>
          <a:ln/>
        </p:spPr>
        <p:txBody>
          <a:bodyPr/>
          <a:lstStyle>
            <a:lvl1pPr>
              <a:defRPr/>
            </a:lvl1pPr>
          </a:lstStyle>
          <a:p>
            <a:pPr>
              <a:defRPr/>
            </a:pPr>
            <a:fld id="{F3D4EB96-1D1F-4727-BA41-F8213483DA34}" type="slidenum">
              <a:rPr lang="en-US" altLang="en-US"/>
              <a:pPr>
                <a:defRPr/>
              </a:pPr>
              <a:t>‹#›</a:t>
            </a:fld>
            <a:endParaRPr lang="en-US" altLang="en-US"/>
          </a:p>
        </p:txBody>
      </p:sp>
    </p:spTree>
    <p:extLst>
      <p:ext uri="{BB962C8B-B14F-4D97-AF65-F5344CB8AC3E}">
        <p14:creationId xmlns:p14="http://schemas.microsoft.com/office/powerpoint/2010/main" val="450631075"/>
      </p:ext>
    </p:extLst>
  </p:cSld>
  <p:clrMapOvr>
    <a:masterClrMapping/>
  </p:clrMapOvr>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86550" y="152400"/>
            <a:ext cx="2152650" cy="60960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228600" y="152400"/>
            <a:ext cx="6305550" cy="60960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1029">
            <a:extLst>
              <a:ext uri="{FF2B5EF4-FFF2-40B4-BE49-F238E27FC236}">
                <a16:creationId xmlns:a16="http://schemas.microsoft.com/office/drawing/2014/main" id="{D72EAE6A-AA7B-416A-B451-FE0859769DBF}"/>
              </a:ext>
            </a:extLst>
          </p:cNvPr>
          <p:cNvSpPr>
            <a:spLocks noGrp="1" noChangeArrowheads="1"/>
          </p:cNvSpPr>
          <p:nvPr>
            <p:ph type="ftr" sz="quarter" idx="10"/>
          </p:nvPr>
        </p:nvSpPr>
        <p:spPr>
          <a:ln/>
        </p:spPr>
        <p:txBody>
          <a:bodyPr/>
          <a:lstStyle>
            <a:lvl1pPr>
              <a:defRPr/>
            </a:lvl1pPr>
          </a:lstStyle>
          <a:p>
            <a:pPr>
              <a:defRPr/>
            </a:pPr>
            <a:endParaRPr lang="en-US" altLang="en-US"/>
          </a:p>
        </p:txBody>
      </p:sp>
      <p:sp>
        <p:nvSpPr>
          <p:cNvPr id="5" name="Rectangle 1030">
            <a:extLst>
              <a:ext uri="{FF2B5EF4-FFF2-40B4-BE49-F238E27FC236}">
                <a16:creationId xmlns:a16="http://schemas.microsoft.com/office/drawing/2014/main" id="{A3C5A18F-2ACE-466C-9FD9-A13486B80CA6}"/>
              </a:ext>
            </a:extLst>
          </p:cNvPr>
          <p:cNvSpPr>
            <a:spLocks noGrp="1" noChangeArrowheads="1"/>
          </p:cNvSpPr>
          <p:nvPr>
            <p:ph type="sldNum" sz="quarter" idx="11"/>
          </p:nvPr>
        </p:nvSpPr>
        <p:spPr>
          <a:ln/>
        </p:spPr>
        <p:txBody>
          <a:bodyPr/>
          <a:lstStyle>
            <a:lvl1pPr>
              <a:defRPr/>
            </a:lvl1pPr>
          </a:lstStyle>
          <a:p>
            <a:pPr>
              <a:defRPr/>
            </a:pPr>
            <a:fld id="{53530683-A928-4246-A266-8549E4F3D26E}" type="slidenum">
              <a:rPr lang="en-US" altLang="en-US"/>
              <a:pPr>
                <a:defRPr/>
              </a:pPr>
              <a:t>‹#›</a:t>
            </a:fld>
            <a:endParaRPr lang="en-US" altLang="en-US"/>
          </a:p>
        </p:txBody>
      </p:sp>
    </p:spTree>
    <p:extLst>
      <p:ext uri="{BB962C8B-B14F-4D97-AF65-F5344CB8AC3E}">
        <p14:creationId xmlns:p14="http://schemas.microsoft.com/office/powerpoint/2010/main" val="2818969124"/>
      </p:ext>
    </p:extLst>
  </p:cSld>
  <p:clrMapOvr>
    <a:masterClrMapping/>
  </p:clrMapOvr>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clipArtAndTx" preserve="1">
  <p:cSld name="Title, Clip Art and Text">
    <p:spTree>
      <p:nvGrpSpPr>
        <p:cNvPr id="1" name=""/>
        <p:cNvGrpSpPr/>
        <p:nvPr/>
      </p:nvGrpSpPr>
      <p:grpSpPr>
        <a:xfrm>
          <a:off x="0" y="0"/>
          <a:ext cx="0" cy="0"/>
          <a:chOff x="0" y="0"/>
          <a:chExt cx="0" cy="0"/>
        </a:xfrm>
      </p:grpSpPr>
      <p:sp>
        <p:nvSpPr>
          <p:cNvPr id="2" name="Title 1"/>
          <p:cNvSpPr>
            <a:spLocks noGrp="1"/>
          </p:cNvSpPr>
          <p:nvPr>
            <p:ph type="title"/>
          </p:nvPr>
        </p:nvSpPr>
        <p:spPr>
          <a:xfrm>
            <a:off x="228600" y="152400"/>
            <a:ext cx="8610600" cy="1066800"/>
          </a:xfrm>
        </p:spPr>
        <p:txBody>
          <a:bodyPr/>
          <a:lstStyle/>
          <a:p>
            <a:r>
              <a:rPr lang="en-US"/>
              <a:t>Click to edit Master title style</a:t>
            </a:r>
          </a:p>
        </p:txBody>
      </p:sp>
      <p:sp>
        <p:nvSpPr>
          <p:cNvPr id="3" name="ClipArt Placeholder 2"/>
          <p:cNvSpPr>
            <a:spLocks noGrp="1"/>
          </p:cNvSpPr>
          <p:nvPr>
            <p:ph type="clipArt" sz="half" idx="1"/>
          </p:nvPr>
        </p:nvSpPr>
        <p:spPr>
          <a:xfrm>
            <a:off x="228600" y="1371600"/>
            <a:ext cx="4229100" cy="4876800"/>
          </a:xfrm>
        </p:spPr>
        <p:txBody>
          <a:bodyPr/>
          <a:lstStyle/>
          <a:p>
            <a:pPr lvl="0"/>
            <a:endParaRPr lang="en-US" noProof="0"/>
          </a:p>
        </p:txBody>
      </p:sp>
      <p:sp>
        <p:nvSpPr>
          <p:cNvPr id="4" name="Text Placeholder 3"/>
          <p:cNvSpPr>
            <a:spLocks noGrp="1"/>
          </p:cNvSpPr>
          <p:nvPr>
            <p:ph type="body" sz="half" idx="2"/>
          </p:nvPr>
        </p:nvSpPr>
        <p:spPr>
          <a:xfrm>
            <a:off x="4610100" y="1371600"/>
            <a:ext cx="4229100" cy="4876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1029">
            <a:extLst>
              <a:ext uri="{FF2B5EF4-FFF2-40B4-BE49-F238E27FC236}">
                <a16:creationId xmlns:a16="http://schemas.microsoft.com/office/drawing/2014/main" id="{CF5177B8-2D3C-4F5A-A583-9F772A91118D}"/>
              </a:ext>
            </a:extLst>
          </p:cNvPr>
          <p:cNvSpPr>
            <a:spLocks noGrp="1" noChangeArrowheads="1"/>
          </p:cNvSpPr>
          <p:nvPr>
            <p:ph type="ftr" sz="quarter" idx="10"/>
          </p:nvPr>
        </p:nvSpPr>
        <p:spPr>
          <a:ln/>
        </p:spPr>
        <p:txBody>
          <a:bodyPr/>
          <a:lstStyle>
            <a:lvl1pPr>
              <a:defRPr/>
            </a:lvl1pPr>
          </a:lstStyle>
          <a:p>
            <a:pPr>
              <a:defRPr/>
            </a:pPr>
            <a:endParaRPr lang="en-US" altLang="en-US"/>
          </a:p>
        </p:txBody>
      </p:sp>
      <p:sp>
        <p:nvSpPr>
          <p:cNvPr id="6" name="Rectangle 1030">
            <a:extLst>
              <a:ext uri="{FF2B5EF4-FFF2-40B4-BE49-F238E27FC236}">
                <a16:creationId xmlns:a16="http://schemas.microsoft.com/office/drawing/2014/main" id="{65BEDB5B-5A04-486E-909C-E65255083559}"/>
              </a:ext>
            </a:extLst>
          </p:cNvPr>
          <p:cNvSpPr>
            <a:spLocks noGrp="1" noChangeArrowheads="1"/>
          </p:cNvSpPr>
          <p:nvPr>
            <p:ph type="sldNum" sz="quarter" idx="11"/>
          </p:nvPr>
        </p:nvSpPr>
        <p:spPr>
          <a:ln/>
        </p:spPr>
        <p:txBody>
          <a:bodyPr/>
          <a:lstStyle>
            <a:lvl1pPr>
              <a:defRPr/>
            </a:lvl1pPr>
          </a:lstStyle>
          <a:p>
            <a:pPr>
              <a:defRPr/>
            </a:pPr>
            <a:fld id="{105EA492-E4F7-4B19-BF34-75DD9D5F1854}" type="slidenum">
              <a:rPr lang="en-US" altLang="en-US"/>
              <a:pPr>
                <a:defRPr/>
              </a:pPr>
              <a:t>‹#›</a:t>
            </a:fld>
            <a:endParaRPr lang="en-US" altLang="en-US"/>
          </a:p>
        </p:txBody>
      </p:sp>
    </p:spTree>
    <p:extLst>
      <p:ext uri="{BB962C8B-B14F-4D97-AF65-F5344CB8AC3E}">
        <p14:creationId xmlns:p14="http://schemas.microsoft.com/office/powerpoint/2010/main" val="3153255250"/>
      </p:ext>
    </p:extLst>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itle" preserve="1">
  <p:cSld name="1_Title Slide">
    <p:spTree>
      <p:nvGrpSpPr>
        <p:cNvPr id="1" name=""/>
        <p:cNvGrpSpPr/>
        <p:nvPr/>
      </p:nvGrpSpPr>
      <p:grpSpPr>
        <a:xfrm>
          <a:off x="0" y="0"/>
          <a:ext cx="0" cy="0"/>
          <a:chOff x="0" y="0"/>
          <a:chExt cx="0" cy="0"/>
        </a:xfrm>
      </p:grpSpPr>
      <p:sp>
        <p:nvSpPr>
          <p:cNvPr id="4" name="Freeform 7">
            <a:extLst>
              <a:ext uri="{FF2B5EF4-FFF2-40B4-BE49-F238E27FC236}">
                <a16:creationId xmlns:a16="http://schemas.microsoft.com/office/drawing/2014/main" id="{F911D5CE-1D03-43F3-A92B-DD06A441DD0F}"/>
              </a:ext>
            </a:extLst>
          </p:cNvPr>
          <p:cNvSpPr>
            <a:spLocks noChangeArrowheads="1"/>
          </p:cNvSpPr>
          <p:nvPr/>
        </p:nvSpPr>
        <p:spPr bwMode="auto">
          <a:xfrm>
            <a:off x="457200" y="1123950"/>
            <a:ext cx="8229600" cy="914400"/>
          </a:xfrm>
          <a:custGeom>
            <a:avLst/>
            <a:gdLst>
              <a:gd name="T0" fmla="*/ 0 w 1000"/>
              <a:gd name="T1" fmla="*/ 2147483646 h 1000"/>
              <a:gd name="T2" fmla="*/ 0 w 1000"/>
              <a:gd name="T3" fmla="*/ 0 h 1000"/>
              <a:gd name="T4" fmla="*/ 2147483646 w 1000"/>
              <a:gd name="T5" fmla="*/ 0 h 1000"/>
              <a:gd name="T6" fmla="*/ 0 60000 65536"/>
              <a:gd name="T7" fmla="*/ 0 60000 65536"/>
              <a:gd name="T8" fmla="*/ 0 60000 65536"/>
            </a:gdLst>
            <a:ahLst/>
            <a:cxnLst>
              <a:cxn ang="T6">
                <a:pos x="T0" y="T1"/>
              </a:cxn>
              <a:cxn ang="T7">
                <a:pos x="T2" y="T3"/>
              </a:cxn>
              <a:cxn ang="T8">
                <a:pos x="T4" y="T5"/>
              </a:cxn>
            </a:cxnLst>
            <a:rect l="0" t="0" r="r" b="b"/>
            <a:pathLst>
              <a:path w="1000" h="1000">
                <a:moveTo>
                  <a:pt x="0" y="1000"/>
                </a:moveTo>
                <a:lnTo>
                  <a:pt x="0" y="0"/>
                </a:lnTo>
                <a:lnTo>
                  <a:pt x="1000" y="0"/>
                </a:lnTo>
              </a:path>
            </a:pathLst>
          </a:custGeom>
          <a:noFill/>
          <a:ln w="25400" cap="flat" cmpd="sng">
            <a:solidFill>
              <a:schemeClr val="accent1"/>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mn-cs"/>
            </a:endParaRPr>
          </a:p>
        </p:txBody>
      </p:sp>
      <p:sp>
        <p:nvSpPr>
          <p:cNvPr id="5" name="Line 8">
            <a:extLst>
              <a:ext uri="{FF2B5EF4-FFF2-40B4-BE49-F238E27FC236}">
                <a16:creationId xmlns:a16="http://schemas.microsoft.com/office/drawing/2014/main" id="{77AEB27B-8C7B-48B1-AE19-38CC35610110}"/>
              </a:ext>
            </a:extLst>
          </p:cNvPr>
          <p:cNvSpPr>
            <a:spLocks noChangeShapeType="1"/>
          </p:cNvSpPr>
          <p:nvPr/>
        </p:nvSpPr>
        <p:spPr bwMode="auto">
          <a:xfrm>
            <a:off x="457200" y="3371850"/>
            <a:ext cx="8229600" cy="0"/>
          </a:xfrm>
          <a:prstGeom prst="line">
            <a:avLst/>
          </a:prstGeom>
          <a:noFill/>
          <a:ln w="19050">
            <a:solidFill>
              <a:schemeClr val="accent1"/>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mn-cs"/>
            </a:endParaRPr>
          </a:p>
        </p:txBody>
      </p:sp>
      <p:sp>
        <p:nvSpPr>
          <p:cNvPr id="6" name="Line 10">
            <a:extLst>
              <a:ext uri="{FF2B5EF4-FFF2-40B4-BE49-F238E27FC236}">
                <a16:creationId xmlns:a16="http://schemas.microsoft.com/office/drawing/2014/main" id="{F759EE34-9544-4B3D-877E-29F053F56E92}"/>
              </a:ext>
            </a:extLst>
          </p:cNvPr>
          <p:cNvSpPr>
            <a:spLocks noChangeShapeType="1"/>
          </p:cNvSpPr>
          <p:nvPr userDrawn="1"/>
        </p:nvSpPr>
        <p:spPr bwMode="auto">
          <a:xfrm>
            <a:off x="8686800" y="2457450"/>
            <a:ext cx="0" cy="914400"/>
          </a:xfrm>
          <a:prstGeom prst="line">
            <a:avLst/>
          </a:prstGeom>
          <a:noFill/>
          <a:ln w="25400">
            <a:solidFill>
              <a:schemeClr val="accent1"/>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mn-cs"/>
            </a:endParaRPr>
          </a:p>
        </p:txBody>
      </p:sp>
      <p:sp>
        <p:nvSpPr>
          <p:cNvPr id="101378" name="Rectangle 2"/>
          <p:cNvSpPr>
            <a:spLocks noGrp="1" noChangeArrowheads="1"/>
          </p:cNvSpPr>
          <p:nvPr>
            <p:ph type="ctrTitle"/>
          </p:nvPr>
        </p:nvSpPr>
        <p:spPr>
          <a:xfrm>
            <a:off x="685800" y="1524000"/>
            <a:ext cx="7924800" cy="1752600"/>
          </a:xfrm>
        </p:spPr>
        <p:txBody>
          <a:bodyPr/>
          <a:lstStyle>
            <a:lvl1pPr>
              <a:defRPr sz="4800"/>
            </a:lvl1pPr>
          </a:lstStyle>
          <a:p>
            <a:r>
              <a:rPr lang="en-US" altLang="en-US"/>
              <a:t>Click to edit Master title style</a:t>
            </a:r>
          </a:p>
        </p:txBody>
      </p:sp>
      <p:sp>
        <p:nvSpPr>
          <p:cNvPr id="101379" name="Rectangle 3"/>
          <p:cNvSpPr>
            <a:spLocks noGrp="1" noChangeArrowheads="1"/>
          </p:cNvSpPr>
          <p:nvPr>
            <p:ph type="subTitle" idx="1"/>
          </p:nvPr>
        </p:nvSpPr>
        <p:spPr>
          <a:xfrm>
            <a:off x="685800" y="3581400"/>
            <a:ext cx="7848600" cy="1752600"/>
          </a:xfrm>
        </p:spPr>
        <p:txBody>
          <a:bodyPr/>
          <a:lstStyle>
            <a:lvl1pPr marL="0" indent="0" algn="ctr">
              <a:buFont typeface="Wingdings" pitchFamily="2" charset="2"/>
              <a:buNone/>
              <a:defRPr/>
            </a:lvl1pPr>
          </a:lstStyle>
          <a:p>
            <a:r>
              <a:rPr lang="en-US" altLang="en-US"/>
              <a:t>Click to edit Master subtitle style</a:t>
            </a:r>
          </a:p>
        </p:txBody>
      </p:sp>
      <p:sp>
        <p:nvSpPr>
          <p:cNvPr id="7" name="Slide Number Placeholder 2"/>
          <p:cNvSpPr>
            <a:spLocks noGrp="1"/>
          </p:cNvSpPr>
          <p:nvPr>
            <p:ph type="sldNum" sz="quarter" idx="10"/>
          </p:nvPr>
        </p:nvSpPr>
        <p:spPr>
          <a:xfrm>
            <a:off x="6805246" y="6481763"/>
            <a:ext cx="2057400" cy="365125"/>
          </a:xfrm>
        </p:spPr>
        <p:txBody>
          <a:bodyPr/>
          <a:lstStyle/>
          <a:p>
            <a:fld id="{3F7A0F0B-C524-490E-9528-FEC33668804C}" type="slidenum">
              <a:rPr lang="en-US" smtClean="0"/>
              <a:pPr/>
              <a:t>‹#›</a:t>
            </a:fld>
            <a:endParaRPr lang="en-US"/>
          </a:p>
        </p:txBody>
      </p:sp>
      <p:sp>
        <p:nvSpPr>
          <p:cNvPr id="8" name="Footer Placeholder 3"/>
          <p:cNvSpPr>
            <a:spLocks noGrp="1"/>
          </p:cNvSpPr>
          <p:nvPr>
            <p:ph type="ftr" sz="quarter" idx="11"/>
          </p:nvPr>
        </p:nvSpPr>
        <p:spPr>
          <a:xfrm>
            <a:off x="3028950" y="6356350"/>
            <a:ext cx="3086100" cy="365125"/>
          </a:xfrm>
        </p:spPr>
        <p:txBody>
          <a:bodyPr/>
          <a:lstStyle/>
          <a:p>
            <a:endParaRPr lang="en-US"/>
          </a:p>
        </p:txBody>
      </p:sp>
    </p:spTree>
    <p:extLst>
      <p:ext uri="{BB962C8B-B14F-4D97-AF65-F5344CB8AC3E}">
        <p14:creationId xmlns:p14="http://schemas.microsoft.com/office/powerpoint/2010/main" val="3761806652"/>
      </p:ext>
    </p:extLst>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a:xfrm>
            <a:off x="228600" y="997527"/>
            <a:ext cx="8610600" cy="519372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Slide Number Placeholder 3"/>
          <p:cNvSpPr>
            <a:spLocks noGrp="1"/>
          </p:cNvSpPr>
          <p:nvPr>
            <p:ph type="sldNum" sz="quarter" idx="10"/>
          </p:nvPr>
        </p:nvSpPr>
        <p:spPr/>
        <p:txBody>
          <a:bodyPr/>
          <a:lstStyle/>
          <a:p>
            <a:fld id="{3F7A0F0B-C524-490E-9528-FEC33668804C}" type="slidenum">
              <a:rPr lang="en-US" smtClean="0"/>
              <a:pPr/>
              <a:t>‹#›</a:t>
            </a:fld>
            <a:endParaRPr lang="en-US"/>
          </a:p>
        </p:txBody>
      </p:sp>
      <p:sp>
        <p:nvSpPr>
          <p:cNvPr id="5" name="Footer Placeholder 4"/>
          <p:cNvSpPr>
            <a:spLocks noGrp="1"/>
          </p:cNvSpPr>
          <p:nvPr>
            <p:ph type="ftr" sz="quarter" idx="11"/>
          </p:nvPr>
        </p:nvSpPr>
        <p:spPr/>
        <p:txBody>
          <a:bodyPr/>
          <a:lstStyle/>
          <a:p>
            <a:endParaRPr lang="en-US"/>
          </a:p>
        </p:txBody>
      </p:sp>
    </p:spTree>
    <p:extLst>
      <p:ext uri="{BB962C8B-B14F-4D97-AF65-F5344CB8AC3E}">
        <p14:creationId xmlns:p14="http://schemas.microsoft.com/office/powerpoint/2010/main" val="3642294891"/>
      </p:ext>
    </p:extLst>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Content No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Slide Number Placeholder 2"/>
          <p:cNvSpPr>
            <a:spLocks noGrp="1"/>
          </p:cNvSpPr>
          <p:nvPr>
            <p:ph type="sldNum" sz="quarter" idx="10"/>
          </p:nvPr>
        </p:nvSpPr>
        <p:spPr/>
        <p:txBody>
          <a:bodyPr/>
          <a:lstStyle/>
          <a:p>
            <a:fld id="{3F7A0F0B-C524-490E-9528-FEC33668804C}" type="slidenum">
              <a:rPr lang="en-US" smtClean="0"/>
              <a:pPr/>
              <a:t>‹#›</a:t>
            </a:fld>
            <a:endParaRPr lang="en-US"/>
          </a:p>
        </p:txBody>
      </p:sp>
      <p:sp>
        <p:nvSpPr>
          <p:cNvPr id="4" name="Footer Placeholder 3"/>
          <p:cNvSpPr>
            <a:spLocks noGrp="1"/>
          </p:cNvSpPr>
          <p:nvPr>
            <p:ph type="ftr" sz="quarter" idx="11"/>
          </p:nvPr>
        </p:nvSpPr>
        <p:spPr/>
        <p:txBody>
          <a:bodyPr/>
          <a:lstStyle/>
          <a:p>
            <a:endParaRPr lang="en-US"/>
          </a:p>
        </p:txBody>
      </p:sp>
    </p:spTree>
    <p:extLst>
      <p:ext uri="{BB962C8B-B14F-4D97-AF65-F5344CB8AC3E}">
        <p14:creationId xmlns:p14="http://schemas.microsoft.com/office/powerpoint/2010/main" val="3127963289"/>
      </p:ext>
    </p:extLst>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Freeform 7">
            <a:extLst>
              <a:ext uri="{FF2B5EF4-FFF2-40B4-BE49-F238E27FC236}">
                <a16:creationId xmlns:a16="http://schemas.microsoft.com/office/drawing/2014/main" id="{F911D5CE-1D03-43F3-A92B-DD06A441DD0F}"/>
              </a:ext>
            </a:extLst>
          </p:cNvPr>
          <p:cNvSpPr>
            <a:spLocks noChangeArrowheads="1"/>
          </p:cNvSpPr>
          <p:nvPr/>
        </p:nvSpPr>
        <p:spPr bwMode="auto">
          <a:xfrm>
            <a:off x="457200" y="1123950"/>
            <a:ext cx="8229600" cy="914400"/>
          </a:xfrm>
          <a:custGeom>
            <a:avLst/>
            <a:gdLst>
              <a:gd name="T0" fmla="*/ 0 w 1000"/>
              <a:gd name="T1" fmla="*/ 2147483646 h 1000"/>
              <a:gd name="T2" fmla="*/ 0 w 1000"/>
              <a:gd name="T3" fmla="*/ 0 h 1000"/>
              <a:gd name="T4" fmla="*/ 2147483646 w 1000"/>
              <a:gd name="T5" fmla="*/ 0 h 1000"/>
              <a:gd name="T6" fmla="*/ 0 60000 65536"/>
              <a:gd name="T7" fmla="*/ 0 60000 65536"/>
              <a:gd name="T8" fmla="*/ 0 60000 65536"/>
            </a:gdLst>
            <a:ahLst/>
            <a:cxnLst>
              <a:cxn ang="T6">
                <a:pos x="T0" y="T1"/>
              </a:cxn>
              <a:cxn ang="T7">
                <a:pos x="T2" y="T3"/>
              </a:cxn>
              <a:cxn ang="T8">
                <a:pos x="T4" y="T5"/>
              </a:cxn>
            </a:cxnLst>
            <a:rect l="0" t="0" r="r" b="b"/>
            <a:pathLst>
              <a:path w="1000" h="1000">
                <a:moveTo>
                  <a:pt x="0" y="1000"/>
                </a:moveTo>
                <a:lnTo>
                  <a:pt x="0" y="0"/>
                </a:lnTo>
                <a:lnTo>
                  <a:pt x="1000" y="0"/>
                </a:lnTo>
              </a:path>
            </a:pathLst>
          </a:custGeom>
          <a:noFill/>
          <a:ln w="25400" cap="flat" cmpd="sng">
            <a:solidFill>
              <a:schemeClr val="accent1"/>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 name="Line 8">
            <a:extLst>
              <a:ext uri="{FF2B5EF4-FFF2-40B4-BE49-F238E27FC236}">
                <a16:creationId xmlns:a16="http://schemas.microsoft.com/office/drawing/2014/main" id="{77AEB27B-8C7B-48B1-AE19-38CC35610110}"/>
              </a:ext>
            </a:extLst>
          </p:cNvPr>
          <p:cNvSpPr>
            <a:spLocks noChangeShapeType="1"/>
          </p:cNvSpPr>
          <p:nvPr/>
        </p:nvSpPr>
        <p:spPr bwMode="auto">
          <a:xfrm>
            <a:off x="457200" y="3371850"/>
            <a:ext cx="8229600" cy="0"/>
          </a:xfrm>
          <a:prstGeom prst="line">
            <a:avLst/>
          </a:prstGeom>
          <a:noFill/>
          <a:ln w="19050">
            <a:solidFill>
              <a:schemeClr val="accent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 name="Line 10">
            <a:extLst>
              <a:ext uri="{FF2B5EF4-FFF2-40B4-BE49-F238E27FC236}">
                <a16:creationId xmlns:a16="http://schemas.microsoft.com/office/drawing/2014/main" id="{F759EE34-9544-4B3D-877E-29F053F56E92}"/>
              </a:ext>
            </a:extLst>
          </p:cNvPr>
          <p:cNvSpPr>
            <a:spLocks noChangeShapeType="1"/>
          </p:cNvSpPr>
          <p:nvPr userDrawn="1"/>
        </p:nvSpPr>
        <p:spPr bwMode="auto">
          <a:xfrm>
            <a:off x="8686800" y="2457450"/>
            <a:ext cx="0" cy="914400"/>
          </a:xfrm>
          <a:prstGeom prst="line">
            <a:avLst/>
          </a:prstGeom>
          <a:noFill/>
          <a:ln w="25400">
            <a:solidFill>
              <a:schemeClr val="accent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1378" name="Rectangle 2"/>
          <p:cNvSpPr>
            <a:spLocks noGrp="1" noChangeArrowheads="1"/>
          </p:cNvSpPr>
          <p:nvPr>
            <p:ph type="ctrTitle"/>
          </p:nvPr>
        </p:nvSpPr>
        <p:spPr>
          <a:xfrm>
            <a:off x="685800" y="1524000"/>
            <a:ext cx="7924800" cy="1752600"/>
          </a:xfrm>
        </p:spPr>
        <p:txBody>
          <a:bodyPr/>
          <a:lstStyle>
            <a:lvl1pPr>
              <a:defRPr sz="4800"/>
            </a:lvl1pPr>
          </a:lstStyle>
          <a:p>
            <a:r>
              <a:rPr lang="en-US" altLang="en-US"/>
              <a:t>Click to edit Master title style</a:t>
            </a:r>
          </a:p>
        </p:txBody>
      </p:sp>
      <p:sp>
        <p:nvSpPr>
          <p:cNvPr id="101379" name="Rectangle 3"/>
          <p:cNvSpPr>
            <a:spLocks noGrp="1" noChangeArrowheads="1"/>
          </p:cNvSpPr>
          <p:nvPr>
            <p:ph type="subTitle" idx="1"/>
          </p:nvPr>
        </p:nvSpPr>
        <p:spPr>
          <a:xfrm>
            <a:off x="685800" y="3581400"/>
            <a:ext cx="7848600" cy="1752600"/>
          </a:xfrm>
        </p:spPr>
        <p:txBody>
          <a:bodyPr/>
          <a:lstStyle>
            <a:lvl1pPr marL="0" indent="0" algn="ctr">
              <a:buFont typeface="Wingdings" pitchFamily="2" charset="2"/>
              <a:buNone/>
              <a:defRPr/>
            </a:lvl1pPr>
          </a:lstStyle>
          <a:p>
            <a:r>
              <a:rPr lang="en-US" altLang="en-US"/>
              <a:t>Click to edit Master subtitle style</a:t>
            </a:r>
          </a:p>
        </p:txBody>
      </p:sp>
      <p:sp>
        <p:nvSpPr>
          <p:cNvPr id="7" name="Rectangle 4">
            <a:extLst>
              <a:ext uri="{FF2B5EF4-FFF2-40B4-BE49-F238E27FC236}">
                <a16:creationId xmlns:a16="http://schemas.microsoft.com/office/drawing/2014/main" id="{4064DE93-AA8B-43DB-80E8-90D84C21CEA6}"/>
              </a:ext>
            </a:extLst>
          </p:cNvPr>
          <p:cNvSpPr>
            <a:spLocks noGrp="1" noChangeArrowheads="1"/>
          </p:cNvSpPr>
          <p:nvPr>
            <p:ph type="dt" sz="half" idx="10"/>
          </p:nvPr>
        </p:nvSpPr>
        <p:spPr bwMode="auto">
          <a:xfrm>
            <a:off x="457200" y="6243638"/>
            <a:ext cx="2133600" cy="457200"/>
          </a:xfrm>
          <a:prstGeom prst="rect">
            <a:avLst/>
          </a:prstGeom>
          <a:ln>
            <a:miter lim="800000"/>
            <a:headEnd/>
            <a:tailEnd/>
          </a:ln>
        </p:spPr>
        <p:txBody>
          <a:bodyPr vert="horz" wrap="square" lIns="91440" tIns="45720" rIns="91440" bIns="45720" numCol="1" anchor="b" anchorCtr="0" compatLnSpc="1">
            <a:prstTxWarp prst="textNoShape">
              <a:avLst/>
            </a:prstTxWarp>
          </a:bodyPr>
          <a:lstStyle>
            <a:lvl1pPr eaLnBrk="1" hangingPunct="1">
              <a:defRPr sz="1200">
                <a:solidFill>
                  <a:srgbClr val="000000"/>
                </a:solidFill>
                <a:latin typeface="Garamond" pitchFamily="-106" charset="0"/>
                <a:ea typeface="Arial" pitchFamily="-106" charset="0"/>
                <a:cs typeface="Arial" pitchFamily="-106" charset="0"/>
              </a:defRPr>
            </a:lvl1pPr>
          </a:lstStyle>
          <a:p>
            <a:pPr>
              <a:defRPr/>
            </a:pPr>
            <a:r>
              <a:rPr lang="en-US"/>
              <a:t>Efficient Runahead Execution</a:t>
            </a:r>
          </a:p>
        </p:txBody>
      </p:sp>
      <p:sp>
        <p:nvSpPr>
          <p:cNvPr id="8" name="Rectangle 5">
            <a:extLst>
              <a:ext uri="{FF2B5EF4-FFF2-40B4-BE49-F238E27FC236}">
                <a16:creationId xmlns:a16="http://schemas.microsoft.com/office/drawing/2014/main" id="{F1DC722D-6C17-40EA-93F1-C11F93A9A746}"/>
              </a:ext>
            </a:extLst>
          </p:cNvPr>
          <p:cNvSpPr>
            <a:spLocks noGrp="1" noChangeArrowheads="1"/>
          </p:cNvSpPr>
          <p:nvPr>
            <p:ph type="ftr" sz="quarter" idx="11"/>
          </p:nvPr>
        </p:nvSpPr>
        <p:spPr>
          <a:xfrm>
            <a:off x="3124200" y="6243638"/>
            <a:ext cx="2895600" cy="457200"/>
          </a:xfrm>
        </p:spPr>
        <p:txBody>
          <a:bodyPr/>
          <a:lstStyle>
            <a:lvl1pPr>
              <a:defRPr/>
            </a:lvl1pPr>
          </a:lstStyle>
          <a:p>
            <a:pPr>
              <a:defRPr/>
            </a:pPr>
            <a:endParaRPr lang="en-US" altLang="en-US"/>
          </a:p>
        </p:txBody>
      </p:sp>
      <p:sp>
        <p:nvSpPr>
          <p:cNvPr id="9" name="Rectangle 6">
            <a:extLst>
              <a:ext uri="{FF2B5EF4-FFF2-40B4-BE49-F238E27FC236}">
                <a16:creationId xmlns:a16="http://schemas.microsoft.com/office/drawing/2014/main" id="{4A571157-599A-48CF-B33B-15D664195DED}"/>
              </a:ext>
            </a:extLst>
          </p:cNvPr>
          <p:cNvSpPr>
            <a:spLocks noGrp="1" noChangeArrowheads="1"/>
          </p:cNvSpPr>
          <p:nvPr>
            <p:ph type="sldNum" sz="quarter" idx="12"/>
          </p:nvPr>
        </p:nvSpPr>
        <p:spPr/>
        <p:txBody>
          <a:bodyPr/>
          <a:lstStyle>
            <a:lvl1pPr>
              <a:defRPr sz="1200"/>
            </a:lvl1pPr>
          </a:lstStyle>
          <a:p>
            <a:pPr>
              <a:defRPr/>
            </a:pPr>
            <a:fld id="{5BEF67B4-941F-4736-A122-66E8AE1B4197}" type="slidenum">
              <a:rPr lang="en-US" altLang="en-US"/>
              <a:pPr>
                <a:defRPr/>
              </a:pPr>
              <a:t>‹#›</a:t>
            </a:fld>
            <a:endParaRPr lang="en-US" altLang="en-US"/>
          </a:p>
        </p:txBody>
      </p:sp>
    </p:spTree>
    <p:extLst>
      <p:ext uri="{BB962C8B-B14F-4D97-AF65-F5344CB8AC3E}">
        <p14:creationId xmlns:p14="http://schemas.microsoft.com/office/powerpoint/2010/main" val="1307701371"/>
      </p:ext>
    </p:extLst>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a:xfrm>
            <a:off x="228600" y="997527"/>
            <a:ext cx="8610600" cy="519372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1029">
            <a:extLst>
              <a:ext uri="{FF2B5EF4-FFF2-40B4-BE49-F238E27FC236}">
                <a16:creationId xmlns:a16="http://schemas.microsoft.com/office/drawing/2014/main" id="{4BEBEC74-F2C6-4E33-B4B4-3463BC51B879}"/>
              </a:ext>
            </a:extLst>
          </p:cNvPr>
          <p:cNvSpPr>
            <a:spLocks noGrp="1" noChangeArrowheads="1"/>
          </p:cNvSpPr>
          <p:nvPr>
            <p:ph type="ftr" sz="quarter" idx="10"/>
          </p:nvPr>
        </p:nvSpPr>
        <p:spPr>
          <a:ln/>
        </p:spPr>
        <p:txBody>
          <a:bodyPr/>
          <a:lstStyle>
            <a:lvl1pPr>
              <a:defRPr/>
            </a:lvl1pPr>
          </a:lstStyle>
          <a:p>
            <a:pPr>
              <a:defRPr/>
            </a:pPr>
            <a:endParaRPr lang="en-US" altLang="en-US"/>
          </a:p>
        </p:txBody>
      </p:sp>
      <p:sp>
        <p:nvSpPr>
          <p:cNvPr id="5" name="Rectangle 1030">
            <a:extLst>
              <a:ext uri="{FF2B5EF4-FFF2-40B4-BE49-F238E27FC236}">
                <a16:creationId xmlns:a16="http://schemas.microsoft.com/office/drawing/2014/main" id="{D0935758-6439-4EDF-98CC-8D53CEFBBF7B}"/>
              </a:ext>
            </a:extLst>
          </p:cNvPr>
          <p:cNvSpPr>
            <a:spLocks noGrp="1" noChangeArrowheads="1"/>
          </p:cNvSpPr>
          <p:nvPr>
            <p:ph type="sldNum" sz="quarter" idx="11"/>
          </p:nvPr>
        </p:nvSpPr>
        <p:spPr>
          <a:ln/>
        </p:spPr>
        <p:txBody>
          <a:bodyPr/>
          <a:lstStyle>
            <a:lvl1pPr>
              <a:defRPr/>
            </a:lvl1pPr>
          </a:lstStyle>
          <a:p>
            <a:pPr>
              <a:defRPr/>
            </a:pPr>
            <a:fld id="{F4A640EF-F0E2-4E49-9455-7E266BCEBB78}" type="slidenum">
              <a:rPr lang="en-US" altLang="en-US"/>
              <a:pPr>
                <a:defRPr/>
              </a:pPr>
              <a:t>‹#›</a:t>
            </a:fld>
            <a:endParaRPr lang="en-US" altLang="en-US"/>
          </a:p>
        </p:txBody>
      </p:sp>
    </p:spTree>
    <p:extLst>
      <p:ext uri="{BB962C8B-B14F-4D97-AF65-F5344CB8AC3E}">
        <p14:creationId xmlns:p14="http://schemas.microsoft.com/office/powerpoint/2010/main" val="1477083430"/>
      </p:ext>
    </p:extLst>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1029">
            <a:extLst>
              <a:ext uri="{FF2B5EF4-FFF2-40B4-BE49-F238E27FC236}">
                <a16:creationId xmlns:a16="http://schemas.microsoft.com/office/drawing/2014/main" id="{45E35761-913B-4F9F-B95F-062F4851F2BE}"/>
              </a:ext>
            </a:extLst>
          </p:cNvPr>
          <p:cNvSpPr>
            <a:spLocks noGrp="1" noChangeArrowheads="1"/>
          </p:cNvSpPr>
          <p:nvPr>
            <p:ph type="ftr" sz="quarter" idx="10"/>
          </p:nvPr>
        </p:nvSpPr>
        <p:spPr>
          <a:ln/>
        </p:spPr>
        <p:txBody>
          <a:bodyPr/>
          <a:lstStyle>
            <a:lvl1pPr>
              <a:defRPr/>
            </a:lvl1pPr>
          </a:lstStyle>
          <a:p>
            <a:pPr>
              <a:defRPr/>
            </a:pPr>
            <a:endParaRPr lang="en-US" altLang="en-US"/>
          </a:p>
        </p:txBody>
      </p:sp>
      <p:sp>
        <p:nvSpPr>
          <p:cNvPr id="5" name="Rectangle 1030">
            <a:extLst>
              <a:ext uri="{FF2B5EF4-FFF2-40B4-BE49-F238E27FC236}">
                <a16:creationId xmlns:a16="http://schemas.microsoft.com/office/drawing/2014/main" id="{46C80198-94D1-4027-AFBC-3110C05B1FE6}"/>
              </a:ext>
            </a:extLst>
          </p:cNvPr>
          <p:cNvSpPr>
            <a:spLocks noGrp="1" noChangeArrowheads="1"/>
          </p:cNvSpPr>
          <p:nvPr>
            <p:ph type="sldNum" sz="quarter" idx="11"/>
          </p:nvPr>
        </p:nvSpPr>
        <p:spPr>
          <a:ln/>
        </p:spPr>
        <p:txBody>
          <a:bodyPr/>
          <a:lstStyle>
            <a:lvl1pPr>
              <a:defRPr/>
            </a:lvl1pPr>
          </a:lstStyle>
          <a:p>
            <a:pPr>
              <a:defRPr/>
            </a:pPr>
            <a:fld id="{A857CB90-D777-4C85-8197-A11CF1652576}" type="slidenum">
              <a:rPr lang="en-US" altLang="en-US"/>
              <a:pPr>
                <a:defRPr/>
              </a:pPr>
              <a:t>‹#›</a:t>
            </a:fld>
            <a:endParaRPr lang="en-US" altLang="en-US"/>
          </a:p>
        </p:txBody>
      </p:sp>
    </p:spTree>
    <p:extLst>
      <p:ext uri="{BB962C8B-B14F-4D97-AF65-F5344CB8AC3E}">
        <p14:creationId xmlns:p14="http://schemas.microsoft.com/office/powerpoint/2010/main" val="2652458432"/>
      </p:ext>
    </p:extLst>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228600" y="1371600"/>
            <a:ext cx="4229100" cy="4876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10100" y="1371600"/>
            <a:ext cx="4229100" cy="4876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1029">
            <a:extLst>
              <a:ext uri="{FF2B5EF4-FFF2-40B4-BE49-F238E27FC236}">
                <a16:creationId xmlns:a16="http://schemas.microsoft.com/office/drawing/2014/main" id="{508E948F-ED37-4068-9F16-9E67505D15B3}"/>
              </a:ext>
            </a:extLst>
          </p:cNvPr>
          <p:cNvSpPr>
            <a:spLocks noGrp="1" noChangeArrowheads="1"/>
          </p:cNvSpPr>
          <p:nvPr>
            <p:ph type="ftr" sz="quarter" idx="10"/>
          </p:nvPr>
        </p:nvSpPr>
        <p:spPr>
          <a:ln/>
        </p:spPr>
        <p:txBody>
          <a:bodyPr/>
          <a:lstStyle>
            <a:lvl1pPr>
              <a:defRPr/>
            </a:lvl1pPr>
          </a:lstStyle>
          <a:p>
            <a:pPr>
              <a:defRPr/>
            </a:pPr>
            <a:endParaRPr lang="en-US" altLang="en-US"/>
          </a:p>
        </p:txBody>
      </p:sp>
      <p:sp>
        <p:nvSpPr>
          <p:cNvPr id="6" name="Rectangle 1030">
            <a:extLst>
              <a:ext uri="{FF2B5EF4-FFF2-40B4-BE49-F238E27FC236}">
                <a16:creationId xmlns:a16="http://schemas.microsoft.com/office/drawing/2014/main" id="{1CF2122A-87FD-420E-AE10-3DB1CD85C91F}"/>
              </a:ext>
            </a:extLst>
          </p:cNvPr>
          <p:cNvSpPr>
            <a:spLocks noGrp="1" noChangeArrowheads="1"/>
          </p:cNvSpPr>
          <p:nvPr>
            <p:ph type="sldNum" sz="quarter" idx="11"/>
          </p:nvPr>
        </p:nvSpPr>
        <p:spPr>
          <a:ln/>
        </p:spPr>
        <p:txBody>
          <a:bodyPr/>
          <a:lstStyle>
            <a:lvl1pPr>
              <a:defRPr/>
            </a:lvl1pPr>
          </a:lstStyle>
          <a:p>
            <a:pPr>
              <a:defRPr/>
            </a:pPr>
            <a:fld id="{D36AAF50-49AA-4C46-84C3-9E6309E47937}" type="slidenum">
              <a:rPr lang="en-US" altLang="en-US"/>
              <a:pPr>
                <a:defRPr/>
              </a:pPr>
              <a:t>‹#›</a:t>
            </a:fld>
            <a:endParaRPr lang="en-US" altLang="en-US"/>
          </a:p>
        </p:txBody>
      </p:sp>
    </p:spTree>
    <p:extLst>
      <p:ext uri="{BB962C8B-B14F-4D97-AF65-F5344CB8AC3E}">
        <p14:creationId xmlns:p14="http://schemas.microsoft.com/office/powerpoint/2010/main" val="3560148786"/>
      </p:ext>
    </p:extLst>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1029">
            <a:extLst>
              <a:ext uri="{FF2B5EF4-FFF2-40B4-BE49-F238E27FC236}">
                <a16:creationId xmlns:a16="http://schemas.microsoft.com/office/drawing/2014/main" id="{9F109693-0249-41A3-9F50-E65F98368648}"/>
              </a:ext>
            </a:extLst>
          </p:cNvPr>
          <p:cNvSpPr>
            <a:spLocks noGrp="1" noChangeArrowheads="1"/>
          </p:cNvSpPr>
          <p:nvPr>
            <p:ph type="ftr" sz="quarter" idx="10"/>
          </p:nvPr>
        </p:nvSpPr>
        <p:spPr>
          <a:ln/>
        </p:spPr>
        <p:txBody>
          <a:bodyPr/>
          <a:lstStyle>
            <a:lvl1pPr>
              <a:defRPr/>
            </a:lvl1pPr>
          </a:lstStyle>
          <a:p>
            <a:pPr>
              <a:defRPr/>
            </a:pPr>
            <a:endParaRPr lang="en-US" altLang="en-US"/>
          </a:p>
        </p:txBody>
      </p:sp>
      <p:sp>
        <p:nvSpPr>
          <p:cNvPr id="8" name="Rectangle 1030">
            <a:extLst>
              <a:ext uri="{FF2B5EF4-FFF2-40B4-BE49-F238E27FC236}">
                <a16:creationId xmlns:a16="http://schemas.microsoft.com/office/drawing/2014/main" id="{FE7734D2-ACBB-46E0-A232-AD426BE9100E}"/>
              </a:ext>
            </a:extLst>
          </p:cNvPr>
          <p:cNvSpPr>
            <a:spLocks noGrp="1" noChangeArrowheads="1"/>
          </p:cNvSpPr>
          <p:nvPr>
            <p:ph type="sldNum" sz="quarter" idx="11"/>
          </p:nvPr>
        </p:nvSpPr>
        <p:spPr>
          <a:ln/>
        </p:spPr>
        <p:txBody>
          <a:bodyPr/>
          <a:lstStyle>
            <a:lvl1pPr>
              <a:defRPr/>
            </a:lvl1pPr>
          </a:lstStyle>
          <a:p>
            <a:pPr>
              <a:defRPr/>
            </a:pPr>
            <a:fld id="{C9E60853-3375-497B-B7D1-7DED7CCC4384}" type="slidenum">
              <a:rPr lang="en-US" altLang="en-US"/>
              <a:pPr>
                <a:defRPr/>
              </a:pPr>
              <a:t>‹#›</a:t>
            </a:fld>
            <a:endParaRPr lang="en-US" altLang="en-US"/>
          </a:p>
        </p:txBody>
      </p:sp>
    </p:spTree>
    <p:extLst>
      <p:ext uri="{BB962C8B-B14F-4D97-AF65-F5344CB8AC3E}">
        <p14:creationId xmlns:p14="http://schemas.microsoft.com/office/powerpoint/2010/main" val="1398674938"/>
      </p:ext>
    </p:extLst>
  </p:cSld>
  <p:clrMapOvr>
    <a:masterClrMapping/>
  </p:clrMapOvr>
  <p:transition/>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2.xml"/><Relationship Id="rId13" Type="http://schemas.openxmlformats.org/officeDocument/2006/relationships/theme" Target="../theme/theme2.xml"/><Relationship Id="rId3" Type="http://schemas.openxmlformats.org/officeDocument/2006/relationships/slideLayout" Target="../slideLayouts/slideLayout7.xml"/><Relationship Id="rId7" Type="http://schemas.openxmlformats.org/officeDocument/2006/relationships/slideLayout" Target="../slideLayouts/slideLayout11.xml"/><Relationship Id="rId12" Type="http://schemas.openxmlformats.org/officeDocument/2006/relationships/slideLayout" Target="../slideLayouts/slideLayout16.xml"/><Relationship Id="rId2" Type="http://schemas.openxmlformats.org/officeDocument/2006/relationships/slideLayout" Target="../slideLayouts/slideLayout6.xml"/><Relationship Id="rId1" Type="http://schemas.openxmlformats.org/officeDocument/2006/relationships/slideLayout" Target="../slideLayouts/slideLayout5.xml"/><Relationship Id="rId6" Type="http://schemas.openxmlformats.org/officeDocument/2006/relationships/slideLayout" Target="../slideLayouts/slideLayout10.xml"/><Relationship Id="rId11" Type="http://schemas.openxmlformats.org/officeDocument/2006/relationships/slideLayout" Target="../slideLayouts/slideLayout15.xml"/><Relationship Id="rId5" Type="http://schemas.openxmlformats.org/officeDocument/2006/relationships/slideLayout" Target="../slideLayouts/slideLayout9.xml"/><Relationship Id="rId10" Type="http://schemas.openxmlformats.org/officeDocument/2006/relationships/slideLayout" Target="../slideLayouts/slideLayout14.xml"/><Relationship Id="rId4" Type="http://schemas.openxmlformats.org/officeDocument/2006/relationships/slideLayout" Target="../slideLayouts/slideLayout8.xml"/><Relationship Id="rId9" Type="http://schemas.openxmlformats.org/officeDocument/2006/relationships/slideLayout" Target="../slideLayouts/slideLayout13.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1026">
            <a:extLst>
              <a:ext uri="{FF2B5EF4-FFF2-40B4-BE49-F238E27FC236}">
                <a16:creationId xmlns:a16="http://schemas.microsoft.com/office/drawing/2014/main" id="{46C694A2-54AD-4FF4-B2F2-81DC9923BCE5}"/>
              </a:ext>
            </a:extLst>
          </p:cNvPr>
          <p:cNvSpPr>
            <a:spLocks noGrp="1" noChangeArrowheads="1"/>
          </p:cNvSpPr>
          <p:nvPr>
            <p:ph type="title"/>
          </p:nvPr>
        </p:nvSpPr>
        <p:spPr bwMode="auto">
          <a:xfrm>
            <a:off x="228600" y="152400"/>
            <a:ext cx="86106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title style</a:t>
            </a:r>
          </a:p>
        </p:txBody>
      </p:sp>
      <p:sp>
        <p:nvSpPr>
          <p:cNvPr id="1027" name="Rectangle 1027">
            <a:extLst>
              <a:ext uri="{FF2B5EF4-FFF2-40B4-BE49-F238E27FC236}">
                <a16:creationId xmlns:a16="http://schemas.microsoft.com/office/drawing/2014/main" id="{67170251-7E76-4FFB-A952-1B83F887B1FB}"/>
              </a:ext>
            </a:extLst>
          </p:cNvPr>
          <p:cNvSpPr>
            <a:spLocks noGrp="1" noChangeArrowheads="1"/>
          </p:cNvSpPr>
          <p:nvPr>
            <p:ph type="body" idx="1"/>
          </p:nvPr>
        </p:nvSpPr>
        <p:spPr bwMode="auto">
          <a:xfrm>
            <a:off x="228600" y="898525"/>
            <a:ext cx="8610600" cy="5235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1030" name="Line 1032">
            <a:extLst>
              <a:ext uri="{FF2B5EF4-FFF2-40B4-BE49-F238E27FC236}">
                <a16:creationId xmlns:a16="http://schemas.microsoft.com/office/drawing/2014/main" id="{2C65365F-97EB-416E-A484-DA52A7C34173}"/>
              </a:ext>
            </a:extLst>
          </p:cNvPr>
          <p:cNvSpPr>
            <a:spLocks noChangeShapeType="1"/>
          </p:cNvSpPr>
          <p:nvPr/>
        </p:nvSpPr>
        <p:spPr bwMode="auto">
          <a:xfrm>
            <a:off x="228600" y="6481763"/>
            <a:ext cx="8610600" cy="0"/>
          </a:xfrm>
          <a:prstGeom prst="line">
            <a:avLst/>
          </a:prstGeom>
          <a:noFill/>
          <a:ln w="19050">
            <a:solidFill>
              <a:schemeClr val="accent1"/>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mn-cs"/>
            </a:endParaRPr>
          </a:p>
        </p:txBody>
      </p:sp>
      <p:sp>
        <p:nvSpPr>
          <p:cNvPr id="1031" name="Line 1033">
            <a:extLst>
              <a:ext uri="{FF2B5EF4-FFF2-40B4-BE49-F238E27FC236}">
                <a16:creationId xmlns:a16="http://schemas.microsoft.com/office/drawing/2014/main" id="{E86820B6-8C54-40C0-B059-C65ADA4BF7CE}"/>
              </a:ext>
            </a:extLst>
          </p:cNvPr>
          <p:cNvSpPr>
            <a:spLocks noChangeShapeType="1"/>
          </p:cNvSpPr>
          <p:nvPr userDrawn="1"/>
        </p:nvSpPr>
        <p:spPr bwMode="auto">
          <a:xfrm>
            <a:off x="228600" y="898525"/>
            <a:ext cx="8610600" cy="0"/>
          </a:xfrm>
          <a:prstGeom prst="line">
            <a:avLst/>
          </a:prstGeom>
          <a:noFill/>
          <a:ln w="19050">
            <a:solidFill>
              <a:schemeClr val="accent1"/>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mn-cs"/>
            </a:endParaRPr>
          </a:p>
        </p:txBody>
      </p:sp>
      <p:sp>
        <p:nvSpPr>
          <p:cNvPr id="2" name="Slide Number Placeholder 1"/>
          <p:cNvSpPr>
            <a:spLocks noGrp="1"/>
          </p:cNvSpPr>
          <p:nvPr>
            <p:ph type="sldNum" sz="quarter" idx="4"/>
          </p:nvPr>
        </p:nvSpPr>
        <p:spPr>
          <a:xfrm>
            <a:off x="6805246" y="6481763"/>
            <a:ext cx="2057400" cy="365125"/>
          </a:xfrm>
          <a:prstGeom prst="rect">
            <a:avLst/>
          </a:prstGeom>
        </p:spPr>
        <p:txBody>
          <a:bodyPr vert="horz" lIns="91440" tIns="45720" rIns="91440" bIns="45720" rtlCol="0" anchor="ctr"/>
          <a:lstStyle>
            <a:lvl1pPr algn="r">
              <a:defRPr sz="1800">
                <a:solidFill>
                  <a:schemeClr val="tx1">
                    <a:tint val="75000"/>
                  </a:schemeClr>
                </a:solidFill>
                <a:latin typeface="+mn-lt"/>
              </a:defRPr>
            </a:lvl1pPr>
          </a:lstStyle>
          <a:p>
            <a:fld id="{3F7A0F0B-C524-490E-9528-FEC33668804C}" type="slidenum">
              <a:rPr lang="en-US" smtClean="0"/>
              <a:pPr/>
              <a:t>‹#›</a:t>
            </a:fld>
            <a:endParaRPr lang="en-US"/>
          </a:p>
        </p:txBody>
      </p:sp>
      <p:sp>
        <p:nvSpPr>
          <p:cNvPr id="3" name="Footer Placeholder 2"/>
          <p:cNvSpPr>
            <a:spLocks noGrp="1"/>
          </p:cNvSpPr>
          <p:nvPr>
            <p:ph type="ftr" sz="quarter" idx="3"/>
          </p:nvPr>
        </p:nvSpPr>
        <p:spPr>
          <a:xfrm>
            <a:off x="3028950" y="6356350"/>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Tree>
    <p:extLst>
      <p:ext uri="{BB962C8B-B14F-4D97-AF65-F5344CB8AC3E}">
        <p14:creationId xmlns:p14="http://schemas.microsoft.com/office/powerpoint/2010/main" val="2098047531"/>
      </p:ext>
    </p:extLst>
  </p:cSld>
  <p:clrMap bg1="lt1" tx1="dk1" bg2="lt2" tx2="dk2" accent1="accent1" accent2="accent2" accent3="accent3" accent4="accent4" accent5="accent5" accent6="accent6" hlink="hlink" folHlink="folHlink"/>
  <p:sldLayoutIdLst>
    <p:sldLayoutId id="2147484265" r:id="rId1"/>
    <p:sldLayoutId id="2147484273" r:id="rId2"/>
    <p:sldLayoutId id="2147484266" r:id="rId3"/>
    <p:sldLayoutId id="2147484270" r:id="rId4"/>
  </p:sldLayoutIdLst>
  <p:transition/>
  <p:hf hdr="0" ftr="0" dt="0"/>
  <p:txStyles>
    <p:titleStyle>
      <a:lvl1pPr algn="l" rtl="0" eaLnBrk="0" fontAlgn="base" hangingPunct="0">
        <a:spcBef>
          <a:spcPct val="0"/>
        </a:spcBef>
        <a:spcAft>
          <a:spcPct val="0"/>
        </a:spcAft>
        <a:defRPr sz="4000">
          <a:solidFill>
            <a:schemeClr val="tx2"/>
          </a:solidFill>
          <a:latin typeface="+mj-lt"/>
          <a:ea typeface="ＭＳ Ｐゴシック" charset="0"/>
          <a:cs typeface="ＭＳ Ｐゴシック" charset="0"/>
        </a:defRPr>
      </a:lvl1pPr>
      <a:lvl2pPr algn="l" rtl="0" eaLnBrk="0" fontAlgn="base" hangingPunct="0">
        <a:spcBef>
          <a:spcPct val="0"/>
        </a:spcBef>
        <a:spcAft>
          <a:spcPct val="0"/>
        </a:spcAft>
        <a:defRPr sz="4000">
          <a:solidFill>
            <a:schemeClr val="tx2"/>
          </a:solidFill>
          <a:latin typeface="Garamond" pitchFamily="18" charset="0"/>
          <a:ea typeface="ＭＳ Ｐゴシック" charset="0"/>
          <a:cs typeface="ＭＳ Ｐゴシック" charset="0"/>
        </a:defRPr>
      </a:lvl2pPr>
      <a:lvl3pPr algn="l" rtl="0" eaLnBrk="0" fontAlgn="base" hangingPunct="0">
        <a:spcBef>
          <a:spcPct val="0"/>
        </a:spcBef>
        <a:spcAft>
          <a:spcPct val="0"/>
        </a:spcAft>
        <a:defRPr sz="4000">
          <a:solidFill>
            <a:schemeClr val="tx2"/>
          </a:solidFill>
          <a:latin typeface="Garamond" pitchFamily="18" charset="0"/>
          <a:ea typeface="ＭＳ Ｐゴシック" charset="0"/>
          <a:cs typeface="ＭＳ Ｐゴシック" charset="0"/>
        </a:defRPr>
      </a:lvl3pPr>
      <a:lvl4pPr algn="l" rtl="0" eaLnBrk="0" fontAlgn="base" hangingPunct="0">
        <a:spcBef>
          <a:spcPct val="0"/>
        </a:spcBef>
        <a:spcAft>
          <a:spcPct val="0"/>
        </a:spcAft>
        <a:defRPr sz="4000">
          <a:solidFill>
            <a:schemeClr val="tx2"/>
          </a:solidFill>
          <a:latin typeface="Garamond" pitchFamily="18" charset="0"/>
          <a:ea typeface="ＭＳ Ｐゴシック" charset="0"/>
          <a:cs typeface="ＭＳ Ｐゴシック" charset="0"/>
        </a:defRPr>
      </a:lvl4pPr>
      <a:lvl5pPr algn="l" rtl="0" eaLnBrk="0" fontAlgn="base" hangingPunct="0">
        <a:spcBef>
          <a:spcPct val="0"/>
        </a:spcBef>
        <a:spcAft>
          <a:spcPct val="0"/>
        </a:spcAft>
        <a:defRPr sz="4000">
          <a:solidFill>
            <a:schemeClr val="tx2"/>
          </a:solidFill>
          <a:latin typeface="Garamond" pitchFamily="18" charset="0"/>
          <a:ea typeface="ＭＳ Ｐゴシック" charset="0"/>
          <a:cs typeface="ＭＳ Ｐゴシック" charset="0"/>
        </a:defRPr>
      </a:lvl5pPr>
      <a:lvl6pPr marL="457200" algn="l" rtl="0" fontAlgn="base">
        <a:spcBef>
          <a:spcPct val="0"/>
        </a:spcBef>
        <a:spcAft>
          <a:spcPct val="0"/>
        </a:spcAft>
        <a:defRPr sz="4000">
          <a:solidFill>
            <a:schemeClr val="tx2"/>
          </a:solidFill>
          <a:latin typeface="Garamond" pitchFamily="18" charset="0"/>
        </a:defRPr>
      </a:lvl6pPr>
      <a:lvl7pPr marL="914400" algn="l" rtl="0" fontAlgn="base">
        <a:spcBef>
          <a:spcPct val="0"/>
        </a:spcBef>
        <a:spcAft>
          <a:spcPct val="0"/>
        </a:spcAft>
        <a:defRPr sz="4000">
          <a:solidFill>
            <a:schemeClr val="tx2"/>
          </a:solidFill>
          <a:latin typeface="Garamond" pitchFamily="18" charset="0"/>
        </a:defRPr>
      </a:lvl7pPr>
      <a:lvl8pPr marL="1371600" algn="l" rtl="0" fontAlgn="base">
        <a:spcBef>
          <a:spcPct val="0"/>
        </a:spcBef>
        <a:spcAft>
          <a:spcPct val="0"/>
        </a:spcAft>
        <a:defRPr sz="4000">
          <a:solidFill>
            <a:schemeClr val="tx2"/>
          </a:solidFill>
          <a:latin typeface="Garamond" pitchFamily="18" charset="0"/>
        </a:defRPr>
      </a:lvl8pPr>
      <a:lvl9pPr marL="1828800" algn="l" rtl="0" fontAlgn="base">
        <a:spcBef>
          <a:spcPct val="0"/>
        </a:spcBef>
        <a:spcAft>
          <a:spcPct val="0"/>
        </a:spcAft>
        <a:defRPr sz="4000">
          <a:solidFill>
            <a:schemeClr val="tx2"/>
          </a:solidFill>
          <a:latin typeface="Garamond" pitchFamily="18" charset="0"/>
        </a:defRPr>
      </a:lvl9pPr>
    </p:titleStyle>
    <p:bodyStyle>
      <a:lvl1pPr marL="342900" indent="-342900" algn="l" rtl="0" eaLnBrk="0" fontAlgn="base" hangingPunct="0">
        <a:spcBef>
          <a:spcPct val="20000"/>
        </a:spcBef>
        <a:spcAft>
          <a:spcPct val="0"/>
        </a:spcAft>
        <a:buClr>
          <a:schemeClr val="accent1"/>
        </a:buClr>
        <a:buSzPct val="65000"/>
        <a:buFont typeface="Wingdings" panose="05000000000000000000" pitchFamily="2" charset="2"/>
        <a:buChar char="n"/>
        <a:defRPr sz="2400">
          <a:solidFill>
            <a:schemeClr val="tx1"/>
          </a:solidFill>
          <a:latin typeface="+mn-lt"/>
          <a:ea typeface="ＭＳ Ｐゴシック" charset="0"/>
          <a:cs typeface="ＭＳ Ｐゴシック" charset="0"/>
        </a:defRPr>
      </a:lvl1pPr>
      <a:lvl2pPr marL="669925" indent="-325438" algn="l" rtl="0" eaLnBrk="0" fontAlgn="base" hangingPunct="0">
        <a:spcBef>
          <a:spcPct val="20000"/>
        </a:spcBef>
        <a:spcAft>
          <a:spcPct val="0"/>
        </a:spcAft>
        <a:buClr>
          <a:schemeClr val="accent2"/>
        </a:buClr>
        <a:buSzPct val="60000"/>
        <a:buFont typeface="Wingdings" panose="05000000000000000000" pitchFamily="2" charset="2"/>
        <a:buChar char="q"/>
        <a:defRPr sz="2200">
          <a:solidFill>
            <a:schemeClr val="tx1"/>
          </a:solidFill>
          <a:latin typeface="+mn-lt"/>
          <a:ea typeface="ＭＳ Ｐゴシック" pitchFamily="-106" charset="-128"/>
        </a:defRPr>
      </a:lvl2pPr>
      <a:lvl3pPr marL="1022350" indent="-350838" algn="l" rtl="0" eaLnBrk="0" fontAlgn="base" hangingPunct="0">
        <a:spcBef>
          <a:spcPct val="20000"/>
        </a:spcBef>
        <a:spcAft>
          <a:spcPct val="0"/>
        </a:spcAft>
        <a:buClr>
          <a:schemeClr val="accent1"/>
        </a:buClr>
        <a:buSzPct val="65000"/>
        <a:buFont typeface="Wingdings" panose="05000000000000000000" pitchFamily="2" charset="2"/>
        <a:buChar char="n"/>
        <a:defRPr sz="2000">
          <a:solidFill>
            <a:schemeClr val="tx1"/>
          </a:solidFill>
          <a:latin typeface="+mn-lt"/>
          <a:ea typeface="ＭＳ Ｐゴシック" pitchFamily="-106" charset="-128"/>
        </a:defRPr>
      </a:lvl3pPr>
      <a:lvl4pPr marL="1339850" indent="-315913" algn="l" rtl="0" eaLnBrk="0" fontAlgn="base" hangingPunct="0">
        <a:spcBef>
          <a:spcPct val="20000"/>
        </a:spcBef>
        <a:spcAft>
          <a:spcPct val="0"/>
        </a:spcAft>
        <a:buClr>
          <a:schemeClr val="accent2"/>
        </a:buClr>
        <a:buSzPct val="70000"/>
        <a:buFont typeface="Wingdings" panose="05000000000000000000" pitchFamily="2" charset="2"/>
        <a:buChar char="q"/>
        <a:defRPr>
          <a:solidFill>
            <a:schemeClr val="tx1"/>
          </a:solidFill>
          <a:latin typeface="+mn-lt"/>
          <a:ea typeface="ＭＳ Ｐゴシック" pitchFamily="-106" charset="-128"/>
        </a:defRPr>
      </a:lvl4pPr>
      <a:lvl5pPr marL="1681163" indent="-339725" algn="l" rtl="0" eaLnBrk="0" fontAlgn="base" hangingPunct="0">
        <a:spcBef>
          <a:spcPct val="20000"/>
        </a:spcBef>
        <a:spcAft>
          <a:spcPct val="0"/>
        </a:spcAft>
        <a:buClr>
          <a:schemeClr val="accent1"/>
        </a:buClr>
        <a:buSzPct val="75000"/>
        <a:buFont typeface="Wingdings" panose="05000000000000000000" pitchFamily="2" charset="2"/>
        <a:buChar char="§"/>
        <a:defRPr sz="1600">
          <a:solidFill>
            <a:schemeClr val="tx1"/>
          </a:solidFill>
          <a:latin typeface="+mn-lt"/>
          <a:ea typeface="ＭＳ Ｐゴシック" pitchFamily="-106" charset="-128"/>
        </a:defRPr>
      </a:lvl5pPr>
      <a:lvl6pPr marL="2138363" indent="-339725" algn="l" rtl="0" fontAlgn="base">
        <a:spcBef>
          <a:spcPct val="20000"/>
        </a:spcBef>
        <a:spcAft>
          <a:spcPct val="0"/>
        </a:spcAft>
        <a:buClr>
          <a:schemeClr val="accent1"/>
        </a:buClr>
        <a:buSzPct val="75000"/>
        <a:buFont typeface="Wingdings" pitchFamily="2" charset="2"/>
        <a:buChar char="§"/>
        <a:defRPr sz="1600">
          <a:solidFill>
            <a:schemeClr val="tx1"/>
          </a:solidFill>
          <a:latin typeface="+mn-lt"/>
        </a:defRPr>
      </a:lvl6pPr>
      <a:lvl7pPr marL="2595563" indent="-339725" algn="l" rtl="0" fontAlgn="base">
        <a:spcBef>
          <a:spcPct val="20000"/>
        </a:spcBef>
        <a:spcAft>
          <a:spcPct val="0"/>
        </a:spcAft>
        <a:buClr>
          <a:schemeClr val="accent1"/>
        </a:buClr>
        <a:buSzPct val="75000"/>
        <a:buFont typeface="Wingdings" pitchFamily="2" charset="2"/>
        <a:buChar char="§"/>
        <a:defRPr sz="1600">
          <a:solidFill>
            <a:schemeClr val="tx1"/>
          </a:solidFill>
          <a:latin typeface="+mn-lt"/>
        </a:defRPr>
      </a:lvl7pPr>
      <a:lvl8pPr marL="3052763" indent="-339725" algn="l" rtl="0" fontAlgn="base">
        <a:spcBef>
          <a:spcPct val="20000"/>
        </a:spcBef>
        <a:spcAft>
          <a:spcPct val="0"/>
        </a:spcAft>
        <a:buClr>
          <a:schemeClr val="accent1"/>
        </a:buClr>
        <a:buSzPct val="75000"/>
        <a:buFont typeface="Wingdings" pitchFamily="2" charset="2"/>
        <a:buChar char="§"/>
        <a:defRPr sz="1600">
          <a:solidFill>
            <a:schemeClr val="tx1"/>
          </a:solidFill>
          <a:latin typeface="+mn-lt"/>
        </a:defRPr>
      </a:lvl8pPr>
      <a:lvl9pPr marL="3509963" indent="-339725" algn="l" rtl="0" fontAlgn="base">
        <a:spcBef>
          <a:spcPct val="20000"/>
        </a:spcBef>
        <a:spcAft>
          <a:spcPct val="0"/>
        </a:spcAft>
        <a:buClr>
          <a:schemeClr val="accent1"/>
        </a:buClr>
        <a:buSzPct val="75000"/>
        <a:buFont typeface="Wingdings" pitchFamily="2" charset="2"/>
        <a:buChar char="§"/>
        <a:defRPr sz="1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1026">
            <a:extLst>
              <a:ext uri="{FF2B5EF4-FFF2-40B4-BE49-F238E27FC236}">
                <a16:creationId xmlns:a16="http://schemas.microsoft.com/office/drawing/2014/main" id="{46C694A2-54AD-4FF4-B2F2-81DC9923BCE5}"/>
              </a:ext>
            </a:extLst>
          </p:cNvPr>
          <p:cNvSpPr>
            <a:spLocks noGrp="1" noChangeArrowheads="1"/>
          </p:cNvSpPr>
          <p:nvPr>
            <p:ph type="title"/>
          </p:nvPr>
        </p:nvSpPr>
        <p:spPr bwMode="auto">
          <a:xfrm>
            <a:off x="228600" y="152400"/>
            <a:ext cx="86106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title style</a:t>
            </a:r>
          </a:p>
        </p:txBody>
      </p:sp>
      <p:sp>
        <p:nvSpPr>
          <p:cNvPr id="1027" name="Rectangle 1027">
            <a:extLst>
              <a:ext uri="{FF2B5EF4-FFF2-40B4-BE49-F238E27FC236}">
                <a16:creationId xmlns:a16="http://schemas.microsoft.com/office/drawing/2014/main" id="{67170251-7E76-4FFB-A952-1B83F887B1FB}"/>
              </a:ext>
            </a:extLst>
          </p:cNvPr>
          <p:cNvSpPr>
            <a:spLocks noGrp="1" noChangeArrowheads="1"/>
          </p:cNvSpPr>
          <p:nvPr>
            <p:ph type="body" idx="1"/>
          </p:nvPr>
        </p:nvSpPr>
        <p:spPr bwMode="auto">
          <a:xfrm>
            <a:off x="228600" y="898525"/>
            <a:ext cx="8610600" cy="5235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100357" name="Rectangle 1029">
            <a:extLst>
              <a:ext uri="{FF2B5EF4-FFF2-40B4-BE49-F238E27FC236}">
                <a16:creationId xmlns:a16="http://schemas.microsoft.com/office/drawing/2014/main" id="{D4894F77-4824-1C4D-B980-C0F4BA1A5509}"/>
              </a:ext>
            </a:extLst>
          </p:cNvPr>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eaLnBrk="1" hangingPunct="1">
              <a:defRPr sz="1200">
                <a:solidFill>
                  <a:srgbClr val="000000"/>
                </a:solidFill>
                <a:latin typeface="+mj-lt"/>
                <a:ea typeface="+mn-ea"/>
                <a:cs typeface="+mn-cs"/>
              </a:defRPr>
            </a:lvl1pPr>
          </a:lstStyle>
          <a:p>
            <a:pPr>
              <a:defRPr/>
            </a:pPr>
            <a:endParaRPr lang="en-US" altLang="en-US"/>
          </a:p>
        </p:txBody>
      </p:sp>
      <p:sp>
        <p:nvSpPr>
          <p:cNvPr id="100358" name="Rectangle 1030">
            <a:extLst>
              <a:ext uri="{FF2B5EF4-FFF2-40B4-BE49-F238E27FC236}">
                <a16:creationId xmlns:a16="http://schemas.microsoft.com/office/drawing/2014/main" id="{57C535B2-C077-3C46-A187-4CBEF0169A1B}"/>
              </a:ext>
            </a:extLst>
          </p:cNvPr>
          <p:cNvSpPr>
            <a:spLocks noGrp="1" noChangeArrowheads="1"/>
          </p:cNvSpPr>
          <p:nvPr>
            <p:ph type="sldNum" sz="quarter" idx="4"/>
          </p:nvPr>
        </p:nvSpPr>
        <p:spPr bwMode="auto">
          <a:xfrm>
            <a:off x="6777038" y="6318250"/>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600">
                <a:solidFill>
                  <a:srgbClr val="000000"/>
                </a:solidFill>
                <a:latin typeface="Garamond" panose="02020404030301010803" pitchFamily="18" charset="0"/>
                <a:cs typeface="Arial" panose="020B0604020202020204" pitchFamily="34" charset="0"/>
              </a:defRPr>
            </a:lvl1pPr>
          </a:lstStyle>
          <a:p>
            <a:pPr>
              <a:defRPr/>
            </a:pPr>
            <a:fld id="{5A1792FE-B979-4B8F-8C52-F1BB9B0ADA19}" type="slidenum">
              <a:rPr lang="en-US" altLang="en-US"/>
              <a:pPr>
                <a:defRPr/>
              </a:pPr>
              <a:t>‹#›</a:t>
            </a:fld>
            <a:endParaRPr lang="en-US" altLang="en-US"/>
          </a:p>
        </p:txBody>
      </p:sp>
      <p:sp>
        <p:nvSpPr>
          <p:cNvPr id="1030" name="Line 1032">
            <a:extLst>
              <a:ext uri="{FF2B5EF4-FFF2-40B4-BE49-F238E27FC236}">
                <a16:creationId xmlns:a16="http://schemas.microsoft.com/office/drawing/2014/main" id="{2C65365F-97EB-416E-A484-DA52A7C34173}"/>
              </a:ext>
            </a:extLst>
          </p:cNvPr>
          <p:cNvSpPr>
            <a:spLocks noChangeShapeType="1"/>
          </p:cNvSpPr>
          <p:nvPr/>
        </p:nvSpPr>
        <p:spPr bwMode="auto">
          <a:xfrm>
            <a:off x="228600" y="6481763"/>
            <a:ext cx="8610600" cy="0"/>
          </a:xfrm>
          <a:prstGeom prst="line">
            <a:avLst/>
          </a:prstGeom>
          <a:noFill/>
          <a:ln w="19050">
            <a:solidFill>
              <a:schemeClr val="accent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31" name="Line 1033">
            <a:extLst>
              <a:ext uri="{FF2B5EF4-FFF2-40B4-BE49-F238E27FC236}">
                <a16:creationId xmlns:a16="http://schemas.microsoft.com/office/drawing/2014/main" id="{E86820B6-8C54-40C0-B059-C65ADA4BF7CE}"/>
              </a:ext>
            </a:extLst>
          </p:cNvPr>
          <p:cNvSpPr>
            <a:spLocks noChangeShapeType="1"/>
          </p:cNvSpPr>
          <p:nvPr userDrawn="1"/>
        </p:nvSpPr>
        <p:spPr bwMode="auto">
          <a:xfrm>
            <a:off x="228600" y="898525"/>
            <a:ext cx="8610600" cy="0"/>
          </a:xfrm>
          <a:prstGeom prst="line">
            <a:avLst/>
          </a:prstGeom>
          <a:noFill/>
          <a:ln w="19050">
            <a:solidFill>
              <a:schemeClr val="accent1"/>
            </a:solidFill>
            <a:round/>
            <a:headEnd/>
            <a:tailEnd/>
          </a:ln>
          <a:extLst>
            <a:ext uri="{909E8E84-426E-40DD-AFC4-6F175D3DCCD1}">
              <a14:hiddenFill xmlns:a14="http://schemas.microsoft.com/office/drawing/2010/main">
                <a:noFill/>
              </a14:hiddenFill>
            </a:ext>
          </a:extLst>
        </p:spPr>
        <p:txBody>
          <a:bodyPr/>
          <a:lstStyle/>
          <a:p>
            <a:endParaRPr lang="en-US"/>
          </a:p>
        </p:txBody>
      </p:sp>
    </p:spTree>
    <p:extLst>
      <p:ext uri="{BB962C8B-B14F-4D97-AF65-F5344CB8AC3E}">
        <p14:creationId xmlns:p14="http://schemas.microsoft.com/office/powerpoint/2010/main" val="2002896775"/>
      </p:ext>
    </p:extLst>
  </p:cSld>
  <p:clrMap bg1="lt1" tx1="dk1" bg2="lt2" tx2="dk2" accent1="accent1" accent2="accent2" accent3="accent3" accent4="accent4" accent5="accent5" accent6="accent6" hlink="hlink" folHlink="folHlink"/>
  <p:sldLayoutIdLst>
    <p:sldLayoutId id="2147484275" r:id="rId1"/>
    <p:sldLayoutId id="2147484276" r:id="rId2"/>
    <p:sldLayoutId id="2147484277" r:id="rId3"/>
    <p:sldLayoutId id="2147484278" r:id="rId4"/>
    <p:sldLayoutId id="2147484279" r:id="rId5"/>
    <p:sldLayoutId id="2147484280" r:id="rId6"/>
    <p:sldLayoutId id="2147484281" r:id="rId7"/>
    <p:sldLayoutId id="2147484282" r:id="rId8"/>
    <p:sldLayoutId id="2147484283" r:id="rId9"/>
    <p:sldLayoutId id="2147484284" r:id="rId10"/>
    <p:sldLayoutId id="2147484285" r:id="rId11"/>
    <p:sldLayoutId id="2147484286" r:id="rId12"/>
  </p:sldLayoutIdLst>
  <p:transition/>
  <p:hf hdr="0" ftr="0" dt="0"/>
  <p:txStyles>
    <p:titleStyle>
      <a:lvl1pPr algn="l" rtl="0" eaLnBrk="0" fontAlgn="base" hangingPunct="0">
        <a:spcBef>
          <a:spcPct val="0"/>
        </a:spcBef>
        <a:spcAft>
          <a:spcPct val="0"/>
        </a:spcAft>
        <a:defRPr sz="4000">
          <a:solidFill>
            <a:schemeClr val="tx2"/>
          </a:solidFill>
          <a:latin typeface="+mj-lt"/>
          <a:ea typeface="ＭＳ Ｐゴシック" charset="0"/>
          <a:cs typeface="ＭＳ Ｐゴシック" charset="0"/>
        </a:defRPr>
      </a:lvl1pPr>
      <a:lvl2pPr algn="l" rtl="0" eaLnBrk="0" fontAlgn="base" hangingPunct="0">
        <a:spcBef>
          <a:spcPct val="0"/>
        </a:spcBef>
        <a:spcAft>
          <a:spcPct val="0"/>
        </a:spcAft>
        <a:defRPr sz="4000">
          <a:solidFill>
            <a:schemeClr val="tx2"/>
          </a:solidFill>
          <a:latin typeface="Garamond" pitchFamily="18" charset="0"/>
          <a:ea typeface="ＭＳ Ｐゴシック" charset="0"/>
          <a:cs typeface="ＭＳ Ｐゴシック" charset="0"/>
        </a:defRPr>
      </a:lvl2pPr>
      <a:lvl3pPr algn="l" rtl="0" eaLnBrk="0" fontAlgn="base" hangingPunct="0">
        <a:spcBef>
          <a:spcPct val="0"/>
        </a:spcBef>
        <a:spcAft>
          <a:spcPct val="0"/>
        </a:spcAft>
        <a:defRPr sz="4000">
          <a:solidFill>
            <a:schemeClr val="tx2"/>
          </a:solidFill>
          <a:latin typeface="Garamond" pitchFamily="18" charset="0"/>
          <a:ea typeface="ＭＳ Ｐゴシック" charset="0"/>
          <a:cs typeface="ＭＳ Ｐゴシック" charset="0"/>
        </a:defRPr>
      </a:lvl3pPr>
      <a:lvl4pPr algn="l" rtl="0" eaLnBrk="0" fontAlgn="base" hangingPunct="0">
        <a:spcBef>
          <a:spcPct val="0"/>
        </a:spcBef>
        <a:spcAft>
          <a:spcPct val="0"/>
        </a:spcAft>
        <a:defRPr sz="4000">
          <a:solidFill>
            <a:schemeClr val="tx2"/>
          </a:solidFill>
          <a:latin typeface="Garamond" pitchFamily="18" charset="0"/>
          <a:ea typeface="ＭＳ Ｐゴシック" charset="0"/>
          <a:cs typeface="ＭＳ Ｐゴシック" charset="0"/>
        </a:defRPr>
      </a:lvl4pPr>
      <a:lvl5pPr algn="l" rtl="0" eaLnBrk="0" fontAlgn="base" hangingPunct="0">
        <a:spcBef>
          <a:spcPct val="0"/>
        </a:spcBef>
        <a:spcAft>
          <a:spcPct val="0"/>
        </a:spcAft>
        <a:defRPr sz="4000">
          <a:solidFill>
            <a:schemeClr val="tx2"/>
          </a:solidFill>
          <a:latin typeface="Garamond" pitchFamily="18" charset="0"/>
          <a:ea typeface="ＭＳ Ｐゴシック" charset="0"/>
          <a:cs typeface="ＭＳ Ｐゴシック" charset="0"/>
        </a:defRPr>
      </a:lvl5pPr>
      <a:lvl6pPr marL="457200" algn="l" rtl="0" fontAlgn="base">
        <a:spcBef>
          <a:spcPct val="0"/>
        </a:spcBef>
        <a:spcAft>
          <a:spcPct val="0"/>
        </a:spcAft>
        <a:defRPr sz="4000">
          <a:solidFill>
            <a:schemeClr val="tx2"/>
          </a:solidFill>
          <a:latin typeface="Garamond" pitchFamily="18" charset="0"/>
        </a:defRPr>
      </a:lvl6pPr>
      <a:lvl7pPr marL="914400" algn="l" rtl="0" fontAlgn="base">
        <a:spcBef>
          <a:spcPct val="0"/>
        </a:spcBef>
        <a:spcAft>
          <a:spcPct val="0"/>
        </a:spcAft>
        <a:defRPr sz="4000">
          <a:solidFill>
            <a:schemeClr val="tx2"/>
          </a:solidFill>
          <a:latin typeface="Garamond" pitchFamily="18" charset="0"/>
        </a:defRPr>
      </a:lvl7pPr>
      <a:lvl8pPr marL="1371600" algn="l" rtl="0" fontAlgn="base">
        <a:spcBef>
          <a:spcPct val="0"/>
        </a:spcBef>
        <a:spcAft>
          <a:spcPct val="0"/>
        </a:spcAft>
        <a:defRPr sz="4000">
          <a:solidFill>
            <a:schemeClr val="tx2"/>
          </a:solidFill>
          <a:latin typeface="Garamond" pitchFamily="18" charset="0"/>
        </a:defRPr>
      </a:lvl8pPr>
      <a:lvl9pPr marL="1828800" algn="l" rtl="0" fontAlgn="base">
        <a:spcBef>
          <a:spcPct val="0"/>
        </a:spcBef>
        <a:spcAft>
          <a:spcPct val="0"/>
        </a:spcAft>
        <a:defRPr sz="4000">
          <a:solidFill>
            <a:schemeClr val="tx2"/>
          </a:solidFill>
          <a:latin typeface="Garamond" pitchFamily="18" charset="0"/>
        </a:defRPr>
      </a:lvl9pPr>
    </p:titleStyle>
    <p:bodyStyle>
      <a:lvl1pPr marL="342900" indent="-342900" algn="l" rtl="0" eaLnBrk="0" fontAlgn="base" hangingPunct="0">
        <a:spcBef>
          <a:spcPct val="20000"/>
        </a:spcBef>
        <a:spcAft>
          <a:spcPct val="0"/>
        </a:spcAft>
        <a:buClr>
          <a:schemeClr val="accent1"/>
        </a:buClr>
        <a:buSzPct val="65000"/>
        <a:buFont typeface="Wingdings" panose="05000000000000000000" pitchFamily="2" charset="2"/>
        <a:buChar char="n"/>
        <a:defRPr sz="2400">
          <a:solidFill>
            <a:schemeClr val="tx1"/>
          </a:solidFill>
          <a:latin typeface="+mn-lt"/>
          <a:ea typeface="ＭＳ Ｐゴシック" charset="0"/>
          <a:cs typeface="ＭＳ Ｐゴシック" charset="0"/>
        </a:defRPr>
      </a:lvl1pPr>
      <a:lvl2pPr marL="669925" indent="-325438" algn="l" rtl="0" eaLnBrk="0" fontAlgn="base" hangingPunct="0">
        <a:spcBef>
          <a:spcPct val="20000"/>
        </a:spcBef>
        <a:spcAft>
          <a:spcPct val="0"/>
        </a:spcAft>
        <a:buClr>
          <a:schemeClr val="accent2"/>
        </a:buClr>
        <a:buSzPct val="60000"/>
        <a:buFont typeface="Wingdings" panose="05000000000000000000" pitchFamily="2" charset="2"/>
        <a:buChar char="q"/>
        <a:defRPr sz="2200">
          <a:solidFill>
            <a:schemeClr val="tx1"/>
          </a:solidFill>
          <a:latin typeface="+mn-lt"/>
          <a:ea typeface="ＭＳ Ｐゴシック" pitchFamily="-106" charset="-128"/>
        </a:defRPr>
      </a:lvl2pPr>
      <a:lvl3pPr marL="1022350" indent="-350838" algn="l" rtl="0" eaLnBrk="0" fontAlgn="base" hangingPunct="0">
        <a:spcBef>
          <a:spcPct val="20000"/>
        </a:spcBef>
        <a:spcAft>
          <a:spcPct val="0"/>
        </a:spcAft>
        <a:buClr>
          <a:schemeClr val="accent1"/>
        </a:buClr>
        <a:buSzPct val="65000"/>
        <a:buFont typeface="Wingdings" panose="05000000000000000000" pitchFamily="2" charset="2"/>
        <a:buChar char="n"/>
        <a:defRPr sz="2000">
          <a:solidFill>
            <a:schemeClr val="tx1"/>
          </a:solidFill>
          <a:latin typeface="+mn-lt"/>
          <a:ea typeface="ＭＳ Ｐゴシック" pitchFamily="-106" charset="-128"/>
        </a:defRPr>
      </a:lvl3pPr>
      <a:lvl4pPr marL="1339850" indent="-315913" algn="l" rtl="0" eaLnBrk="0" fontAlgn="base" hangingPunct="0">
        <a:spcBef>
          <a:spcPct val="20000"/>
        </a:spcBef>
        <a:spcAft>
          <a:spcPct val="0"/>
        </a:spcAft>
        <a:buClr>
          <a:schemeClr val="accent2"/>
        </a:buClr>
        <a:buSzPct val="70000"/>
        <a:buFont typeface="Wingdings" panose="05000000000000000000" pitchFamily="2" charset="2"/>
        <a:buChar char="q"/>
        <a:defRPr>
          <a:solidFill>
            <a:schemeClr val="tx1"/>
          </a:solidFill>
          <a:latin typeface="+mn-lt"/>
          <a:ea typeface="ＭＳ Ｐゴシック" pitchFamily="-106" charset="-128"/>
        </a:defRPr>
      </a:lvl4pPr>
      <a:lvl5pPr marL="1681163" indent="-339725" algn="l" rtl="0" eaLnBrk="0" fontAlgn="base" hangingPunct="0">
        <a:spcBef>
          <a:spcPct val="20000"/>
        </a:spcBef>
        <a:spcAft>
          <a:spcPct val="0"/>
        </a:spcAft>
        <a:buClr>
          <a:schemeClr val="accent1"/>
        </a:buClr>
        <a:buSzPct val="75000"/>
        <a:buFont typeface="Wingdings" panose="05000000000000000000" pitchFamily="2" charset="2"/>
        <a:buChar char="§"/>
        <a:defRPr sz="1600">
          <a:solidFill>
            <a:schemeClr val="tx1"/>
          </a:solidFill>
          <a:latin typeface="+mn-lt"/>
          <a:ea typeface="ＭＳ Ｐゴシック" pitchFamily="-106" charset="-128"/>
        </a:defRPr>
      </a:lvl5pPr>
      <a:lvl6pPr marL="2138363" indent="-339725" algn="l" rtl="0" fontAlgn="base">
        <a:spcBef>
          <a:spcPct val="20000"/>
        </a:spcBef>
        <a:spcAft>
          <a:spcPct val="0"/>
        </a:spcAft>
        <a:buClr>
          <a:schemeClr val="accent1"/>
        </a:buClr>
        <a:buSzPct val="75000"/>
        <a:buFont typeface="Wingdings" pitchFamily="2" charset="2"/>
        <a:buChar char="§"/>
        <a:defRPr sz="1600">
          <a:solidFill>
            <a:schemeClr val="tx1"/>
          </a:solidFill>
          <a:latin typeface="+mn-lt"/>
        </a:defRPr>
      </a:lvl6pPr>
      <a:lvl7pPr marL="2595563" indent="-339725" algn="l" rtl="0" fontAlgn="base">
        <a:spcBef>
          <a:spcPct val="20000"/>
        </a:spcBef>
        <a:spcAft>
          <a:spcPct val="0"/>
        </a:spcAft>
        <a:buClr>
          <a:schemeClr val="accent1"/>
        </a:buClr>
        <a:buSzPct val="75000"/>
        <a:buFont typeface="Wingdings" pitchFamily="2" charset="2"/>
        <a:buChar char="§"/>
        <a:defRPr sz="1600">
          <a:solidFill>
            <a:schemeClr val="tx1"/>
          </a:solidFill>
          <a:latin typeface="+mn-lt"/>
        </a:defRPr>
      </a:lvl7pPr>
      <a:lvl8pPr marL="3052763" indent="-339725" algn="l" rtl="0" fontAlgn="base">
        <a:spcBef>
          <a:spcPct val="20000"/>
        </a:spcBef>
        <a:spcAft>
          <a:spcPct val="0"/>
        </a:spcAft>
        <a:buClr>
          <a:schemeClr val="accent1"/>
        </a:buClr>
        <a:buSzPct val="75000"/>
        <a:buFont typeface="Wingdings" pitchFamily="2" charset="2"/>
        <a:buChar char="§"/>
        <a:defRPr sz="1600">
          <a:solidFill>
            <a:schemeClr val="tx1"/>
          </a:solidFill>
          <a:latin typeface="+mn-lt"/>
        </a:defRPr>
      </a:lvl8pPr>
      <a:lvl9pPr marL="3509963" indent="-339725" algn="l" rtl="0" fontAlgn="base">
        <a:spcBef>
          <a:spcPct val="20000"/>
        </a:spcBef>
        <a:spcAft>
          <a:spcPct val="0"/>
        </a:spcAft>
        <a:buClr>
          <a:schemeClr val="accent1"/>
        </a:buClr>
        <a:buSzPct val="75000"/>
        <a:buFont typeface="Wingdings" pitchFamily="2" charset="2"/>
        <a:buChar char="§"/>
        <a:defRPr sz="1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0.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tags" Target="../tags/tag275.xml"/><Relationship Id="rId1" Type="http://schemas.openxmlformats.org/officeDocument/2006/relationships/tags" Target="../tags/tag274.xml"/><Relationship Id="rId4" Type="http://schemas.openxmlformats.org/officeDocument/2006/relationships/notesSlide" Target="../notesSlides/notesSlide68.xml"/></Relationships>
</file>

<file path=ppt/slides/_rels/slide101.xml.rels><?xml version="1.0" encoding="UTF-8" standalone="yes"?>
<Relationships xmlns="http://schemas.openxmlformats.org/package/2006/relationships"><Relationship Id="rId3" Type="http://schemas.openxmlformats.org/officeDocument/2006/relationships/tags" Target="../tags/tag278.xml"/><Relationship Id="rId2" Type="http://schemas.openxmlformats.org/officeDocument/2006/relationships/tags" Target="../tags/tag277.xml"/><Relationship Id="rId1" Type="http://schemas.openxmlformats.org/officeDocument/2006/relationships/tags" Target="../tags/tag276.xml"/><Relationship Id="rId5" Type="http://schemas.openxmlformats.org/officeDocument/2006/relationships/notesSlide" Target="../notesSlides/notesSlide69.xml"/><Relationship Id="rId4" Type="http://schemas.openxmlformats.org/officeDocument/2006/relationships/slideLayout" Target="../slideLayouts/slideLayout3.xml"/></Relationships>
</file>

<file path=ppt/slides/_rels/slide102.xml.rels><?xml version="1.0" encoding="UTF-8" standalone="yes"?>
<Relationships xmlns="http://schemas.openxmlformats.org/package/2006/relationships"><Relationship Id="rId3" Type="http://schemas.openxmlformats.org/officeDocument/2006/relationships/tags" Target="../tags/tag281.xml"/><Relationship Id="rId2" Type="http://schemas.openxmlformats.org/officeDocument/2006/relationships/tags" Target="../tags/tag280.xml"/><Relationship Id="rId1" Type="http://schemas.openxmlformats.org/officeDocument/2006/relationships/tags" Target="../tags/tag279.xml"/><Relationship Id="rId5" Type="http://schemas.openxmlformats.org/officeDocument/2006/relationships/notesSlide" Target="../notesSlides/notesSlide70.xml"/><Relationship Id="rId4" Type="http://schemas.openxmlformats.org/officeDocument/2006/relationships/slideLayout" Target="../slideLayouts/slideLayout3.xml"/></Relationships>
</file>

<file path=ppt/slides/_rels/slide103.xml.rels><?xml version="1.0" encoding="UTF-8" standalone="yes"?>
<Relationships xmlns="http://schemas.openxmlformats.org/package/2006/relationships"><Relationship Id="rId3" Type="http://schemas.openxmlformats.org/officeDocument/2006/relationships/tags" Target="../tags/tag284.xml"/><Relationship Id="rId2" Type="http://schemas.openxmlformats.org/officeDocument/2006/relationships/tags" Target="../tags/tag283.xml"/><Relationship Id="rId1" Type="http://schemas.openxmlformats.org/officeDocument/2006/relationships/tags" Target="../tags/tag282.xml"/><Relationship Id="rId5" Type="http://schemas.openxmlformats.org/officeDocument/2006/relationships/notesSlide" Target="../notesSlides/notesSlide71.xml"/><Relationship Id="rId4" Type="http://schemas.openxmlformats.org/officeDocument/2006/relationships/slideLayout" Target="../slideLayouts/slideLayout3.xml"/></Relationships>
</file>

<file path=ppt/slides/_rels/slide10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tags" Target="../tags/tag3.xml"/><Relationship Id="rId1" Type="http://schemas.openxmlformats.org/officeDocument/2006/relationships/vmlDrawing" Target="../drawings/vmlDrawing1.vml"/><Relationship Id="rId5" Type="http://schemas.openxmlformats.org/officeDocument/2006/relationships/image" Target="../media/image4.wmf"/><Relationship Id="rId4" Type="http://schemas.openxmlformats.org/officeDocument/2006/relationships/oleObject" Target="../embeddings/oleObject1.bin"/></Relationships>
</file>

<file path=ppt/slides/_rels/slide1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tags" Target="../tags/tag4.xml"/><Relationship Id="rId1" Type="http://schemas.openxmlformats.org/officeDocument/2006/relationships/vmlDrawing" Target="../drawings/vmlDrawing2.vml"/><Relationship Id="rId5" Type="http://schemas.openxmlformats.org/officeDocument/2006/relationships/image" Target="../media/image8.wmf"/><Relationship Id="rId4" Type="http://schemas.openxmlformats.org/officeDocument/2006/relationships/oleObject" Target="../embeddings/oleObject2.bin"/></Relationships>
</file>

<file path=ppt/slides/_rels/slide17.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11.jpeg"/><Relationship Id="rId2" Type="http://schemas.openxmlformats.org/officeDocument/2006/relationships/tags" Target="../tags/tag6.xml"/><Relationship Id="rId1" Type="http://schemas.openxmlformats.org/officeDocument/2006/relationships/tags" Target="../tags/tag5.xml"/><Relationship Id="rId6" Type="http://schemas.openxmlformats.org/officeDocument/2006/relationships/image" Target="../media/image10.jpeg"/><Relationship Id="rId5" Type="http://schemas.openxmlformats.org/officeDocument/2006/relationships/image" Target="../media/image9.png"/><Relationship Id="rId4" Type="http://schemas.openxmlformats.org/officeDocument/2006/relationships/notesSlide" Target="../notesSlides/notesSlide3.xml"/></Relationships>
</file>

<file path=ppt/slides/_rels/slide18.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tags" Target="../tags/tag8.xml"/><Relationship Id="rId1" Type="http://schemas.openxmlformats.org/officeDocument/2006/relationships/tags" Target="../tags/tag7.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notesSlide" Target="../notesSlides/notesSlide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tags" Target="../tags/tag10.xml"/><Relationship Id="rId1" Type="http://schemas.openxmlformats.org/officeDocument/2006/relationships/tags" Target="../tags/tag9.xml"/><Relationship Id="rId4" Type="http://schemas.openxmlformats.org/officeDocument/2006/relationships/notesSlide" Target="../notesSlides/notesSlide5.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tags" Target="../tags/tag12.xml"/><Relationship Id="rId1" Type="http://schemas.openxmlformats.org/officeDocument/2006/relationships/tags" Target="../tags/tag11.xml"/><Relationship Id="rId5" Type="http://schemas.openxmlformats.org/officeDocument/2006/relationships/image" Target="../media/image14.png"/><Relationship Id="rId4" Type="http://schemas.openxmlformats.org/officeDocument/2006/relationships/notesSlide" Target="../notesSlides/notesSlide6.xml"/></Relationships>
</file>

<file path=ppt/slides/_rels/slide23.xml.rels><?xml version="1.0" encoding="UTF-8" standalone="yes"?>
<Relationships xmlns="http://schemas.openxmlformats.org/package/2006/relationships"><Relationship Id="rId3" Type="http://schemas.openxmlformats.org/officeDocument/2006/relationships/tags" Target="../tags/tag15.xml"/><Relationship Id="rId2" Type="http://schemas.openxmlformats.org/officeDocument/2006/relationships/tags" Target="../tags/tag14.xml"/><Relationship Id="rId1" Type="http://schemas.openxmlformats.org/officeDocument/2006/relationships/tags" Target="../tags/tag13.xml"/><Relationship Id="rId6" Type="http://schemas.openxmlformats.org/officeDocument/2006/relationships/image" Target="../media/image14.png"/><Relationship Id="rId5" Type="http://schemas.openxmlformats.org/officeDocument/2006/relationships/notesSlide" Target="../notesSlides/notesSlide7.xml"/><Relationship Id="rId4"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3" Type="http://schemas.openxmlformats.org/officeDocument/2006/relationships/tags" Target="../tags/tag18.xml"/><Relationship Id="rId2" Type="http://schemas.openxmlformats.org/officeDocument/2006/relationships/tags" Target="../tags/tag17.xml"/><Relationship Id="rId1" Type="http://schemas.openxmlformats.org/officeDocument/2006/relationships/tags" Target="../tags/tag16.xml"/><Relationship Id="rId6" Type="http://schemas.openxmlformats.org/officeDocument/2006/relationships/image" Target="../media/image14.png"/><Relationship Id="rId5" Type="http://schemas.openxmlformats.org/officeDocument/2006/relationships/notesSlide" Target="../notesSlides/notesSlide8.xml"/><Relationship Id="rId4"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3" Type="http://schemas.openxmlformats.org/officeDocument/2006/relationships/tags" Target="../tags/tag21.xml"/><Relationship Id="rId2" Type="http://schemas.openxmlformats.org/officeDocument/2006/relationships/tags" Target="../tags/tag20.xml"/><Relationship Id="rId1" Type="http://schemas.openxmlformats.org/officeDocument/2006/relationships/tags" Target="../tags/tag19.xml"/><Relationship Id="rId6" Type="http://schemas.openxmlformats.org/officeDocument/2006/relationships/image" Target="../media/image14.png"/><Relationship Id="rId5" Type="http://schemas.openxmlformats.org/officeDocument/2006/relationships/notesSlide" Target="../notesSlides/notesSlide9.xml"/><Relationship Id="rId4"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3" Type="http://schemas.openxmlformats.org/officeDocument/2006/relationships/tags" Target="../tags/tag24.xml"/><Relationship Id="rId7" Type="http://schemas.openxmlformats.org/officeDocument/2006/relationships/image" Target="../media/image15.png"/><Relationship Id="rId2" Type="http://schemas.openxmlformats.org/officeDocument/2006/relationships/tags" Target="../tags/tag23.xml"/><Relationship Id="rId1" Type="http://schemas.openxmlformats.org/officeDocument/2006/relationships/tags" Target="../tags/tag22.xml"/><Relationship Id="rId6" Type="http://schemas.openxmlformats.org/officeDocument/2006/relationships/image" Target="../media/image14.png"/><Relationship Id="rId5" Type="http://schemas.openxmlformats.org/officeDocument/2006/relationships/notesSlide" Target="../notesSlides/notesSlide10.xml"/><Relationship Id="rId4"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tags" Target="../tags/tag26.xml"/><Relationship Id="rId1" Type="http://schemas.openxmlformats.org/officeDocument/2006/relationships/tags" Target="../tags/tag25.xml"/><Relationship Id="rId6" Type="http://schemas.openxmlformats.org/officeDocument/2006/relationships/image" Target="../media/image14.png"/><Relationship Id="rId5" Type="http://schemas.openxmlformats.org/officeDocument/2006/relationships/image" Target="../media/image16.png"/><Relationship Id="rId4" Type="http://schemas.openxmlformats.org/officeDocument/2006/relationships/notesSlide" Target="../notesSlides/notesSlide11.xml"/></Relationships>
</file>

<file path=ppt/slides/_rels/slide28.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tags" Target="../tags/tag28.xml"/><Relationship Id="rId1" Type="http://schemas.openxmlformats.org/officeDocument/2006/relationships/tags" Target="../tags/tag27.xml"/><Relationship Id="rId6" Type="http://schemas.openxmlformats.org/officeDocument/2006/relationships/image" Target="../media/image18.png"/><Relationship Id="rId5" Type="http://schemas.openxmlformats.org/officeDocument/2006/relationships/image" Target="../media/image17.png"/><Relationship Id="rId4" Type="http://schemas.openxmlformats.org/officeDocument/2006/relationships/notesSlide" Target="../notesSlides/notesSlide12.xml"/></Relationships>
</file>

<file path=ppt/slides/_rels/slide29.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tags" Target="../tags/tag30.xml"/><Relationship Id="rId1" Type="http://schemas.openxmlformats.org/officeDocument/2006/relationships/tags" Target="../tags/tag29.xml"/><Relationship Id="rId4" Type="http://schemas.openxmlformats.org/officeDocument/2006/relationships/notesSlide" Target="../notesSlides/notesSlide1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tags" Target="../tags/tag32.xml"/><Relationship Id="rId1" Type="http://schemas.openxmlformats.org/officeDocument/2006/relationships/tags" Target="../tags/tag31.xml"/><Relationship Id="rId4" Type="http://schemas.openxmlformats.org/officeDocument/2006/relationships/notesSlide" Target="../notesSlides/notesSlide14.xml"/></Relationships>
</file>

<file path=ppt/slides/_rels/slide32.xml.rels><?xml version="1.0" encoding="UTF-8" standalone="yes"?>
<Relationships xmlns="http://schemas.openxmlformats.org/package/2006/relationships"><Relationship Id="rId3" Type="http://schemas.openxmlformats.org/officeDocument/2006/relationships/tags" Target="../tags/tag34.xml"/><Relationship Id="rId7" Type="http://schemas.openxmlformats.org/officeDocument/2006/relationships/image" Target="../media/image19.wmf"/><Relationship Id="rId2" Type="http://schemas.openxmlformats.org/officeDocument/2006/relationships/tags" Target="../tags/tag33.xml"/><Relationship Id="rId1" Type="http://schemas.openxmlformats.org/officeDocument/2006/relationships/vmlDrawing" Target="../drawings/vmlDrawing3.vml"/><Relationship Id="rId6" Type="http://schemas.openxmlformats.org/officeDocument/2006/relationships/oleObject" Target="../embeddings/oleObject3.bin"/><Relationship Id="rId5" Type="http://schemas.openxmlformats.org/officeDocument/2006/relationships/notesSlide" Target="../notesSlides/notesSlide15.xml"/><Relationship Id="rId4"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tags" Target="../tags/tag36.xml"/><Relationship Id="rId1" Type="http://schemas.openxmlformats.org/officeDocument/2006/relationships/tags" Target="../tags/tag35.xml"/><Relationship Id="rId5" Type="http://schemas.openxmlformats.org/officeDocument/2006/relationships/image" Target="../media/image20.png"/><Relationship Id="rId4" Type="http://schemas.openxmlformats.org/officeDocument/2006/relationships/notesSlide" Target="../notesSlides/notesSlide16.xml"/></Relationships>
</file>

<file path=ppt/slides/_rels/slide34.xml.rels><?xml version="1.0" encoding="UTF-8" standalone="yes"?>
<Relationships xmlns="http://schemas.openxmlformats.org/package/2006/relationships"><Relationship Id="rId3" Type="http://schemas.openxmlformats.org/officeDocument/2006/relationships/tags" Target="../tags/tag38.xml"/><Relationship Id="rId7" Type="http://schemas.openxmlformats.org/officeDocument/2006/relationships/image" Target="../media/image21.wmf"/><Relationship Id="rId2" Type="http://schemas.openxmlformats.org/officeDocument/2006/relationships/tags" Target="../tags/tag37.xml"/><Relationship Id="rId1" Type="http://schemas.openxmlformats.org/officeDocument/2006/relationships/vmlDrawing" Target="../drawings/vmlDrawing4.vml"/><Relationship Id="rId6" Type="http://schemas.openxmlformats.org/officeDocument/2006/relationships/oleObject" Target="../embeddings/oleObject4.bin"/><Relationship Id="rId5" Type="http://schemas.openxmlformats.org/officeDocument/2006/relationships/notesSlide" Target="../notesSlides/notesSlide17.xml"/><Relationship Id="rId4"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tags" Target="../tags/tag40.xml"/><Relationship Id="rId1" Type="http://schemas.openxmlformats.org/officeDocument/2006/relationships/tags" Target="../tags/tag39.xml"/><Relationship Id="rId5" Type="http://schemas.openxmlformats.org/officeDocument/2006/relationships/image" Target="../media/image22.png"/><Relationship Id="rId4" Type="http://schemas.openxmlformats.org/officeDocument/2006/relationships/notesSlide" Target="../notesSlides/notesSlide18.xml"/></Relationships>
</file>

<file path=ppt/slides/_rels/slide36.xml.rels><?xml version="1.0" encoding="UTF-8" standalone="yes"?>
<Relationships xmlns="http://schemas.openxmlformats.org/package/2006/relationships"><Relationship Id="rId8" Type="http://schemas.openxmlformats.org/officeDocument/2006/relationships/image" Target="../media/image22.png"/><Relationship Id="rId3" Type="http://schemas.openxmlformats.org/officeDocument/2006/relationships/tags" Target="../tags/tag42.xml"/><Relationship Id="rId7" Type="http://schemas.openxmlformats.org/officeDocument/2006/relationships/image" Target="../media/image19.wmf"/><Relationship Id="rId2" Type="http://schemas.openxmlformats.org/officeDocument/2006/relationships/tags" Target="../tags/tag41.xml"/><Relationship Id="rId1" Type="http://schemas.openxmlformats.org/officeDocument/2006/relationships/vmlDrawing" Target="../drawings/vmlDrawing5.vml"/><Relationship Id="rId6" Type="http://schemas.openxmlformats.org/officeDocument/2006/relationships/oleObject" Target="../embeddings/oleObject3.bin"/><Relationship Id="rId5" Type="http://schemas.openxmlformats.org/officeDocument/2006/relationships/notesSlide" Target="../notesSlides/notesSlide19.xml"/><Relationship Id="rId4"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8" Type="http://schemas.openxmlformats.org/officeDocument/2006/relationships/notesSlide" Target="../notesSlides/notesSlide20.xml"/><Relationship Id="rId3" Type="http://schemas.openxmlformats.org/officeDocument/2006/relationships/tags" Target="../tags/tag44.xml"/><Relationship Id="rId7" Type="http://schemas.openxmlformats.org/officeDocument/2006/relationships/slideLayout" Target="../slideLayouts/slideLayout3.xml"/><Relationship Id="rId2" Type="http://schemas.openxmlformats.org/officeDocument/2006/relationships/tags" Target="../tags/tag43.xml"/><Relationship Id="rId1" Type="http://schemas.openxmlformats.org/officeDocument/2006/relationships/vmlDrawing" Target="../drawings/vmlDrawing6.vml"/><Relationship Id="rId6" Type="http://schemas.openxmlformats.org/officeDocument/2006/relationships/tags" Target="../tags/tag47.xml"/><Relationship Id="rId5" Type="http://schemas.openxmlformats.org/officeDocument/2006/relationships/tags" Target="../tags/tag46.xml"/><Relationship Id="rId10" Type="http://schemas.openxmlformats.org/officeDocument/2006/relationships/image" Target="../media/image23.wmf"/><Relationship Id="rId4" Type="http://schemas.openxmlformats.org/officeDocument/2006/relationships/tags" Target="../tags/tag45.xml"/><Relationship Id="rId9" Type="http://schemas.openxmlformats.org/officeDocument/2006/relationships/oleObject" Target="../embeddings/oleObject5.bin"/></Relationships>
</file>

<file path=ppt/slides/_rels/slide38.xml.rels><?xml version="1.0" encoding="UTF-8" standalone="yes"?>
<Relationships xmlns="http://schemas.openxmlformats.org/package/2006/relationships"><Relationship Id="rId8" Type="http://schemas.openxmlformats.org/officeDocument/2006/relationships/oleObject" Target="../embeddings/oleObject6.bin"/><Relationship Id="rId3" Type="http://schemas.openxmlformats.org/officeDocument/2006/relationships/tags" Target="../tags/tag49.xml"/><Relationship Id="rId7" Type="http://schemas.openxmlformats.org/officeDocument/2006/relationships/notesSlide" Target="../notesSlides/notesSlide21.xml"/><Relationship Id="rId2" Type="http://schemas.openxmlformats.org/officeDocument/2006/relationships/tags" Target="../tags/tag48.xml"/><Relationship Id="rId1" Type="http://schemas.openxmlformats.org/officeDocument/2006/relationships/vmlDrawing" Target="../drawings/vmlDrawing7.vml"/><Relationship Id="rId6" Type="http://schemas.openxmlformats.org/officeDocument/2006/relationships/slideLayout" Target="../slideLayouts/slideLayout3.xml"/><Relationship Id="rId5" Type="http://schemas.openxmlformats.org/officeDocument/2006/relationships/tags" Target="../tags/tag51.xml"/><Relationship Id="rId10" Type="http://schemas.openxmlformats.org/officeDocument/2006/relationships/image" Target="../media/image22.png"/><Relationship Id="rId4" Type="http://schemas.openxmlformats.org/officeDocument/2006/relationships/tags" Target="../tags/tag50.xml"/><Relationship Id="rId9" Type="http://schemas.openxmlformats.org/officeDocument/2006/relationships/image" Target="../media/image24.wmf"/></Relationships>
</file>

<file path=ppt/slides/_rels/slide39.xml.rels><?xml version="1.0" encoding="UTF-8" standalone="yes"?>
<Relationships xmlns="http://schemas.openxmlformats.org/package/2006/relationships"><Relationship Id="rId8" Type="http://schemas.openxmlformats.org/officeDocument/2006/relationships/oleObject" Target="../embeddings/oleObject7.bin"/><Relationship Id="rId3" Type="http://schemas.openxmlformats.org/officeDocument/2006/relationships/tags" Target="../tags/tag53.xml"/><Relationship Id="rId7" Type="http://schemas.openxmlformats.org/officeDocument/2006/relationships/notesSlide" Target="../notesSlides/notesSlide22.xml"/><Relationship Id="rId2" Type="http://schemas.openxmlformats.org/officeDocument/2006/relationships/tags" Target="../tags/tag52.xml"/><Relationship Id="rId1" Type="http://schemas.openxmlformats.org/officeDocument/2006/relationships/vmlDrawing" Target="../drawings/vmlDrawing8.vml"/><Relationship Id="rId6" Type="http://schemas.openxmlformats.org/officeDocument/2006/relationships/slideLayout" Target="../slideLayouts/slideLayout3.xml"/><Relationship Id="rId5" Type="http://schemas.openxmlformats.org/officeDocument/2006/relationships/tags" Target="../tags/tag55.xml"/><Relationship Id="rId10" Type="http://schemas.openxmlformats.org/officeDocument/2006/relationships/image" Target="../media/image22.png"/><Relationship Id="rId4" Type="http://schemas.openxmlformats.org/officeDocument/2006/relationships/tags" Target="../tags/tag54.xml"/><Relationship Id="rId9" Type="http://schemas.openxmlformats.org/officeDocument/2006/relationships/image" Target="../media/image24.wmf"/></Relationships>
</file>

<file path=ppt/slides/_rels/slide4.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Layout" Target="../slideLayouts/slideLayout6.xml"/></Relationships>
</file>

<file path=ppt/slides/_rels/slide40.xml.rels><?xml version="1.0" encoding="UTF-8" standalone="yes"?>
<Relationships xmlns="http://schemas.openxmlformats.org/package/2006/relationships"><Relationship Id="rId8" Type="http://schemas.openxmlformats.org/officeDocument/2006/relationships/oleObject" Target="../embeddings/oleObject8.bin"/><Relationship Id="rId3" Type="http://schemas.openxmlformats.org/officeDocument/2006/relationships/tags" Target="../tags/tag57.xml"/><Relationship Id="rId7" Type="http://schemas.openxmlformats.org/officeDocument/2006/relationships/notesSlide" Target="../notesSlides/notesSlide23.xml"/><Relationship Id="rId2" Type="http://schemas.openxmlformats.org/officeDocument/2006/relationships/tags" Target="../tags/tag56.xml"/><Relationship Id="rId1" Type="http://schemas.openxmlformats.org/officeDocument/2006/relationships/vmlDrawing" Target="../drawings/vmlDrawing9.vml"/><Relationship Id="rId6" Type="http://schemas.openxmlformats.org/officeDocument/2006/relationships/slideLayout" Target="../slideLayouts/slideLayout3.xml"/><Relationship Id="rId5" Type="http://schemas.openxmlformats.org/officeDocument/2006/relationships/tags" Target="../tags/tag59.xml"/><Relationship Id="rId10" Type="http://schemas.openxmlformats.org/officeDocument/2006/relationships/image" Target="../media/image22.png"/><Relationship Id="rId4" Type="http://schemas.openxmlformats.org/officeDocument/2006/relationships/tags" Target="../tags/tag58.xml"/><Relationship Id="rId9" Type="http://schemas.openxmlformats.org/officeDocument/2006/relationships/image" Target="../media/image24.wmf"/></Relationships>
</file>

<file path=ppt/slides/_rels/slide41.xml.rels><?xml version="1.0" encoding="UTF-8" standalone="yes"?>
<Relationships xmlns="http://schemas.openxmlformats.org/package/2006/relationships"><Relationship Id="rId8" Type="http://schemas.openxmlformats.org/officeDocument/2006/relationships/oleObject" Target="../embeddings/oleObject9.bin"/><Relationship Id="rId3" Type="http://schemas.openxmlformats.org/officeDocument/2006/relationships/tags" Target="../tags/tag61.xml"/><Relationship Id="rId7" Type="http://schemas.openxmlformats.org/officeDocument/2006/relationships/notesSlide" Target="../notesSlides/notesSlide24.xml"/><Relationship Id="rId2" Type="http://schemas.openxmlformats.org/officeDocument/2006/relationships/tags" Target="../tags/tag60.xml"/><Relationship Id="rId1" Type="http://schemas.openxmlformats.org/officeDocument/2006/relationships/vmlDrawing" Target="../drawings/vmlDrawing10.vml"/><Relationship Id="rId6" Type="http://schemas.openxmlformats.org/officeDocument/2006/relationships/slideLayout" Target="../slideLayouts/slideLayout3.xml"/><Relationship Id="rId5" Type="http://schemas.openxmlformats.org/officeDocument/2006/relationships/tags" Target="../tags/tag63.xml"/><Relationship Id="rId10" Type="http://schemas.openxmlformats.org/officeDocument/2006/relationships/image" Target="../media/image22.png"/><Relationship Id="rId4" Type="http://schemas.openxmlformats.org/officeDocument/2006/relationships/tags" Target="../tags/tag62.xml"/><Relationship Id="rId9" Type="http://schemas.openxmlformats.org/officeDocument/2006/relationships/image" Target="../media/image24.wmf"/></Relationships>
</file>

<file path=ppt/slides/_rels/slide42.xml.rels><?xml version="1.0" encoding="UTF-8" standalone="yes"?>
<Relationships xmlns="http://schemas.openxmlformats.org/package/2006/relationships"><Relationship Id="rId8" Type="http://schemas.openxmlformats.org/officeDocument/2006/relationships/oleObject" Target="../embeddings/oleObject9.bin"/><Relationship Id="rId3" Type="http://schemas.openxmlformats.org/officeDocument/2006/relationships/tags" Target="../tags/tag65.xml"/><Relationship Id="rId7" Type="http://schemas.openxmlformats.org/officeDocument/2006/relationships/notesSlide" Target="../notesSlides/notesSlide25.xml"/><Relationship Id="rId2" Type="http://schemas.openxmlformats.org/officeDocument/2006/relationships/tags" Target="../tags/tag64.xml"/><Relationship Id="rId1" Type="http://schemas.openxmlformats.org/officeDocument/2006/relationships/vmlDrawing" Target="../drawings/vmlDrawing11.vml"/><Relationship Id="rId6" Type="http://schemas.openxmlformats.org/officeDocument/2006/relationships/slideLayout" Target="../slideLayouts/slideLayout3.xml"/><Relationship Id="rId5" Type="http://schemas.openxmlformats.org/officeDocument/2006/relationships/tags" Target="../tags/tag67.xml"/><Relationship Id="rId10" Type="http://schemas.openxmlformats.org/officeDocument/2006/relationships/image" Target="../media/image22.png"/><Relationship Id="rId4" Type="http://schemas.openxmlformats.org/officeDocument/2006/relationships/tags" Target="../tags/tag66.xml"/><Relationship Id="rId9" Type="http://schemas.openxmlformats.org/officeDocument/2006/relationships/image" Target="../media/image24.wmf"/></Relationships>
</file>

<file path=ppt/slides/_rels/slide43.xml.rels><?xml version="1.0" encoding="UTF-8" standalone="yes"?>
<Relationships xmlns="http://schemas.openxmlformats.org/package/2006/relationships"><Relationship Id="rId3" Type="http://schemas.openxmlformats.org/officeDocument/2006/relationships/tags" Target="../tags/tag70.xml"/><Relationship Id="rId2" Type="http://schemas.openxmlformats.org/officeDocument/2006/relationships/tags" Target="../tags/tag69.xml"/><Relationship Id="rId1" Type="http://schemas.openxmlformats.org/officeDocument/2006/relationships/tags" Target="../tags/tag68.xml"/><Relationship Id="rId6" Type="http://schemas.openxmlformats.org/officeDocument/2006/relationships/image" Target="../media/image25.png"/><Relationship Id="rId5" Type="http://schemas.openxmlformats.org/officeDocument/2006/relationships/notesSlide" Target="../notesSlides/notesSlide26.xml"/><Relationship Id="rId4" Type="http://schemas.openxmlformats.org/officeDocument/2006/relationships/slideLayout" Target="../slideLayouts/slideLayout3.xml"/></Relationships>
</file>

<file path=ppt/slides/_rels/slide44.xml.rels><?xml version="1.0" encoding="UTF-8" standalone="yes"?>
<Relationships xmlns="http://schemas.openxmlformats.org/package/2006/relationships"><Relationship Id="rId8" Type="http://schemas.openxmlformats.org/officeDocument/2006/relationships/oleObject" Target="../embeddings/oleObject10.bin"/><Relationship Id="rId3" Type="http://schemas.openxmlformats.org/officeDocument/2006/relationships/tags" Target="../tags/tag72.xml"/><Relationship Id="rId7" Type="http://schemas.openxmlformats.org/officeDocument/2006/relationships/notesSlide" Target="../notesSlides/notesSlide27.xml"/><Relationship Id="rId2" Type="http://schemas.openxmlformats.org/officeDocument/2006/relationships/tags" Target="../tags/tag71.xml"/><Relationship Id="rId1" Type="http://schemas.openxmlformats.org/officeDocument/2006/relationships/vmlDrawing" Target="../drawings/vmlDrawing12.vml"/><Relationship Id="rId6" Type="http://schemas.openxmlformats.org/officeDocument/2006/relationships/slideLayout" Target="../slideLayouts/slideLayout3.xml"/><Relationship Id="rId5" Type="http://schemas.openxmlformats.org/officeDocument/2006/relationships/tags" Target="../tags/tag74.xml"/><Relationship Id="rId10" Type="http://schemas.openxmlformats.org/officeDocument/2006/relationships/image" Target="../media/image22.png"/><Relationship Id="rId4" Type="http://schemas.openxmlformats.org/officeDocument/2006/relationships/tags" Target="../tags/tag73.xml"/><Relationship Id="rId9" Type="http://schemas.openxmlformats.org/officeDocument/2006/relationships/image" Target="../media/image26.wmf"/></Relationships>
</file>

<file path=ppt/slides/_rels/slide45.xml.rels><?xml version="1.0" encoding="UTF-8" standalone="yes"?>
<Relationships xmlns="http://schemas.openxmlformats.org/package/2006/relationships"><Relationship Id="rId8" Type="http://schemas.openxmlformats.org/officeDocument/2006/relationships/oleObject" Target="../embeddings/oleObject10.bin"/><Relationship Id="rId3" Type="http://schemas.openxmlformats.org/officeDocument/2006/relationships/tags" Target="../tags/tag76.xml"/><Relationship Id="rId7" Type="http://schemas.openxmlformats.org/officeDocument/2006/relationships/notesSlide" Target="../notesSlides/notesSlide28.xml"/><Relationship Id="rId2" Type="http://schemas.openxmlformats.org/officeDocument/2006/relationships/tags" Target="../tags/tag75.xml"/><Relationship Id="rId1" Type="http://schemas.openxmlformats.org/officeDocument/2006/relationships/vmlDrawing" Target="../drawings/vmlDrawing13.vml"/><Relationship Id="rId6" Type="http://schemas.openxmlformats.org/officeDocument/2006/relationships/slideLayout" Target="../slideLayouts/slideLayout3.xml"/><Relationship Id="rId5" Type="http://schemas.openxmlformats.org/officeDocument/2006/relationships/tags" Target="../tags/tag78.xml"/><Relationship Id="rId10" Type="http://schemas.openxmlformats.org/officeDocument/2006/relationships/image" Target="../media/image22.png"/><Relationship Id="rId4" Type="http://schemas.openxmlformats.org/officeDocument/2006/relationships/tags" Target="../tags/tag77.xml"/><Relationship Id="rId9" Type="http://schemas.openxmlformats.org/officeDocument/2006/relationships/image" Target="../media/image26.wmf"/></Relationships>
</file>

<file path=ppt/slides/_rels/slide46.xml.rels><?xml version="1.0" encoding="UTF-8" standalone="yes"?>
<Relationships xmlns="http://schemas.openxmlformats.org/package/2006/relationships"><Relationship Id="rId8" Type="http://schemas.openxmlformats.org/officeDocument/2006/relationships/oleObject" Target="../embeddings/oleObject10.bin"/><Relationship Id="rId3" Type="http://schemas.openxmlformats.org/officeDocument/2006/relationships/tags" Target="../tags/tag80.xml"/><Relationship Id="rId7" Type="http://schemas.openxmlformats.org/officeDocument/2006/relationships/notesSlide" Target="../notesSlides/notesSlide29.xml"/><Relationship Id="rId2" Type="http://schemas.openxmlformats.org/officeDocument/2006/relationships/tags" Target="../tags/tag79.xml"/><Relationship Id="rId1" Type="http://schemas.openxmlformats.org/officeDocument/2006/relationships/vmlDrawing" Target="../drawings/vmlDrawing14.vml"/><Relationship Id="rId6" Type="http://schemas.openxmlformats.org/officeDocument/2006/relationships/slideLayout" Target="../slideLayouts/slideLayout3.xml"/><Relationship Id="rId5" Type="http://schemas.openxmlformats.org/officeDocument/2006/relationships/tags" Target="../tags/tag82.xml"/><Relationship Id="rId10" Type="http://schemas.openxmlformats.org/officeDocument/2006/relationships/image" Target="../media/image22.png"/><Relationship Id="rId4" Type="http://schemas.openxmlformats.org/officeDocument/2006/relationships/tags" Target="../tags/tag81.xml"/><Relationship Id="rId9" Type="http://schemas.openxmlformats.org/officeDocument/2006/relationships/image" Target="../media/image26.wmf"/></Relationships>
</file>

<file path=ppt/slides/_rels/slide47.xml.rels><?xml version="1.0" encoding="UTF-8" standalone="yes"?>
<Relationships xmlns="http://schemas.openxmlformats.org/package/2006/relationships"><Relationship Id="rId8" Type="http://schemas.openxmlformats.org/officeDocument/2006/relationships/oleObject" Target="../embeddings/oleObject10.bin"/><Relationship Id="rId3" Type="http://schemas.openxmlformats.org/officeDocument/2006/relationships/tags" Target="../tags/tag84.xml"/><Relationship Id="rId7" Type="http://schemas.openxmlformats.org/officeDocument/2006/relationships/notesSlide" Target="../notesSlides/notesSlide30.xml"/><Relationship Id="rId2" Type="http://schemas.openxmlformats.org/officeDocument/2006/relationships/tags" Target="../tags/tag83.xml"/><Relationship Id="rId1" Type="http://schemas.openxmlformats.org/officeDocument/2006/relationships/vmlDrawing" Target="../drawings/vmlDrawing15.vml"/><Relationship Id="rId6" Type="http://schemas.openxmlformats.org/officeDocument/2006/relationships/slideLayout" Target="../slideLayouts/slideLayout3.xml"/><Relationship Id="rId5" Type="http://schemas.openxmlformats.org/officeDocument/2006/relationships/tags" Target="../tags/tag86.xml"/><Relationship Id="rId10" Type="http://schemas.openxmlformats.org/officeDocument/2006/relationships/image" Target="../media/image22.png"/><Relationship Id="rId4" Type="http://schemas.openxmlformats.org/officeDocument/2006/relationships/tags" Target="../tags/tag85.xml"/><Relationship Id="rId9" Type="http://schemas.openxmlformats.org/officeDocument/2006/relationships/image" Target="../media/image26.wmf"/></Relationships>
</file>

<file path=ppt/slides/_rels/slide48.xml.rels><?xml version="1.0" encoding="UTF-8" standalone="yes"?>
<Relationships xmlns="http://schemas.openxmlformats.org/package/2006/relationships"><Relationship Id="rId8" Type="http://schemas.openxmlformats.org/officeDocument/2006/relationships/oleObject" Target="../embeddings/oleObject10.bin"/><Relationship Id="rId3" Type="http://schemas.openxmlformats.org/officeDocument/2006/relationships/tags" Target="../tags/tag88.xml"/><Relationship Id="rId7" Type="http://schemas.openxmlformats.org/officeDocument/2006/relationships/notesSlide" Target="../notesSlides/notesSlide31.xml"/><Relationship Id="rId2" Type="http://schemas.openxmlformats.org/officeDocument/2006/relationships/tags" Target="../tags/tag87.xml"/><Relationship Id="rId1" Type="http://schemas.openxmlformats.org/officeDocument/2006/relationships/vmlDrawing" Target="../drawings/vmlDrawing16.vml"/><Relationship Id="rId6" Type="http://schemas.openxmlformats.org/officeDocument/2006/relationships/slideLayout" Target="../slideLayouts/slideLayout3.xml"/><Relationship Id="rId5" Type="http://schemas.openxmlformats.org/officeDocument/2006/relationships/tags" Target="../tags/tag90.xml"/><Relationship Id="rId10" Type="http://schemas.openxmlformats.org/officeDocument/2006/relationships/image" Target="../media/image22.png"/><Relationship Id="rId4" Type="http://schemas.openxmlformats.org/officeDocument/2006/relationships/tags" Target="../tags/tag89.xml"/><Relationship Id="rId9" Type="http://schemas.openxmlformats.org/officeDocument/2006/relationships/image" Target="../media/image26.wmf"/></Relationships>
</file>

<file path=ppt/slides/_rels/slide49.xml.rels><?xml version="1.0" encoding="UTF-8" standalone="yes"?>
<Relationships xmlns="http://schemas.openxmlformats.org/package/2006/relationships"><Relationship Id="rId8" Type="http://schemas.openxmlformats.org/officeDocument/2006/relationships/oleObject" Target="../embeddings/oleObject11.bin"/><Relationship Id="rId3" Type="http://schemas.openxmlformats.org/officeDocument/2006/relationships/tags" Target="../tags/tag92.xml"/><Relationship Id="rId7" Type="http://schemas.openxmlformats.org/officeDocument/2006/relationships/notesSlide" Target="../notesSlides/notesSlide32.xml"/><Relationship Id="rId12" Type="http://schemas.openxmlformats.org/officeDocument/2006/relationships/image" Target="../media/image22.png"/><Relationship Id="rId2" Type="http://schemas.openxmlformats.org/officeDocument/2006/relationships/tags" Target="../tags/tag91.xml"/><Relationship Id="rId1" Type="http://schemas.openxmlformats.org/officeDocument/2006/relationships/vmlDrawing" Target="../drawings/vmlDrawing17.vml"/><Relationship Id="rId6" Type="http://schemas.openxmlformats.org/officeDocument/2006/relationships/slideLayout" Target="../slideLayouts/slideLayout3.xml"/><Relationship Id="rId11" Type="http://schemas.openxmlformats.org/officeDocument/2006/relationships/image" Target="../media/image24.wmf"/><Relationship Id="rId5" Type="http://schemas.openxmlformats.org/officeDocument/2006/relationships/tags" Target="../tags/tag94.xml"/><Relationship Id="rId10" Type="http://schemas.openxmlformats.org/officeDocument/2006/relationships/oleObject" Target="../embeddings/oleObject8.bin"/><Relationship Id="rId4" Type="http://schemas.openxmlformats.org/officeDocument/2006/relationships/tags" Target="../tags/tag93.xml"/><Relationship Id="rId9" Type="http://schemas.openxmlformats.org/officeDocument/2006/relationships/image" Target="../media/image26.wmf"/></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0.xml.rels><?xml version="1.0" encoding="UTF-8" standalone="yes"?>
<Relationships xmlns="http://schemas.openxmlformats.org/package/2006/relationships"><Relationship Id="rId8" Type="http://schemas.openxmlformats.org/officeDocument/2006/relationships/tags" Target="../tags/tag101.xml"/><Relationship Id="rId13" Type="http://schemas.openxmlformats.org/officeDocument/2006/relationships/oleObject" Target="../embeddings/oleObject12.bin"/><Relationship Id="rId18" Type="http://schemas.openxmlformats.org/officeDocument/2006/relationships/image" Target="../media/image29.wmf"/><Relationship Id="rId3" Type="http://schemas.openxmlformats.org/officeDocument/2006/relationships/tags" Target="../tags/tag96.xml"/><Relationship Id="rId7" Type="http://schemas.openxmlformats.org/officeDocument/2006/relationships/tags" Target="../tags/tag100.xml"/><Relationship Id="rId12" Type="http://schemas.openxmlformats.org/officeDocument/2006/relationships/notesSlide" Target="../notesSlides/notesSlide33.xml"/><Relationship Id="rId17" Type="http://schemas.openxmlformats.org/officeDocument/2006/relationships/oleObject" Target="../embeddings/oleObject14.bin"/><Relationship Id="rId2" Type="http://schemas.openxmlformats.org/officeDocument/2006/relationships/tags" Target="../tags/tag95.xml"/><Relationship Id="rId16" Type="http://schemas.openxmlformats.org/officeDocument/2006/relationships/image" Target="../media/image28.wmf"/><Relationship Id="rId1" Type="http://schemas.openxmlformats.org/officeDocument/2006/relationships/vmlDrawing" Target="../drawings/vmlDrawing18.vml"/><Relationship Id="rId6" Type="http://schemas.openxmlformats.org/officeDocument/2006/relationships/tags" Target="../tags/tag99.xml"/><Relationship Id="rId11" Type="http://schemas.openxmlformats.org/officeDocument/2006/relationships/slideLayout" Target="../slideLayouts/slideLayout4.xml"/><Relationship Id="rId5" Type="http://schemas.openxmlformats.org/officeDocument/2006/relationships/tags" Target="../tags/tag98.xml"/><Relationship Id="rId15" Type="http://schemas.openxmlformats.org/officeDocument/2006/relationships/oleObject" Target="../embeddings/oleObject13.bin"/><Relationship Id="rId10" Type="http://schemas.openxmlformats.org/officeDocument/2006/relationships/tags" Target="../tags/tag103.xml"/><Relationship Id="rId4" Type="http://schemas.openxmlformats.org/officeDocument/2006/relationships/tags" Target="../tags/tag97.xml"/><Relationship Id="rId9" Type="http://schemas.openxmlformats.org/officeDocument/2006/relationships/tags" Target="../tags/tag102.xml"/><Relationship Id="rId14" Type="http://schemas.openxmlformats.org/officeDocument/2006/relationships/image" Target="../media/image27.wmf"/></Relationships>
</file>

<file path=ppt/slides/_rels/slide51.xml.rels><?xml version="1.0" encoding="UTF-8" standalone="yes"?>
<Relationships xmlns="http://schemas.openxmlformats.org/package/2006/relationships"><Relationship Id="rId8" Type="http://schemas.openxmlformats.org/officeDocument/2006/relationships/tags" Target="../tags/tag110.xml"/><Relationship Id="rId13" Type="http://schemas.openxmlformats.org/officeDocument/2006/relationships/oleObject" Target="../embeddings/oleObject12.bin"/><Relationship Id="rId18" Type="http://schemas.openxmlformats.org/officeDocument/2006/relationships/image" Target="../media/image29.wmf"/><Relationship Id="rId3" Type="http://schemas.openxmlformats.org/officeDocument/2006/relationships/tags" Target="../tags/tag105.xml"/><Relationship Id="rId7" Type="http://schemas.openxmlformats.org/officeDocument/2006/relationships/tags" Target="../tags/tag109.xml"/><Relationship Id="rId12" Type="http://schemas.openxmlformats.org/officeDocument/2006/relationships/notesSlide" Target="../notesSlides/notesSlide34.xml"/><Relationship Id="rId17" Type="http://schemas.openxmlformats.org/officeDocument/2006/relationships/oleObject" Target="../embeddings/oleObject14.bin"/><Relationship Id="rId2" Type="http://schemas.openxmlformats.org/officeDocument/2006/relationships/tags" Target="../tags/tag104.xml"/><Relationship Id="rId16" Type="http://schemas.openxmlformats.org/officeDocument/2006/relationships/image" Target="../media/image28.wmf"/><Relationship Id="rId1" Type="http://schemas.openxmlformats.org/officeDocument/2006/relationships/vmlDrawing" Target="../drawings/vmlDrawing19.vml"/><Relationship Id="rId6" Type="http://schemas.openxmlformats.org/officeDocument/2006/relationships/tags" Target="../tags/tag108.xml"/><Relationship Id="rId11" Type="http://schemas.openxmlformats.org/officeDocument/2006/relationships/slideLayout" Target="../slideLayouts/slideLayout4.xml"/><Relationship Id="rId5" Type="http://schemas.openxmlformats.org/officeDocument/2006/relationships/tags" Target="../tags/tag107.xml"/><Relationship Id="rId15" Type="http://schemas.openxmlformats.org/officeDocument/2006/relationships/oleObject" Target="../embeddings/oleObject13.bin"/><Relationship Id="rId10" Type="http://schemas.openxmlformats.org/officeDocument/2006/relationships/tags" Target="../tags/tag112.xml"/><Relationship Id="rId4" Type="http://schemas.openxmlformats.org/officeDocument/2006/relationships/tags" Target="../tags/tag106.xml"/><Relationship Id="rId9" Type="http://schemas.openxmlformats.org/officeDocument/2006/relationships/tags" Target="../tags/tag111.xml"/><Relationship Id="rId14" Type="http://schemas.openxmlformats.org/officeDocument/2006/relationships/image" Target="../media/image27.wmf"/></Relationships>
</file>

<file path=ppt/slides/_rels/slide52.xml.rels><?xml version="1.0" encoding="UTF-8" standalone="yes"?>
<Relationships xmlns="http://schemas.openxmlformats.org/package/2006/relationships"><Relationship Id="rId8" Type="http://schemas.openxmlformats.org/officeDocument/2006/relationships/tags" Target="../tags/tag119.xml"/><Relationship Id="rId13" Type="http://schemas.openxmlformats.org/officeDocument/2006/relationships/oleObject" Target="../embeddings/oleObject12.bin"/><Relationship Id="rId18" Type="http://schemas.openxmlformats.org/officeDocument/2006/relationships/image" Target="../media/image29.wmf"/><Relationship Id="rId3" Type="http://schemas.openxmlformats.org/officeDocument/2006/relationships/tags" Target="../tags/tag114.xml"/><Relationship Id="rId7" Type="http://schemas.openxmlformats.org/officeDocument/2006/relationships/tags" Target="../tags/tag118.xml"/><Relationship Id="rId12" Type="http://schemas.openxmlformats.org/officeDocument/2006/relationships/notesSlide" Target="../notesSlides/notesSlide35.xml"/><Relationship Id="rId17" Type="http://schemas.openxmlformats.org/officeDocument/2006/relationships/oleObject" Target="../embeddings/oleObject14.bin"/><Relationship Id="rId2" Type="http://schemas.openxmlformats.org/officeDocument/2006/relationships/tags" Target="../tags/tag113.xml"/><Relationship Id="rId16" Type="http://schemas.openxmlformats.org/officeDocument/2006/relationships/image" Target="../media/image28.wmf"/><Relationship Id="rId1" Type="http://schemas.openxmlformats.org/officeDocument/2006/relationships/vmlDrawing" Target="../drawings/vmlDrawing20.vml"/><Relationship Id="rId6" Type="http://schemas.openxmlformats.org/officeDocument/2006/relationships/tags" Target="../tags/tag117.xml"/><Relationship Id="rId11" Type="http://schemas.openxmlformats.org/officeDocument/2006/relationships/slideLayout" Target="../slideLayouts/slideLayout4.xml"/><Relationship Id="rId5" Type="http://schemas.openxmlformats.org/officeDocument/2006/relationships/tags" Target="../tags/tag116.xml"/><Relationship Id="rId15" Type="http://schemas.openxmlformats.org/officeDocument/2006/relationships/oleObject" Target="../embeddings/oleObject13.bin"/><Relationship Id="rId10" Type="http://schemas.openxmlformats.org/officeDocument/2006/relationships/tags" Target="../tags/tag121.xml"/><Relationship Id="rId4" Type="http://schemas.openxmlformats.org/officeDocument/2006/relationships/tags" Target="../tags/tag115.xml"/><Relationship Id="rId9" Type="http://schemas.openxmlformats.org/officeDocument/2006/relationships/tags" Target="../tags/tag120.xml"/><Relationship Id="rId14" Type="http://schemas.openxmlformats.org/officeDocument/2006/relationships/image" Target="../media/image27.wmf"/></Relationships>
</file>

<file path=ppt/slides/_rels/slide53.xml.rels><?xml version="1.0" encoding="UTF-8" standalone="yes"?>
<Relationships xmlns="http://schemas.openxmlformats.org/package/2006/relationships"><Relationship Id="rId8" Type="http://schemas.openxmlformats.org/officeDocument/2006/relationships/tags" Target="../tags/tag128.xml"/><Relationship Id="rId13" Type="http://schemas.openxmlformats.org/officeDocument/2006/relationships/oleObject" Target="../embeddings/oleObject15.bin"/><Relationship Id="rId18" Type="http://schemas.openxmlformats.org/officeDocument/2006/relationships/image" Target="../media/image29.wmf"/><Relationship Id="rId3" Type="http://schemas.openxmlformats.org/officeDocument/2006/relationships/tags" Target="../tags/tag123.xml"/><Relationship Id="rId7" Type="http://schemas.openxmlformats.org/officeDocument/2006/relationships/tags" Target="../tags/tag127.xml"/><Relationship Id="rId12" Type="http://schemas.openxmlformats.org/officeDocument/2006/relationships/notesSlide" Target="../notesSlides/notesSlide36.xml"/><Relationship Id="rId17" Type="http://schemas.openxmlformats.org/officeDocument/2006/relationships/oleObject" Target="../embeddings/oleObject17.bin"/><Relationship Id="rId2" Type="http://schemas.openxmlformats.org/officeDocument/2006/relationships/tags" Target="../tags/tag122.xml"/><Relationship Id="rId16" Type="http://schemas.openxmlformats.org/officeDocument/2006/relationships/image" Target="../media/image28.wmf"/><Relationship Id="rId1" Type="http://schemas.openxmlformats.org/officeDocument/2006/relationships/vmlDrawing" Target="../drawings/vmlDrawing21.vml"/><Relationship Id="rId6" Type="http://schemas.openxmlformats.org/officeDocument/2006/relationships/tags" Target="../tags/tag126.xml"/><Relationship Id="rId11" Type="http://schemas.openxmlformats.org/officeDocument/2006/relationships/slideLayout" Target="../slideLayouts/slideLayout4.xml"/><Relationship Id="rId5" Type="http://schemas.openxmlformats.org/officeDocument/2006/relationships/tags" Target="../tags/tag125.xml"/><Relationship Id="rId15" Type="http://schemas.openxmlformats.org/officeDocument/2006/relationships/oleObject" Target="../embeddings/oleObject16.bin"/><Relationship Id="rId10" Type="http://schemas.openxmlformats.org/officeDocument/2006/relationships/tags" Target="../tags/tag130.xml"/><Relationship Id="rId4" Type="http://schemas.openxmlformats.org/officeDocument/2006/relationships/tags" Target="../tags/tag124.xml"/><Relationship Id="rId9" Type="http://schemas.openxmlformats.org/officeDocument/2006/relationships/tags" Target="../tags/tag129.xml"/><Relationship Id="rId14" Type="http://schemas.openxmlformats.org/officeDocument/2006/relationships/image" Target="../media/image27.wmf"/></Relationships>
</file>

<file path=ppt/slides/_rels/slide54.xml.rels><?xml version="1.0" encoding="UTF-8" standalone="yes"?>
<Relationships xmlns="http://schemas.openxmlformats.org/package/2006/relationships"><Relationship Id="rId8" Type="http://schemas.openxmlformats.org/officeDocument/2006/relationships/tags" Target="../tags/tag137.xml"/><Relationship Id="rId13" Type="http://schemas.openxmlformats.org/officeDocument/2006/relationships/oleObject" Target="../embeddings/oleObject15.bin"/><Relationship Id="rId18" Type="http://schemas.openxmlformats.org/officeDocument/2006/relationships/image" Target="../media/image29.wmf"/><Relationship Id="rId3" Type="http://schemas.openxmlformats.org/officeDocument/2006/relationships/tags" Target="../tags/tag132.xml"/><Relationship Id="rId7" Type="http://schemas.openxmlformats.org/officeDocument/2006/relationships/tags" Target="../tags/tag136.xml"/><Relationship Id="rId12" Type="http://schemas.openxmlformats.org/officeDocument/2006/relationships/notesSlide" Target="../notesSlides/notesSlide37.xml"/><Relationship Id="rId17" Type="http://schemas.openxmlformats.org/officeDocument/2006/relationships/oleObject" Target="../embeddings/oleObject17.bin"/><Relationship Id="rId2" Type="http://schemas.openxmlformats.org/officeDocument/2006/relationships/tags" Target="../tags/tag131.xml"/><Relationship Id="rId16" Type="http://schemas.openxmlformats.org/officeDocument/2006/relationships/image" Target="../media/image28.wmf"/><Relationship Id="rId1" Type="http://schemas.openxmlformats.org/officeDocument/2006/relationships/vmlDrawing" Target="../drawings/vmlDrawing22.vml"/><Relationship Id="rId6" Type="http://schemas.openxmlformats.org/officeDocument/2006/relationships/tags" Target="../tags/tag135.xml"/><Relationship Id="rId11" Type="http://schemas.openxmlformats.org/officeDocument/2006/relationships/slideLayout" Target="../slideLayouts/slideLayout4.xml"/><Relationship Id="rId5" Type="http://schemas.openxmlformats.org/officeDocument/2006/relationships/tags" Target="../tags/tag134.xml"/><Relationship Id="rId15" Type="http://schemas.openxmlformats.org/officeDocument/2006/relationships/oleObject" Target="../embeddings/oleObject16.bin"/><Relationship Id="rId10" Type="http://schemas.openxmlformats.org/officeDocument/2006/relationships/tags" Target="../tags/tag139.xml"/><Relationship Id="rId4" Type="http://schemas.openxmlformats.org/officeDocument/2006/relationships/tags" Target="../tags/tag133.xml"/><Relationship Id="rId9" Type="http://schemas.openxmlformats.org/officeDocument/2006/relationships/tags" Target="../tags/tag138.xml"/><Relationship Id="rId14" Type="http://schemas.openxmlformats.org/officeDocument/2006/relationships/image" Target="../media/image27.wmf"/></Relationships>
</file>

<file path=ppt/slides/_rels/slide55.xml.rels><?xml version="1.0" encoding="UTF-8" standalone="yes"?>
<Relationships xmlns="http://schemas.openxmlformats.org/package/2006/relationships"><Relationship Id="rId8" Type="http://schemas.openxmlformats.org/officeDocument/2006/relationships/tags" Target="../tags/tag146.xml"/><Relationship Id="rId13" Type="http://schemas.openxmlformats.org/officeDocument/2006/relationships/notesSlide" Target="../notesSlides/notesSlide38.xml"/><Relationship Id="rId18" Type="http://schemas.openxmlformats.org/officeDocument/2006/relationships/oleObject" Target="../embeddings/oleObject17.bin"/><Relationship Id="rId3" Type="http://schemas.openxmlformats.org/officeDocument/2006/relationships/tags" Target="../tags/tag141.xml"/><Relationship Id="rId7" Type="http://schemas.openxmlformats.org/officeDocument/2006/relationships/tags" Target="../tags/tag145.xml"/><Relationship Id="rId12" Type="http://schemas.openxmlformats.org/officeDocument/2006/relationships/slideLayout" Target="../slideLayouts/slideLayout4.xml"/><Relationship Id="rId17" Type="http://schemas.openxmlformats.org/officeDocument/2006/relationships/image" Target="../media/image28.wmf"/><Relationship Id="rId2" Type="http://schemas.openxmlformats.org/officeDocument/2006/relationships/tags" Target="../tags/tag140.xml"/><Relationship Id="rId16" Type="http://schemas.openxmlformats.org/officeDocument/2006/relationships/oleObject" Target="../embeddings/oleObject16.bin"/><Relationship Id="rId1" Type="http://schemas.openxmlformats.org/officeDocument/2006/relationships/vmlDrawing" Target="../drawings/vmlDrawing23.vml"/><Relationship Id="rId6" Type="http://schemas.openxmlformats.org/officeDocument/2006/relationships/tags" Target="../tags/tag144.xml"/><Relationship Id="rId11" Type="http://schemas.openxmlformats.org/officeDocument/2006/relationships/tags" Target="../tags/tag149.xml"/><Relationship Id="rId5" Type="http://schemas.openxmlformats.org/officeDocument/2006/relationships/tags" Target="../tags/tag143.xml"/><Relationship Id="rId15" Type="http://schemas.openxmlformats.org/officeDocument/2006/relationships/image" Target="../media/image27.wmf"/><Relationship Id="rId10" Type="http://schemas.openxmlformats.org/officeDocument/2006/relationships/tags" Target="../tags/tag148.xml"/><Relationship Id="rId19" Type="http://schemas.openxmlformats.org/officeDocument/2006/relationships/image" Target="../media/image29.wmf"/><Relationship Id="rId4" Type="http://schemas.openxmlformats.org/officeDocument/2006/relationships/tags" Target="../tags/tag142.xml"/><Relationship Id="rId9" Type="http://schemas.openxmlformats.org/officeDocument/2006/relationships/tags" Target="../tags/tag147.xml"/><Relationship Id="rId14" Type="http://schemas.openxmlformats.org/officeDocument/2006/relationships/oleObject" Target="../embeddings/oleObject15.bin"/></Relationships>
</file>

<file path=ppt/slides/_rels/slide56.xml.rels><?xml version="1.0" encoding="UTF-8" standalone="yes"?>
<Relationships xmlns="http://schemas.openxmlformats.org/package/2006/relationships"><Relationship Id="rId8" Type="http://schemas.openxmlformats.org/officeDocument/2006/relationships/tags" Target="../tags/tag156.xml"/><Relationship Id="rId13" Type="http://schemas.openxmlformats.org/officeDocument/2006/relationships/oleObject" Target="../embeddings/oleObject18.bin"/><Relationship Id="rId18" Type="http://schemas.openxmlformats.org/officeDocument/2006/relationships/image" Target="../media/image29.wmf"/><Relationship Id="rId3" Type="http://schemas.openxmlformats.org/officeDocument/2006/relationships/tags" Target="../tags/tag151.xml"/><Relationship Id="rId7" Type="http://schemas.openxmlformats.org/officeDocument/2006/relationships/tags" Target="../tags/tag155.xml"/><Relationship Id="rId12" Type="http://schemas.openxmlformats.org/officeDocument/2006/relationships/notesSlide" Target="../notesSlides/notesSlide39.xml"/><Relationship Id="rId17" Type="http://schemas.openxmlformats.org/officeDocument/2006/relationships/oleObject" Target="../embeddings/oleObject20.bin"/><Relationship Id="rId2" Type="http://schemas.openxmlformats.org/officeDocument/2006/relationships/tags" Target="../tags/tag150.xml"/><Relationship Id="rId16" Type="http://schemas.openxmlformats.org/officeDocument/2006/relationships/image" Target="../media/image28.wmf"/><Relationship Id="rId1" Type="http://schemas.openxmlformats.org/officeDocument/2006/relationships/vmlDrawing" Target="../drawings/vmlDrawing24.vml"/><Relationship Id="rId6" Type="http://schemas.openxmlformats.org/officeDocument/2006/relationships/tags" Target="../tags/tag154.xml"/><Relationship Id="rId11" Type="http://schemas.openxmlformats.org/officeDocument/2006/relationships/slideLayout" Target="../slideLayouts/slideLayout4.xml"/><Relationship Id="rId5" Type="http://schemas.openxmlformats.org/officeDocument/2006/relationships/tags" Target="../tags/tag153.xml"/><Relationship Id="rId15" Type="http://schemas.openxmlformats.org/officeDocument/2006/relationships/oleObject" Target="../embeddings/oleObject19.bin"/><Relationship Id="rId10" Type="http://schemas.openxmlformats.org/officeDocument/2006/relationships/tags" Target="../tags/tag158.xml"/><Relationship Id="rId4" Type="http://schemas.openxmlformats.org/officeDocument/2006/relationships/tags" Target="../tags/tag152.xml"/><Relationship Id="rId9" Type="http://schemas.openxmlformats.org/officeDocument/2006/relationships/tags" Target="../tags/tag157.xml"/><Relationship Id="rId14" Type="http://schemas.openxmlformats.org/officeDocument/2006/relationships/image" Target="../media/image30.wmf"/></Relationships>
</file>

<file path=ppt/slides/_rels/slide57.xml.rels><?xml version="1.0" encoding="UTF-8" standalone="yes"?>
<Relationships xmlns="http://schemas.openxmlformats.org/package/2006/relationships"><Relationship Id="rId8" Type="http://schemas.openxmlformats.org/officeDocument/2006/relationships/tags" Target="../tags/tag165.xml"/><Relationship Id="rId13" Type="http://schemas.openxmlformats.org/officeDocument/2006/relationships/notesSlide" Target="../notesSlides/notesSlide40.xml"/><Relationship Id="rId18" Type="http://schemas.openxmlformats.org/officeDocument/2006/relationships/oleObject" Target="../embeddings/oleObject23.bin"/><Relationship Id="rId3" Type="http://schemas.openxmlformats.org/officeDocument/2006/relationships/tags" Target="../tags/tag160.xml"/><Relationship Id="rId7" Type="http://schemas.openxmlformats.org/officeDocument/2006/relationships/tags" Target="../tags/tag164.xml"/><Relationship Id="rId12" Type="http://schemas.openxmlformats.org/officeDocument/2006/relationships/slideLayout" Target="../slideLayouts/slideLayout4.xml"/><Relationship Id="rId17" Type="http://schemas.openxmlformats.org/officeDocument/2006/relationships/image" Target="../media/image28.wmf"/><Relationship Id="rId2" Type="http://schemas.openxmlformats.org/officeDocument/2006/relationships/tags" Target="../tags/tag159.xml"/><Relationship Id="rId16" Type="http://schemas.openxmlformats.org/officeDocument/2006/relationships/oleObject" Target="../embeddings/oleObject22.bin"/><Relationship Id="rId1" Type="http://schemas.openxmlformats.org/officeDocument/2006/relationships/vmlDrawing" Target="../drawings/vmlDrawing25.vml"/><Relationship Id="rId6" Type="http://schemas.openxmlformats.org/officeDocument/2006/relationships/tags" Target="../tags/tag163.xml"/><Relationship Id="rId11" Type="http://schemas.openxmlformats.org/officeDocument/2006/relationships/tags" Target="../tags/tag168.xml"/><Relationship Id="rId5" Type="http://schemas.openxmlformats.org/officeDocument/2006/relationships/tags" Target="../tags/tag162.xml"/><Relationship Id="rId15" Type="http://schemas.openxmlformats.org/officeDocument/2006/relationships/image" Target="../media/image30.wmf"/><Relationship Id="rId10" Type="http://schemas.openxmlformats.org/officeDocument/2006/relationships/tags" Target="../tags/tag167.xml"/><Relationship Id="rId19" Type="http://schemas.openxmlformats.org/officeDocument/2006/relationships/image" Target="../media/image29.wmf"/><Relationship Id="rId4" Type="http://schemas.openxmlformats.org/officeDocument/2006/relationships/tags" Target="../tags/tag161.xml"/><Relationship Id="rId9" Type="http://schemas.openxmlformats.org/officeDocument/2006/relationships/tags" Target="../tags/tag166.xml"/><Relationship Id="rId14" Type="http://schemas.openxmlformats.org/officeDocument/2006/relationships/oleObject" Target="../embeddings/oleObject21.bin"/></Relationships>
</file>

<file path=ppt/slides/_rels/slide58.xml.rels><?xml version="1.0" encoding="UTF-8" standalone="yes"?>
<Relationships xmlns="http://schemas.openxmlformats.org/package/2006/relationships"><Relationship Id="rId8" Type="http://schemas.openxmlformats.org/officeDocument/2006/relationships/tags" Target="../tags/tag175.xml"/><Relationship Id="rId13" Type="http://schemas.openxmlformats.org/officeDocument/2006/relationships/notesSlide" Target="../notesSlides/notesSlide41.xml"/><Relationship Id="rId18" Type="http://schemas.openxmlformats.org/officeDocument/2006/relationships/oleObject" Target="../embeddings/oleObject23.bin"/><Relationship Id="rId3" Type="http://schemas.openxmlformats.org/officeDocument/2006/relationships/tags" Target="../tags/tag170.xml"/><Relationship Id="rId7" Type="http://schemas.openxmlformats.org/officeDocument/2006/relationships/tags" Target="../tags/tag174.xml"/><Relationship Id="rId12" Type="http://schemas.openxmlformats.org/officeDocument/2006/relationships/slideLayout" Target="../slideLayouts/slideLayout4.xml"/><Relationship Id="rId17" Type="http://schemas.openxmlformats.org/officeDocument/2006/relationships/image" Target="../media/image28.wmf"/><Relationship Id="rId2" Type="http://schemas.openxmlformats.org/officeDocument/2006/relationships/tags" Target="../tags/tag169.xml"/><Relationship Id="rId16" Type="http://schemas.openxmlformats.org/officeDocument/2006/relationships/oleObject" Target="../embeddings/oleObject22.bin"/><Relationship Id="rId1" Type="http://schemas.openxmlformats.org/officeDocument/2006/relationships/vmlDrawing" Target="../drawings/vmlDrawing26.vml"/><Relationship Id="rId6" Type="http://schemas.openxmlformats.org/officeDocument/2006/relationships/tags" Target="../tags/tag173.xml"/><Relationship Id="rId11" Type="http://schemas.openxmlformats.org/officeDocument/2006/relationships/tags" Target="../tags/tag178.xml"/><Relationship Id="rId5" Type="http://schemas.openxmlformats.org/officeDocument/2006/relationships/tags" Target="../tags/tag172.xml"/><Relationship Id="rId15" Type="http://schemas.openxmlformats.org/officeDocument/2006/relationships/image" Target="../media/image30.wmf"/><Relationship Id="rId10" Type="http://schemas.openxmlformats.org/officeDocument/2006/relationships/tags" Target="../tags/tag177.xml"/><Relationship Id="rId19" Type="http://schemas.openxmlformats.org/officeDocument/2006/relationships/image" Target="../media/image29.wmf"/><Relationship Id="rId4" Type="http://schemas.openxmlformats.org/officeDocument/2006/relationships/tags" Target="../tags/tag171.xml"/><Relationship Id="rId9" Type="http://schemas.openxmlformats.org/officeDocument/2006/relationships/tags" Target="../tags/tag176.xml"/><Relationship Id="rId14" Type="http://schemas.openxmlformats.org/officeDocument/2006/relationships/oleObject" Target="../embeddings/oleObject21.bin"/></Relationships>
</file>

<file path=ppt/slides/_rels/slide59.xml.rels><?xml version="1.0" encoding="UTF-8" standalone="yes"?>
<Relationships xmlns="http://schemas.openxmlformats.org/package/2006/relationships"><Relationship Id="rId8" Type="http://schemas.openxmlformats.org/officeDocument/2006/relationships/tags" Target="../tags/tag185.xml"/><Relationship Id="rId13" Type="http://schemas.openxmlformats.org/officeDocument/2006/relationships/slideLayout" Target="../slideLayouts/slideLayout4.xml"/><Relationship Id="rId18" Type="http://schemas.openxmlformats.org/officeDocument/2006/relationships/image" Target="../media/image28.wmf"/><Relationship Id="rId3" Type="http://schemas.openxmlformats.org/officeDocument/2006/relationships/tags" Target="../tags/tag180.xml"/><Relationship Id="rId7" Type="http://schemas.openxmlformats.org/officeDocument/2006/relationships/tags" Target="../tags/tag184.xml"/><Relationship Id="rId12" Type="http://schemas.openxmlformats.org/officeDocument/2006/relationships/tags" Target="../tags/tag189.xml"/><Relationship Id="rId17" Type="http://schemas.openxmlformats.org/officeDocument/2006/relationships/oleObject" Target="../embeddings/oleObject22.bin"/><Relationship Id="rId2" Type="http://schemas.openxmlformats.org/officeDocument/2006/relationships/tags" Target="../tags/tag179.xml"/><Relationship Id="rId16" Type="http://schemas.openxmlformats.org/officeDocument/2006/relationships/image" Target="../media/image30.wmf"/><Relationship Id="rId20" Type="http://schemas.openxmlformats.org/officeDocument/2006/relationships/image" Target="../media/image29.wmf"/><Relationship Id="rId1" Type="http://schemas.openxmlformats.org/officeDocument/2006/relationships/vmlDrawing" Target="../drawings/vmlDrawing27.vml"/><Relationship Id="rId6" Type="http://schemas.openxmlformats.org/officeDocument/2006/relationships/tags" Target="../tags/tag183.xml"/><Relationship Id="rId11" Type="http://schemas.openxmlformats.org/officeDocument/2006/relationships/tags" Target="../tags/tag188.xml"/><Relationship Id="rId5" Type="http://schemas.openxmlformats.org/officeDocument/2006/relationships/tags" Target="../tags/tag182.xml"/><Relationship Id="rId15" Type="http://schemas.openxmlformats.org/officeDocument/2006/relationships/oleObject" Target="../embeddings/oleObject21.bin"/><Relationship Id="rId10" Type="http://schemas.openxmlformats.org/officeDocument/2006/relationships/tags" Target="../tags/tag187.xml"/><Relationship Id="rId19" Type="http://schemas.openxmlformats.org/officeDocument/2006/relationships/oleObject" Target="../embeddings/oleObject23.bin"/><Relationship Id="rId4" Type="http://schemas.openxmlformats.org/officeDocument/2006/relationships/tags" Target="../tags/tag181.xml"/><Relationship Id="rId9" Type="http://schemas.openxmlformats.org/officeDocument/2006/relationships/tags" Target="../tags/tag186.xml"/><Relationship Id="rId14" Type="http://schemas.openxmlformats.org/officeDocument/2006/relationships/notesSlide" Target="../notesSlides/notesSlide4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8" Type="http://schemas.openxmlformats.org/officeDocument/2006/relationships/tags" Target="../tags/tag196.xml"/><Relationship Id="rId13" Type="http://schemas.openxmlformats.org/officeDocument/2006/relationships/notesSlide" Target="../notesSlides/notesSlide43.xml"/><Relationship Id="rId18" Type="http://schemas.openxmlformats.org/officeDocument/2006/relationships/oleObject" Target="../embeddings/oleObject23.bin"/><Relationship Id="rId3" Type="http://schemas.openxmlformats.org/officeDocument/2006/relationships/tags" Target="../tags/tag191.xml"/><Relationship Id="rId7" Type="http://schemas.openxmlformats.org/officeDocument/2006/relationships/tags" Target="../tags/tag195.xml"/><Relationship Id="rId12" Type="http://schemas.openxmlformats.org/officeDocument/2006/relationships/slideLayout" Target="../slideLayouts/slideLayout4.xml"/><Relationship Id="rId17" Type="http://schemas.openxmlformats.org/officeDocument/2006/relationships/image" Target="../media/image28.wmf"/><Relationship Id="rId2" Type="http://schemas.openxmlformats.org/officeDocument/2006/relationships/tags" Target="../tags/tag190.xml"/><Relationship Id="rId16" Type="http://schemas.openxmlformats.org/officeDocument/2006/relationships/oleObject" Target="../embeddings/oleObject22.bin"/><Relationship Id="rId1" Type="http://schemas.openxmlformats.org/officeDocument/2006/relationships/vmlDrawing" Target="../drawings/vmlDrawing28.vml"/><Relationship Id="rId6" Type="http://schemas.openxmlformats.org/officeDocument/2006/relationships/tags" Target="../tags/tag194.xml"/><Relationship Id="rId11" Type="http://schemas.openxmlformats.org/officeDocument/2006/relationships/tags" Target="../tags/tag199.xml"/><Relationship Id="rId5" Type="http://schemas.openxmlformats.org/officeDocument/2006/relationships/tags" Target="../tags/tag193.xml"/><Relationship Id="rId15" Type="http://schemas.openxmlformats.org/officeDocument/2006/relationships/image" Target="../media/image30.wmf"/><Relationship Id="rId10" Type="http://schemas.openxmlformats.org/officeDocument/2006/relationships/tags" Target="../tags/tag198.xml"/><Relationship Id="rId19" Type="http://schemas.openxmlformats.org/officeDocument/2006/relationships/image" Target="../media/image29.wmf"/><Relationship Id="rId4" Type="http://schemas.openxmlformats.org/officeDocument/2006/relationships/tags" Target="../tags/tag192.xml"/><Relationship Id="rId9" Type="http://schemas.openxmlformats.org/officeDocument/2006/relationships/tags" Target="../tags/tag197.xml"/><Relationship Id="rId14" Type="http://schemas.openxmlformats.org/officeDocument/2006/relationships/oleObject" Target="../embeddings/oleObject21.bin"/></Relationships>
</file>

<file path=ppt/slides/_rels/slide61.xml.rels><?xml version="1.0" encoding="UTF-8" standalone="yes"?>
<Relationships xmlns="http://schemas.openxmlformats.org/package/2006/relationships"><Relationship Id="rId8" Type="http://schemas.openxmlformats.org/officeDocument/2006/relationships/tags" Target="../tags/tag206.xml"/><Relationship Id="rId13" Type="http://schemas.openxmlformats.org/officeDocument/2006/relationships/slideLayout" Target="../slideLayouts/slideLayout4.xml"/><Relationship Id="rId18" Type="http://schemas.openxmlformats.org/officeDocument/2006/relationships/image" Target="../media/image28.wmf"/><Relationship Id="rId3" Type="http://schemas.openxmlformats.org/officeDocument/2006/relationships/tags" Target="../tags/tag201.xml"/><Relationship Id="rId7" Type="http://schemas.openxmlformats.org/officeDocument/2006/relationships/tags" Target="../tags/tag205.xml"/><Relationship Id="rId12" Type="http://schemas.openxmlformats.org/officeDocument/2006/relationships/tags" Target="../tags/tag210.xml"/><Relationship Id="rId17" Type="http://schemas.openxmlformats.org/officeDocument/2006/relationships/oleObject" Target="../embeddings/oleObject22.bin"/><Relationship Id="rId2" Type="http://schemas.openxmlformats.org/officeDocument/2006/relationships/tags" Target="../tags/tag200.xml"/><Relationship Id="rId16" Type="http://schemas.openxmlformats.org/officeDocument/2006/relationships/image" Target="../media/image30.wmf"/><Relationship Id="rId20" Type="http://schemas.openxmlformats.org/officeDocument/2006/relationships/image" Target="../media/image29.wmf"/><Relationship Id="rId1" Type="http://schemas.openxmlformats.org/officeDocument/2006/relationships/vmlDrawing" Target="../drawings/vmlDrawing29.vml"/><Relationship Id="rId6" Type="http://schemas.openxmlformats.org/officeDocument/2006/relationships/tags" Target="../tags/tag204.xml"/><Relationship Id="rId11" Type="http://schemas.openxmlformats.org/officeDocument/2006/relationships/tags" Target="../tags/tag209.xml"/><Relationship Id="rId5" Type="http://schemas.openxmlformats.org/officeDocument/2006/relationships/tags" Target="../tags/tag203.xml"/><Relationship Id="rId15" Type="http://schemas.openxmlformats.org/officeDocument/2006/relationships/oleObject" Target="../embeddings/oleObject21.bin"/><Relationship Id="rId10" Type="http://schemas.openxmlformats.org/officeDocument/2006/relationships/tags" Target="../tags/tag208.xml"/><Relationship Id="rId19" Type="http://schemas.openxmlformats.org/officeDocument/2006/relationships/oleObject" Target="../embeddings/oleObject23.bin"/><Relationship Id="rId4" Type="http://schemas.openxmlformats.org/officeDocument/2006/relationships/tags" Target="../tags/tag202.xml"/><Relationship Id="rId9" Type="http://schemas.openxmlformats.org/officeDocument/2006/relationships/tags" Target="../tags/tag207.xml"/><Relationship Id="rId14" Type="http://schemas.openxmlformats.org/officeDocument/2006/relationships/notesSlide" Target="../notesSlides/notesSlide44.xml"/></Relationships>
</file>

<file path=ppt/slides/_rels/slide62.xml.rels><?xml version="1.0" encoding="UTF-8" standalone="yes"?>
<Relationships xmlns="http://schemas.openxmlformats.org/package/2006/relationships"><Relationship Id="rId3" Type="http://schemas.openxmlformats.org/officeDocument/2006/relationships/tags" Target="../tags/tag213.xml"/><Relationship Id="rId2" Type="http://schemas.openxmlformats.org/officeDocument/2006/relationships/tags" Target="../tags/tag212.xml"/><Relationship Id="rId1" Type="http://schemas.openxmlformats.org/officeDocument/2006/relationships/tags" Target="../tags/tag211.xml"/><Relationship Id="rId6" Type="http://schemas.openxmlformats.org/officeDocument/2006/relationships/image" Target="../media/image31.png"/><Relationship Id="rId5" Type="http://schemas.openxmlformats.org/officeDocument/2006/relationships/notesSlide" Target="../notesSlides/notesSlide45.xml"/><Relationship Id="rId4" Type="http://schemas.openxmlformats.org/officeDocument/2006/relationships/slideLayout" Target="../slideLayouts/slideLayout3.xml"/></Relationships>
</file>

<file path=ppt/slides/_rels/slide63.xml.rels><?xml version="1.0" encoding="UTF-8" standalone="yes"?>
<Relationships xmlns="http://schemas.openxmlformats.org/package/2006/relationships"><Relationship Id="rId3" Type="http://schemas.openxmlformats.org/officeDocument/2006/relationships/tags" Target="../tags/tag216.xml"/><Relationship Id="rId7" Type="http://schemas.openxmlformats.org/officeDocument/2006/relationships/image" Target="../media/image32.png"/><Relationship Id="rId2" Type="http://schemas.openxmlformats.org/officeDocument/2006/relationships/tags" Target="../tags/tag215.xml"/><Relationship Id="rId1" Type="http://schemas.openxmlformats.org/officeDocument/2006/relationships/tags" Target="../tags/tag214.xml"/><Relationship Id="rId6" Type="http://schemas.openxmlformats.org/officeDocument/2006/relationships/notesSlide" Target="../notesSlides/notesSlide46.xml"/><Relationship Id="rId5" Type="http://schemas.openxmlformats.org/officeDocument/2006/relationships/slideLayout" Target="../slideLayouts/slideLayout3.xml"/><Relationship Id="rId4" Type="http://schemas.openxmlformats.org/officeDocument/2006/relationships/tags" Target="../tags/tag217.xml"/></Relationships>
</file>

<file path=ppt/slides/_rels/slide64.xml.rels><?xml version="1.0" encoding="UTF-8" standalone="yes"?>
<Relationships xmlns="http://schemas.openxmlformats.org/package/2006/relationships"><Relationship Id="rId8" Type="http://schemas.openxmlformats.org/officeDocument/2006/relationships/image" Target="../media/image33.png"/><Relationship Id="rId3" Type="http://schemas.openxmlformats.org/officeDocument/2006/relationships/tags" Target="../tags/tag220.xml"/><Relationship Id="rId7" Type="http://schemas.openxmlformats.org/officeDocument/2006/relationships/image" Target="../media/image22.png"/><Relationship Id="rId2" Type="http://schemas.openxmlformats.org/officeDocument/2006/relationships/tags" Target="../tags/tag219.xml"/><Relationship Id="rId1" Type="http://schemas.openxmlformats.org/officeDocument/2006/relationships/tags" Target="../tags/tag218.xml"/><Relationship Id="rId6" Type="http://schemas.openxmlformats.org/officeDocument/2006/relationships/notesSlide" Target="../notesSlides/notesSlide47.xml"/><Relationship Id="rId5" Type="http://schemas.openxmlformats.org/officeDocument/2006/relationships/slideLayout" Target="../slideLayouts/slideLayout3.xml"/><Relationship Id="rId4" Type="http://schemas.openxmlformats.org/officeDocument/2006/relationships/tags" Target="../tags/tag221.xml"/></Relationships>
</file>

<file path=ppt/slides/_rels/slide65.xml.rels><?xml version="1.0" encoding="UTF-8" standalone="yes"?>
<Relationships xmlns="http://schemas.openxmlformats.org/package/2006/relationships"><Relationship Id="rId8" Type="http://schemas.openxmlformats.org/officeDocument/2006/relationships/image" Target="../media/image34.png"/><Relationship Id="rId3" Type="http://schemas.openxmlformats.org/officeDocument/2006/relationships/tags" Target="../tags/tag224.xml"/><Relationship Id="rId7" Type="http://schemas.openxmlformats.org/officeDocument/2006/relationships/image" Target="../media/image22.png"/><Relationship Id="rId2" Type="http://schemas.openxmlformats.org/officeDocument/2006/relationships/tags" Target="../tags/tag223.xml"/><Relationship Id="rId1" Type="http://schemas.openxmlformats.org/officeDocument/2006/relationships/tags" Target="../tags/tag222.xml"/><Relationship Id="rId6" Type="http://schemas.openxmlformats.org/officeDocument/2006/relationships/notesSlide" Target="../notesSlides/notesSlide48.xml"/><Relationship Id="rId5" Type="http://schemas.openxmlformats.org/officeDocument/2006/relationships/slideLayout" Target="../slideLayouts/slideLayout3.xml"/><Relationship Id="rId4" Type="http://schemas.openxmlformats.org/officeDocument/2006/relationships/tags" Target="../tags/tag225.xml"/></Relationships>
</file>

<file path=ppt/slides/_rels/slide66.xml.rels><?xml version="1.0" encoding="UTF-8" standalone="yes"?>
<Relationships xmlns="http://schemas.openxmlformats.org/package/2006/relationships"><Relationship Id="rId3" Type="http://schemas.openxmlformats.org/officeDocument/2006/relationships/tags" Target="../tags/tag228.xml"/><Relationship Id="rId2" Type="http://schemas.openxmlformats.org/officeDocument/2006/relationships/tags" Target="../tags/tag227.xml"/><Relationship Id="rId1" Type="http://schemas.openxmlformats.org/officeDocument/2006/relationships/tags" Target="../tags/tag226.xml"/><Relationship Id="rId6" Type="http://schemas.openxmlformats.org/officeDocument/2006/relationships/image" Target="../media/image35.png"/><Relationship Id="rId5" Type="http://schemas.openxmlformats.org/officeDocument/2006/relationships/notesSlide" Target="../notesSlides/notesSlide49.xml"/><Relationship Id="rId4" Type="http://schemas.openxmlformats.org/officeDocument/2006/relationships/slideLayout" Target="../slideLayouts/slideLayout3.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3.xml"/><Relationship Id="rId1" Type="http://schemas.openxmlformats.org/officeDocument/2006/relationships/tags" Target="../tags/tag1.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3" Type="http://schemas.openxmlformats.org/officeDocument/2006/relationships/tags" Target="../tags/tag231.xml"/><Relationship Id="rId2" Type="http://schemas.openxmlformats.org/officeDocument/2006/relationships/tags" Target="../tags/tag230.xml"/><Relationship Id="rId1" Type="http://schemas.openxmlformats.org/officeDocument/2006/relationships/tags" Target="../tags/tag229.xml"/><Relationship Id="rId5" Type="http://schemas.openxmlformats.org/officeDocument/2006/relationships/notesSlide" Target="../notesSlides/notesSlide50.xml"/><Relationship Id="rId4" Type="http://schemas.openxmlformats.org/officeDocument/2006/relationships/slideLayout" Target="../slideLayouts/slideLayout3.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4.xml.rels><?xml version="1.0" encoding="UTF-8" standalone="yes"?>
<Relationships xmlns="http://schemas.openxmlformats.org/package/2006/relationships"><Relationship Id="rId3" Type="http://schemas.openxmlformats.org/officeDocument/2006/relationships/tags" Target="../tags/tag234.xml"/><Relationship Id="rId2" Type="http://schemas.openxmlformats.org/officeDocument/2006/relationships/tags" Target="../tags/tag233.xml"/><Relationship Id="rId1" Type="http://schemas.openxmlformats.org/officeDocument/2006/relationships/tags" Target="../tags/tag232.xml"/><Relationship Id="rId5" Type="http://schemas.openxmlformats.org/officeDocument/2006/relationships/notesSlide" Target="../notesSlides/notesSlide51.xml"/><Relationship Id="rId4" Type="http://schemas.openxmlformats.org/officeDocument/2006/relationships/slideLayout" Target="../slideLayouts/slideLayout3.xml"/></Relationships>
</file>

<file path=ppt/slides/_rels/slide75.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tags" Target="../tags/tag236.xml"/><Relationship Id="rId1" Type="http://schemas.openxmlformats.org/officeDocument/2006/relationships/tags" Target="../tags/tag235.xml"/><Relationship Id="rId4" Type="http://schemas.openxmlformats.org/officeDocument/2006/relationships/notesSlide" Target="../notesSlides/notesSlide52.xml"/></Relationships>
</file>

<file path=ppt/slides/_rels/slide76.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tags" Target="../tags/tag238.xml"/><Relationship Id="rId1" Type="http://schemas.openxmlformats.org/officeDocument/2006/relationships/tags" Target="../tags/tag237.xml"/><Relationship Id="rId4" Type="http://schemas.openxmlformats.org/officeDocument/2006/relationships/notesSlide" Target="../notesSlides/notesSlide53.xml"/></Relationships>
</file>

<file path=ppt/slides/_rels/slide77.xml.rels><?xml version="1.0" encoding="UTF-8" standalone="yes"?>
<Relationships xmlns="http://schemas.openxmlformats.org/package/2006/relationships"><Relationship Id="rId3" Type="http://schemas.openxmlformats.org/officeDocument/2006/relationships/tags" Target="../tags/tag241.xml"/><Relationship Id="rId2" Type="http://schemas.openxmlformats.org/officeDocument/2006/relationships/tags" Target="../tags/tag240.xml"/><Relationship Id="rId1" Type="http://schemas.openxmlformats.org/officeDocument/2006/relationships/tags" Target="../tags/tag239.xml"/><Relationship Id="rId5" Type="http://schemas.openxmlformats.org/officeDocument/2006/relationships/notesSlide" Target="../notesSlides/notesSlide54.xml"/><Relationship Id="rId4" Type="http://schemas.openxmlformats.org/officeDocument/2006/relationships/slideLayout" Target="../slideLayouts/slideLayout3.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tags" Target="../tags/tag243.xml"/><Relationship Id="rId1" Type="http://schemas.openxmlformats.org/officeDocument/2006/relationships/tags" Target="../tags/tag242.xml"/><Relationship Id="rId4" Type="http://schemas.openxmlformats.org/officeDocument/2006/relationships/notesSlide" Target="../notesSlides/notesSlide55.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3.xml"/><Relationship Id="rId1" Type="http://schemas.openxmlformats.org/officeDocument/2006/relationships/tags" Target="../tags/tag2.xml"/><Relationship Id="rId4" Type="http://schemas.openxmlformats.org/officeDocument/2006/relationships/image" Target="../media/image2.jpeg"/></Relationships>
</file>

<file path=ppt/slides/_rels/slide80.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tags" Target="../tags/tag245.xml"/><Relationship Id="rId1" Type="http://schemas.openxmlformats.org/officeDocument/2006/relationships/tags" Target="../tags/tag244.xml"/><Relationship Id="rId5" Type="http://schemas.openxmlformats.org/officeDocument/2006/relationships/image" Target="../media/image36.gif"/><Relationship Id="rId4" Type="http://schemas.openxmlformats.org/officeDocument/2006/relationships/notesSlide" Target="../notesSlides/notesSlide56.xml"/></Relationships>
</file>

<file path=ppt/slides/_rels/slide8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tags" Target="../tags/tag247.xml"/><Relationship Id="rId1" Type="http://schemas.openxmlformats.org/officeDocument/2006/relationships/tags" Target="../tags/tag246.xml"/><Relationship Id="rId4" Type="http://schemas.openxmlformats.org/officeDocument/2006/relationships/notesSlide" Target="../notesSlides/notesSlide57.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3" Type="http://schemas.openxmlformats.org/officeDocument/2006/relationships/tags" Target="../tags/tag250.xml"/><Relationship Id="rId2" Type="http://schemas.openxmlformats.org/officeDocument/2006/relationships/tags" Target="../tags/tag249.xml"/><Relationship Id="rId1" Type="http://schemas.openxmlformats.org/officeDocument/2006/relationships/tags" Target="../tags/tag248.xml"/><Relationship Id="rId5" Type="http://schemas.openxmlformats.org/officeDocument/2006/relationships/notesSlide" Target="../notesSlides/notesSlide58.xml"/><Relationship Id="rId4" Type="http://schemas.openxmlformats.org/officeDocument/2006/relationships/slideLayout" Target="../slideLayouts/slideLayout3.xml"/></Relationships>
</file>

<file path=ppt/slides/_rels/slide84.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tags" Target="../tags/tag252.xml"/><Relationship Id="rId1" Type="http://schemas.openxmlformats.org/officeDocument/2006/relationships/tags" Target="../tags/tag251.xml"/><Relationship Id="rId4" Type="http://schemas.openxmlformats.org/officeDocument/2006/relationships/notesSlide" Target="../notesSlides/notesSlide59.xml"/></Relationships>
</file>

<file path=ppt/slides/_rels/slide85.xml.rels><?xml version="1.0" encoding="UTF-8" standalone="yes"?>
<Relationships xmlns="http://schemas.openxmlformats.org/package/2006/relationships"><Relationship Id="rId3" Type="http://schemas.openxmlformats.org/officeDocument/2006/relationships/tags" Target="../tags/tag255.xml"/><Relationship Id="rId2" Type="http://schemas.openxmlformats.org/officeDocument/2006/relationships/tags" Target="../tags/tag254.xml"/><Relationship Id="rId1" Type="http://schemas.openxmlformats.org/officeDocument/2006/relationships/tags" Target="../tags/tag253.xml"/><Relationship Id="rId5" Type="http://schemas.openxmlformats.org/officeDocument/2006/relationships/notesSlide" Target="../notesSlides/notesSlide60.xml"/><Relationship Id="rId4" Type="http://schemas.openxmlformats.org/officeDocument/2006/relationships/slideLayout" Target="../slideLayouts/slideLayout3.xml"/></Relationships>
</file>

<file path=ppt/slides/_rels/slide86.xml.rels><?xml version="1.0" encoding="UTF-8" standalone="yes"?>
<Relationships xmlns="http://schemas.openxmlformats.org/package/2006/relationships"><Relationship Id="rId3" Type="http://schemas.openxmlformats.org/officeDocument/2006/relationships/tags" Target="../tags/tag258.xml"/><Relationship Id="rId2" Type="http://schemas.openxmlformats.org/officeDocument/2006/relationships/tags" Target="../tags/tag257.xml"/><Relationship Id="rId1" Type="http://schemas.openxmlformats.org/officeDocument/2006/relationships/tags" Target="../tags/tag256.xml"/><Relationship Id="rId5" Type="http://schemas.openxmlformats.org/officeDocument/2006/relationships/notesSlide" Target="../notesSlides/notesSlide61.xml"/><Relationship Id="rId4" Type="http://schemas.openxmlformats.org/officeDocument/2006/relationships/slideLayout" Target="../slideLayouts/slideLayout3.xml"/></Relationships>
</file>

<file path=ppt/slides/_rels/slide87.xml.rels><?xml version="1.0" encoding="UTF-8" standalone="yes"?>
<Relationships xmlns="http://schemas.openxmlformats.org/package/2006/relationships"><Relationship Id="rId3" Type="http://schemas.openxmlformats.org/officeDocument/2006/relationships/tags" Target="../tags/tag261.xml"/><Relationship Id="rId2" Type="http://schemas.openxmlformats.org/officeDocument/2006/relationships/tags" Target="../tags/tag260.xml"/><Relationship Id="rId1" Type="http://schemas.openxmlformats.org/officeDocument/2006/relationships/tags" Target="../tags/tag259.xml"/><Relationship Id="rId5" Type="http://schemas.openxmlformats.org/officeDocument/2006/relationships/notesSlide" Target="../notesSlides/notesSlide62.xml"/><Relationship Id="rId4" Type="http://schemas.openxmlformats.org/officeDocument/2006/relationships/slideLayout" Target="../slideLayouts/slideLayout3.xml"/></Relationships>
</file>

<file path=ppt/slides/_rels/slide88.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tags" Target="../tags/tag263.xml"/><Relationship Id="rId1" Type="http://schemas.openxmlformats.org/officeDocument/2006/relationships/tags" Target="../tags/tag262.xml"/><Relationship Id="rId4" Type="http://schemas.openxmlformats.org/officeDocument/2006/relationships/notesSlide" Target="../notesSlides/notesSlide63.xml"/></Relationships>
</file>

<file path=ppt/slides/_rels/slide89.xml.rels><?xml version="1.0" encoding="UTF-8" standalone="yes"?>
<Relationships xmlns="http://schemas.openxmlformats.org/package/2006/relationships"><Relationship Id="rId3" Type="http://schemas.openxmlformats.org/officeDocument/2006/relationships/tags" Target="../tags/tag266.xml"/><Relationship Id="rId2" Type="http://schemas.openxmlformats.org/officeDocument/2006/relationships/tags" Target="../tags/tag265.xml"/><Relationship Id="rId1" Type="http://schemas.openxmlformats.org/officeDocument/2006/relationships/tags" Target="../tags/tag264.xml"/><Relationship Id="rId5" Type="http://schemas.openxmlformats.org/officeDocument/2006/relationships/notesSlide" Target="../notesSlides/notesSlide64.xml"/><Relationship Id="rId4"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0.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tags" Target="../tags/tag268.xml"/><Relationship Id="rId1" Type="http://schemas.openxmlformats.org/officeDocument/2006/relationships/tags" Target="../tags/tag267.xml"/><Relationship Id="rId4" Type="http://schemas.openxmlformats.org/officeDocument/2006/relationships/notesSlide" Target="../notesSlides/notesSlide65.xml"/></Relationships>
</file>

<file path=ppt/slides/_rels/slide91.xml.rels><?xml version="1.0" encoding="UTF-8" standalone="yes"?>
<Relationships xmlns="http://schemas.openxmlformats.org/package/2006/relationships"><Relationship Id="rId3" Type="http://schemas.openxmlformats.org/officeDocument/2006/relationships/tags" Target="../tags/tag271.xml"/><Relationship Id="rId2" Type="http://schemas.openxmlformats.org/officeDocument/2006/relationships/tags" Target="../tags/tag270.xml"/><Relationship Id="rId1" Type="http://schemas.openxmlformats.org/officeDocument/2006/relationships/tags" Target="../tags/tag269.xml"/><Relationship Id="rId5" Type="http://schemas.openxmlformats.org/officeDocument/2006/relationships/notesSlide" Target="../notesSlides/notesSlide66.xml"/><Relationship Id="rId4" Type="http://schemas.openxmlformats.org/officeDocument/2006/relationships/slideLayout" Target="../slideLayouts/slideLayout3.xml"/></Relationships>
</file>

<file path=ppt/slides/_rels/slide92.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tags" Target="../tags/tag273.xml"/><Relationship Id="rId1" Type="http://schemas.openxmlformats.org/officeDocument/2006/relationships/tags" Target="../tags/tag272.xml"/><Relationship Id="rId4" Type="http://schemas.openxmlformats.org/officeDocument/2006/relationships/notesSlide" Target="../notesSlides/notesSlide67.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p:txBody>
          <a:bodyPr/>
          <a:lstStyle/>
          <a:p>
            <a:pPr algn="ctr"/>
            <a:r>
              <a:rPr lang="en-US" altLang="en-US" sz="4400" b="1" dirty="0">
                <a:ea typeface="ＭＳ Ｐゴシック" panose="020B0600070205080204" pitchFamily="34" charset="-128"/>
              </a:rPr>
              <a:t>Design of Digital Circuits</a:t>
            </a:r>
            <a:br>
              <a:rPr lang="en-US" altLang="en-US" sz="4400" dirty="0">
                <a:ea typeface="ＭＳ Ｐゴシック" panose="020B0600070205080204" pitchFamily="34" charset="-128"/>
              </a:rPr>
            </a:br>
            <a:r>
              <a:rPr lang="en-US" altLang="en-US" sz="4400" dirty="0">
                <a:ea typeface="ＭＳ Ｐゴシック" panose="020B0600070205080204" pitchFamily="34" charset="-128"/>
              </a:rPr>
              <a:t>Lecture 8: </a:t>
            </a:r>
            <a:r>
              <a:rPr lang="en-US" sz="4400" dirty="0"/>
              <a:t>Timing and Verification</a:t>
            </a:r>
            <a:endParaRPr lang="de-CH" sz="4400" dirty="0"/>
          </a:p>
        </p:txBody>
      </p:sp>
      <p:sp>
        <p:nvSpPr>
          <p:cNvPr id="7" name="Rectangle 5">
            <a:extLst>
              <a:ext uri="{FF2B5EF4-FFF2-40B4-BE49-F238E27FC236}">
                <a16:creationId xmlns:a16="http://schemas.microsoft.com/office/drawing/2014/main" id="{9FF4A46F-B8D8-4198-9BB3-D890E56D44F9}"/>
              </a:ext>
            </a:extLst>
          </p:cNvPr>
          <p:cNvSpPr txBox="1">
            <a:spLocks noChangeArrowheads="1"/>
          </p:cNvSpPr>
          <p:nvPr/>
        </p:nvSpPr>
        <p:spPr bwMode="auto">
          <a:xfrm>
            <a:off x="685800" y="3729037"/>
            <a:ext cx="7848600" cy="2443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0" indent="0" algn="ctr" rtl="0" eaLnBrk="0" fontAlgn="base" hangingPunct="0">
              <a:spcBef>
                <a:spcPct val="20000"/>
              </a:spcBef>
              <a:spcAft>
                <a:spcPct val="0"/>
              </a:spcAft>
              <a:buClr>
                <a:schemeClr val="accent1"/>
              </a:buClr>
              <a:buSzPct val="65000"/>
              <a:buFont typeface="Wingdings" pitchFamily="2" charset="2"/>
              <a:buNone/>
              <a:defRPr sz="2400">
                <a:solidFill>
                  <a:schemeClr val="tx1"/>
                </a:solidFill>
                <a:latin typeface="+mn-lt"/>
                <a:ea typeface="ＭＳ Ｐゴシック" charset="0"/>
                <a:cs typeface="ＭＳ Ｐゴシック" charset="0"/>
              </a:defRPr>
            </a:lvl1pPr>
            <a:lvl2pPr marL="669925" indent="-325438" algn="l" rtl="0" eaLnBrk="0" fontAlgn="base" hangingPunct="0">
              <a:spcBef>
                <a:spcPct val="20000"/>
              </a:spcBef>
              <a:spcAft>
                <a:spcPct val="0"/>
              </a:spcAft>
              <a:buClr>
                <a:schemeClr val="accent2"/>
              </a:buClr>
              <a:buSzPct val="60000"/>
              <a:buFont typeface="Wingdings" panose="05000000000000000000" pitchFamily="2" charset="2"/>
              <a:buChar char="q"/>
              <a:defRPr sz="2200">
                <a:solidFill>
                  <a:schemeClr val="tx1"/>
                </a:solidFill>
                <a:latin typeface="+mn-lt"/>
                <a:ea typeface="ＭＳ Ｐゴシック" pitchFamily="-106" charset="-128"/>
              </a:defRPr>
            </a:lvl2pPr>
            <a:lvl3pPr marL="1022350" indent="-350838" algn="l" rtl="0" eaLnBrk="0" fontAlgn="base" hangingPunct="0">
              <a:spcBef>
                <a:spcPct val="20000"/>
              </a:spcBef>
              <a:spcAft>
                <a:spcPct val="0"/>
              </a:spcAft>
              <a:buClr>
                <a:schemeClr val="accent1"/>
              </a:buClr>
              <a:buSzPct val="65000"/>
              <a:buFont typeface="Wingdings" panose="05000000000000000000" pitchFamily="2" charset="2"/>
              <a:buChar char="n"/>
              <a:defRPr sz="2000">
                <a:solidFill>
                  <a:schemeClr val="tx1"/>
                </a:solidFill>
                <a:latin typeface="+mn-lt"/>
                <a:ea typeface="ＭＳ Ｐゴシック" pitchFamily="-106" charset="-128"/>
              </a:defRPr>
            </a:lvl3pPr>
            <a:lvl4pPr marL="1339850" indent="-315913" algn="l" rtl="0" eaLnBrk="0" fontAlgn="base" hangingPunct="0">
              <a:spcBef>
                <a:spcPct val="20000"/>
              </a:spcBef>
              <a:spcAft>
                <a:spcPct val="0"/>
              </a:spcAft>
              <a:buClr>
                <a:schemeClr val="accent2"/>
              </a:buClr>
              <a:buSzPct val="70000"/>
              <a:buFont typeface="Wingdings" panose="05000000000000000000" pitchFamily="2" charset="2"/>
              <a:buChar char="q"/>
              <a:defRPr>
                <a:solidFill>
                  <a:schemeClr val="tx1"/>
                </a:solidFill>
                <a:latin typeface="+mn-lt"/>
                <a:ea typeface="ＭＳ Ｐゴシック" pitchFamily="-106" charset="-128"/>
              </a:defRPr>
            </a:lvl4pPr>
            <a:lvl5pPr marL="1681163" indent="-339725" algn="l" rtl="0" eaLnBrk="0" fontAlgn="base" hangingPunct="0">
              <a:spcBef>
                <a:spcPct val="20000"/>
              </a:spcBef>
              <a:spcAft>
                <a:spcPct val="0"/>
              </a:spcAft>
              <a:buClr>
                <a:schemeClr val="accent1"/>
              </a:buClr>
              <a:buSzPct val="75000"/>
              <a:buFont typeface="Wingdings" panose="05000000000000000000" pitchFamily="2" charset="2"/>
              <a:buChar char="§"/>
              <a:defRPr sz="1600">
                <a:solidFill>
                  <a:schemeClr val="tx1"/>
                </a:solidFill>
                <a:latin typeface="+mn-lt"/>
                <a:ea typeface="ＭＳ Ｐゴシック" pitchFamily="-106" charset="-128"/>
              </a:defRPr>
            </a:lvl5pPr>
            <a:lvl6pPr marL="2138363" indent="-339725" algn="l" rtl="0" fontAlgn="base">
              <a:spcBef>
                <a:spcPct val="20000"/>
              </a:spcBef>
              <a:spcAft>
                <a:spcPct val="0"/>
              </a:spcAft>
              <a:buClr>
                <a:schemeClr val="accent1"/>
              </a:buClr>
              <a:buSzPct val="75000"/>
              <a:buFont typeface="Wingdings" pitchFamily="2" charset="2"/>
              <a:buChar char="§"/>
              <a:defRPr sz="1600">
                <a:solidFill>
                  <a:schemeClr val="tx1"/>
                </a:solidFill>
                <a:latin typeface="+mn-lt"/>
              </a:defRPr>
            </a:lvl6pPr>
            <a:lvl7pPr marL="2595563" indent="-339725" algn="l" rtl="0" fontAlgn="base">
              <a:spcBef>
                <a:spcPct val="20000"/>
              </a:spcBef>
              <a:spcAft>
                <a:spcPct val="0"/>
              </a:spcAft>
              <a:buClr>
                <a:schemeClr val="accent1"/>
              </a:buClr>
              <a:buSzPct val="75000"/>
              <a:buFont typeface="Wingdings" pitchFamily="2" charset="2"/>
              <a:buChar char="§"/>
              <a:defRPr sz="1600">
                <a:solidFill>
                  <a:schemeClr val="tx1"/>
                </a:solidFill>
                <a:latin typeface="+mn-lt"/>
              </a:defRPr>
            </a:lvl7pPr>
            <a:lvl8pPr marL="3052763" indent="-339725" algn="l" rtl="0" fontAlgn="base">
              <a:spcBef>
                <a:spcPct val="20000"/>
              </a:spcBef>
              <a:spcAft>
                <a:spcPct val="0"/>
              </a:spcAft>
              <a:buClr>
                <a:schemeClr val="accent1"/>
              </a:buClr>
              <a:buSzPct val="75000"/>
              <a:buFont typeface="Wingdings" pitchFamily="2" charset="2"/>
              <a:buChar char="§"/>
              <a:defRPr sz="1600">
                <a:solidFill>
                  <a:schemeClr val="tx1"/>
                </a:solidFill>
                <a:latin typeface="+mn-lt"/>
              </a:defRPr>
            </a:lvl8pPr>
            <a:lvl9pPr marL="3509963" indent="-339725" algn="l" rtl="0" fontAlgn="base">
              <a:spcBef>
                <a:spcPct val="20000"/>
              </a:spcBef>
              <a:spcAft>
                <a:spcPct val="0"/>
              </a:spcAft>
              <a:buClr>
                <a:schemeClr val="accent1"/>
              </a:buClr>
              <a:buSzPct val="75000"/>
              <a:buFont typeface="Wingdings" pitchFamily="2" charset="2"/>
              <a:buChar char="§"/>
              <a:defRPr sz="1600">
                <a:solidFill>
                  <a:schemeClr val="tx1"/>
                </a:solidFill>
                <a:latin typeface="+mn-lt"/>
              </a:defRPr>
            </a:lvl9pPr>
          </a:lstStyle>
          <a:p>
            <a:pPr eaLnBrk="1" hangingPunct="1"/>
            <a:endParaRPr lang="en-US" altLang="en-US" kern="0" dirty="0">
              <a:ea typeface="ＭＳ Ｐゴシック" panose="020B0600070205080204" pitchFamily="34" charset="-128"/>
            </a:endParaRPr>
          </a:p>
          <a:p>
            <a:pPr eaLnBrk="1" hangingPunct="1"/>
            <a:r>
              <a:rPr lang="en-US" altLang="en-US" kern="0" dirty="0">
                <a:solidFill>
                  <a:srgbClr val="003399"/>
                </a:solidFill>
                <a:ea typeface="ＭＳ Ｐゴシック" panose="020B0600070205080204" pitchFamily="34" charset="-128"/>
              </a:rPr>
              <a:t>Prof. </a:t>
            </a:r>
            <a:r>
              <a:rPr lang="en-US" altLang="en-US" kern="0" dirty="0" err="1">
                <a:solidFill>
                  <a:srgbClr val="003399"/>
                </a:solidFill>
                <a:ea typeface="ＭＳ Ｐゴシック" panose="020B0600070205080204" pitchFamily="34" charset="-128"/>
              </a:rPr>
              <a:t>Onur</a:t>
            </a:r>
            <a:r>
              <a:rPr lang="en-US" altLang="en-US" kern="0" dirty="0">
                <a:solidFill>
                  <a:srgbClr val="003399"/>
                </a:solidFill>
                <a:ea typeface="ＭＳ Ｐゴシック" panose="020B0600070205080204" pitchFamily="34" charset="-128"/>
              </a:rPr>
              <a:t> </a:t>
            </a:r>
            <a:r>
              <a:rPr lang="en-US" altLang="en-US" kern="0" dirty="0" err="1">
                <a:solidFill>
                  <a:srgbClr val="003399"/>
                </a:solidFill>
                <a:ea typeface="ＭＳ Ｐゴシック" panose="020B0600070205080204" pitchFamily="34" charset="-128"/>
              </a:rPr>
              <a:t>Mutlu</a:t>
            </a:r>
            <a:endParaRPr lang="en-US" altLang="en-US" kern="0" dirty="0">
              <a:solidFill>
                <a:srgbClr val="003399"/>
              </a:solidFill>
              <a:ea typeface="ＭＳ Ｐゴシック" panose="020B0600070205080204" pitchFamily="34" charset="-128"/>
            </a:endParaRPr>
          </a:p>
          <a:p>
            <a:pPr eaLnBrk="1" hangingPunct="1"/>
            <a:r>
              <a:rPr lang="en-US" altLang="en-US" kern="0" dirty="0">
                <a:ea typeface="ＭＳ Ｐゴシック" panose="020B0600070205080204" pitchFamily="34" charset="-128"/>
              </a:rPr>
              <a:t>ETH Zurich</a:t>
            </a:r>
          </a:p>
          <a:p>
            <a:pPr eaLnBrk="1" hangingPunct="1"/>
            <a:r>
              <a:rPr lang="en-US" altLang="en-US" kern="0" dirty="0">
                <a:ea typeface="ＭＳ Ｐゴシック" panose="020B0600070205080204" pitchFamily="34" charset="-128"/>
              </a:rPr>
              <a:t>Spring 2019</a:t>
            </a:r>
          </a:p>
          <a:p>
            <a:pPr eaLnBrk="1" hangingPunct="1"/>
            <a:r>
              <a:rPr lang="en-US" altLang="en-US" kern="0" dirty="0">
                <a:ea typeface="ＭＳ Ｐゴシック" panose="020B0600070205080204" pitchFamily="34" charset="-128"/>
              </a:rPr>
              <a:t>15 March 2019</a:t>
            </a:r>
          </a:p>
          <a:p>
            <a:pPr eaLnBrk="1" hangingPunct="1"/>
            <a:endParaRPr lang="en-US" altLang="en-US" kern="0" dirty="0">
              <a:ea typeface="ＭＳ Ｐゴシック" panose="020B0600070205080204" pitchFamily="34" charset="-128"/>
            </a:endParaRPr>
          </a:p>
          <a:p>
            <a:pPr eaLnBrk="1" hangingPunct="1"/>
            <a:endParaRPr lang="en-US" altLang="en-US" kern="0" dirty="0">
              <a:ea typeface="ＭＳ Ｐゴシック" panose="020B0600070205080204" pitchFamily="34" charset="-128"/>
            </a:endParaRPr>
          </a:p>
          <a:p>
            <a:pPr eaLnBrk="1" hangingPunct="1"/>
            <a:endParaRPr lang="en-US" altLang="en-US" kern="0" dirty="0">
              <a:ea typeface="ＭＳ Ｐゴシック" panose="020B0600070205080204" pitchFamily="34" charset="-128"/>
            </a:endParaRPr>
          </a:p>
        </p:txBody>
      </p:sp>
    </p:spTree>
    <p:extLst>
      <p:ext uri="{BB962C8B-B14F-4D97-AF65-F5344CB8AC3E}">
        <p14:creationId xmlns:p14="http://schemas.microsoft.com/office/powerpoint/2010/main" val="481037336"/>
      </p:ext>
    </p:extLst>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Title 1"/>
          <p:cNvSpPr>
            <a:spLocks noGrp="1"/>
          </p:cNvSpPr>
          <p:nvPr>
            <p:ph type="ctrTitle"/>
          </p:nvPr>
        </p:nvSpPr>
        <p:spPr/>
        <p:txBody>
          <a:bodyPr/>
          <a:lstStyle/>
          <a:p>
            <a:pPr algn="ctr"/>
            <a:r>
              <a:rPr lang="en-US" dirty="0"/>
              <a:t>Part 1:</a:t>
            </a:r>
            <a:br>
              <a:rPr lang="en-US" dirty="0"/>
            </a:br>
            <a:r>
              <a:rPr lang="en-US" dirty="0"/>
              <a:t>Combinational Circuit Timing</a:t>
            </a:r>
            <a:endParaRPr lang="de-CH" dirty="0"/>
          </a:p>
        </p:txBody>
      </p:sp>
      <p:sp>
        <p:nvSpPr>
          <p:cNvPr id="2" name="Slide Number Placeholder 1"/>
          <p:cNvSpPr>
            <a:spLocks noGrp="1"/>
          </p:cNvSpPr>
          <p:nvPr>
            <p:ph type="sldNum" sz="quarter" idx="10"/>
          </p:nvPr>
        </p:nvSpPr>
        <p:spPr/>
        <p:txBody>
          <a:bodyPr/>
          <a:lstStyle/>
          <a:p>
            <a:fld id="{3F7A0F0B-C524-490E-9528-FEC33668804C}" type="slidenum">
              <a:rPr lang="en-US" smtClean="0"/>
              <a:pPr/>
              <a:t>10</a:t>
            </a:fld>
            <a:endParaRPr lang="en-US"/>
          </a:p>
        </p:txBody>
      </p:sp>
    </p:spTree>
    <p:extLst>
      <p:ext uri="{BB962C8B-B14F-4D97-AF65-F5344CB8AC3E}">
        <p14:creationId xmlns:p14="http://schemas.microsoft.com/office/powerpoint/2010/main" val="2518643376"/>
      </p:ext>
    </p:extLst>
  </p:cSld>
  <p:clrMapOvr>
    <a:masterClrMapping/>
  </p:clrMapOvr>
  <p:transition/>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6" name="Rectangle 2"/>
          <p:cNvSpPr>
            <a:spLocks noChangeArrowheads="1"/>
          </p:cNvSpPr>
          <p:nvPr>
            <p:custDataLst>
              <p:tags r:id="rId1"/>
            </p:custDataLst>
          </p:nvPr>
        </p:nvSpPr>
        <p:spPr bwMode="auto">
          <a:xfrm>
            <a:off x="533400" y="1066800"/>
            <a:ext cx="8077200" cy="51816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marL="469900" indent="-469900" eaLnBrk="1" hangingPunct="1">
              <a:spcBef>
                <a:spcPct val="20000"/>
              </a:spcBef>
              <a:buClr>
                <a:srgbClr val="000066"/>
              </a:buClr>
              <a:buFont typeface="Wingdings" charset="2"/>
              <a:buNone/>
            </a:pPr>
            <a:endParaRPr lang="en-US" sz="3200">
              <a:latin typeface="Times New Roman" charset="0"/>
            </a:endParaRPr>
          </a:p>
          <a:p>
            <a:pPr marL="469900" indent="-469900" eaLnBrk="1" hangingPunct="1">
              <a:spcBef>
                <a:spcPct val="20000"/>
              </a:spcBef>
              <a:buClr>
                <a:srgbClr val="000066"/>
              </a:buClr>
              <a:buFont typeface="Wingdings" charset="2"/>
              <a:buNone/>
            </a:pPr>
            <a:endParaRPr lang="en-US" sz="3200">
              <a:latin typeface="Times New Roman" charset="0"/>
            </a:endParaRPr>
          </a:p>
          <a:p>
            <a:pPr marL="469900" indent="-469900" eaLnBrk="1" hangingPunct="1">
              <a:spcBef>
                <a:spcPct val="20000"/>
              </a:spcBef>
              <a:buClr>
                <a:srgbClr val="000066"/>
              </a:buClr>
              <a:buFont typeface="Wingdings" charset="2"/>
              <a:buNone/>
            </a:pPr>
            <a:endParaRPr lang="en-US" sz="3200">
              <a:latin typeface="Times New Roman" charset="0"/>
            </a:endParaRPr>
          </a:p>
        </p:txBody>
      </p:sp>
      <p:sp>
        <p:nvSpPr>
          <p:cNvPr id="123907" name="Rectangle 3"/>
          <p:cNvSpPr>
            <a:spLocks noGrp="1" noChangeArrowheads="1"/>
          </p:cNvSpPr>
          <p:nvPr>
            <p:ph type="title"/>
            <p:custDataLst>
              <p:tags r:id="rId2"/>
            </p:custDataLst>
          </p:nvPr>
        </p:nvSpPr>
        <p:spPr/>
        <p:txBody>
          <a:bodyPr/>
          <a:lstStyle/>
          <a:p>
            <a:r>
              <a:rPr lang="en-US" dirty="0"/>
              <a:t>Timing Verification Approaches</a:t>
            </a:r>
          </a:p>
        </p:txBody>
      </p:sp>
      <p:sp>
        <p:nvSpPr>
          <p:cNvPr id="123911" name="Content Placeholder 7"/>
          <p:cNvSpPr>
            <a:spLocks noGrp="1"/>
          </p:cNvSpPr>
          <p:nvPr>
            <p:ph idx="1"/>
          </p:nvPr>
        </p:nvSpPr>
        <p:spPr/>
        <p:txBody>
          <a:bodyPr/>
          <a:lstStyle/>
          <a:p>
            <a:r>
              <a:rPr lang="en-US" dirty="0"/>
              <a:t>High-level simulation (e.g., C, Verilog)</a:t>
            </a:r>
          </a:p>
          <a:p>
            <a:pPr lvl="1"/>
            <a:r>
              <a:rPr lang="en-US" dirty="0"/>
              <a:t>Can </a:t>
            </a:r>
            <a:r>
              <a:rPr lang="en-US" b="1" dirty="0">
                <a:solidFill>
                  <a:srgbClr val="0432FF"/>
                </a:solidFill>
              </a:rPr>
              <a:t>model timing </a:t>
            </a:r>
            <a:r>
              <a:rPr lang="en-US" dirty="0"/>
              <a:t>using “#x” statements in the DUT</a:t>
            </a:r>
          </a:p>
          <a:p>
            <a:pPr lvl="1"/>
            <a:r>
              <a:rPr lang="en-US" dirty="0"/>
              <a:t>Useful for hierarchical modeling</a:t>
            </a:r>
          </a:p>
          <a:p>
            <a:pPr lvl="2"/>
            <a:r>
              <a:rPr lang="en-US" dirty="0"/>
              <a:t>Insert delays in FF’s, basic gates, memories, etc.</a:t>
            </a:r>
          </a:p>
          <a:p>
            <a:pPr lvl="2"/>
            <a:r>
              <a:rPr lang="en-US" dirty="0"/>
              <a:t>High level design will have some notion of timing</a:t>
            </a:r>
          </a:p>
          <a:p>
            <a:pPr lvl="1"/>
            <a:r>
              <a:rPr lang="en-US" dirty="0"/>
              <a:t>Usually </a:t>
            </a:r>
            <a:r>
              <a:rPr lang="en-US" b="1" dirty="0">
                <a:solidFill>
                  <a:srgbClr val="FF0000"/>
                </a:solidFill>
              </a:rPr>
              <a:t>not as accurate</a:t>
            </a:r>
            <a:r>
              <a:rPr lang="en-US" dirty="0"/>
              <a:t> as real circuit timing</a:t>
            </a:r>
          </a:p>
          <a:p>
            <a:pPr lvl="1"/>
            <a:endParaRPr lang="en-US" dirty="0"/>
          </a:p>
          <a:p>
            <a:r>
              <a:rPr lang="en-US" dirty="0"/>
              <a:t>Circuit-level timing verification</a:t>
            </a:r>
          </a:p>
          <a:p>
            <a:pPr lvl="1"/>
            <a:r>
              <a:rPr lang="en-US" dirty="0"/>
              <a:t>Need to first </a:t>
            </a:r>
            <a:r>
              <a:rPr lang="en-US" b="1" dirty="0">
                <a:solidFill>
                  <a:srgbClr val="0432FF"/>
                </a:solidFill>
              </a:rPr>
              <a:t>synthesize</a:t>
            </a:r>
            <a:r>
              <a:rPr lang="en-US" dirty="0"/>
              <a:t> your design to actual circuits</a:t>
            </a:r>
          </a:p>
          <a:p>
            <a:pPr lvl="2"/>
            <a:r>
              <a:rPr lang="en-US" dirty="0"/>
              <a:t>No one general approach- very </a:t>
            </a:r>
            <a:r>
              <a:rPr lang="en-US" b="1" dirty="0">
                <a:solidFill>
                  <a:srgbClr val="0432FF"/>
                </a:solidFill>
              </a:rPr>
              <a:t>design flow specific</a:t>
            </a:r>
          </a:p>
          <a:p>
            <a:pPr lvl="2"/>
            <a:r>
              <a:rPr lang="en-US" dirty="0"/>
              <a:t>Your FPGA/ASIC/etc. technology has </a:t>
            </a:r>
            <a:r>
              <a:rPr lang="en-US" b="1" dirty="0">
                <a:solidFill>
                  <a:srgbClr val="0432FF"/>
                </a:solidFill>
              </a:rPr>
              <a:t>special tool(s) </a:t>
            </a:r>
            <a:r>
              <a:rPr lang="en-US" dirty="0"/>
              <a:t>for this</a:t>
            </a:r>
          </a:p>
          <a:p>
            <a:pPr lvl="3"/>
            <a:r>
              <a:rPr lang="en-US" dirty="0"/>
              <a:t>E.g., Xilinx </a:t>
            </a:r>
            <a:r>
              <a:rPr lang="en-US" dirty="0" err="1"/>
              <a:t>Vivado</a:t>
            </a:r>
            <a:r>
              <a:rPr lang="en-US" dirty="0"/>
              <a:t> (what you’re using in lab)</a:t>
            </a:r>
          </a:p>
          <a:p>
            <a:pPr lvl="3"/>
            <a:r>
              <a:rPr lang="en-US" dirty="0"/>
              <a:t>E.g., Synopsys/Cadence Tools (for VLSI design)</a:t>
            </a:r>
          </a:p>
        </p:txBody>
      </p:sp>
      <p:sp>
        <p:nvSpPr>
          <p:cNvPr id="2" name="Slide Number Placeholder 1"/>
          <p:cNvSpPr>
            <a:spLocks noGrp="1"/>
          </p:cNvSpPr>
          <p:nvPr>
            <p:ph type="sldNum" sz="quarter" idx="10"/>
          </p:nvPr>
        </p:nvSpPr>
        <p:spPr/>
        <p:txBody>
          <a:bodyPr/>
          <a:lstStyle/>
          <a:p>
            <a:fld id="{3F7A0F0B-C524-490E-9528-FEC33668804C}" type="slidenum">
              <a:rPr lang="en-US" smtClean="0"/>
              <a:pPr/>
              <a:t>100</a:t>
            </a:fld>
            <a:endParaRPr lang="en-US"/>
          </a:p>
        </p:txBody>
      </p:sp>
    </p:spTree>
    <p:extLst>
      <p:ext uri="{BB962C8B-B14F-4D97-AF65-F5344CB8AC3E}">
        <p14:creationId xmlns:p14="http://schemas.microsoft.com/office/powerpoint/2010/main" val="4161039687"/>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3911">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23911">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23911">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23911">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23911">
                                            <p:txEl>
                                              <p:pRg st="4" end="4"/>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123911">
                                            <p:txEl>
                                              <p:pRg st="5" end="5"/>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123911">
                                            <p:txEl>
                                              <p:pRg st="7" end="7"/>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123911">
                                            <p:txEl>
                                              <p:pRg st="8" end="8"/>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23911">
                                            <p:txEl>
                                              <p:pRg st="9" end="9"/>
                                            </p:txEl>
                                          </p:spTgt>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123911">
                                            <p:txEl>
                                              <p:pRg st="10" end="10"/>
                                            </p:txEl>
                                          </p:spTgt>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123911">
                                            <p:txEl>
                                              <p:pRg st="11" end="11"/>
                                            </p:txEl>
                                          </p:spTgt>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123911">
                                            <p:txEl>
                                              <p:pRg st="12" end="1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3911" grpId="0" uiExpand="1" build="p"/>
    </p:bldLst>
  </p:timing>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050" name="Rectangle 2"/>
          <p:cNvSpPr>
            <a:spLocks noChangeArrowheads="1"/>
          </p:cNvSpPr>
          <p:nvPr>
            <p:custDataLst>
              <p:tags r:id="rId1"/>
            </p:custDataLst>
          </p:nvPr>
        </p:nvSpPr>
        <p:spPr bwMode="auto">
          <a:xfrm>
            <a:off x="533400" y="1066800"/>
            <a:ext cx="8077200" cy="51816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marL="469900" indent="-469900" eaLnBrk="1" hangingPunct="1">
              <a:spcBef>
                <a:spcPct val="20000"/>
              </a:spcBef>
              <a:buClr>
                <a:srgbClr val="000066"/>
              </a:buClr>
              <a:buFont typeface="Wingdings" charset="2"/>
              <a:buNone/>
            </a:pPr>
            <a:endParaRPr lang="en-US" sz="3200">
              <a:latin typeface="Times New Roman" charset="0"/>
            </a:endParaRPr>
          </a:p>
          <a:p>
            <a:pPr marL="469900" indent="-469900" eaLnBrk="1" hangingPunct="1">
              <a:spcBef>
                <a:spcPct val="20000"/>
              </a:spcBef>
              <a:buClr>
                <a:srgbClr val="000066"/>
              </a:buClr>
              <a:buFont typeface="Wingdings" charset="2"/>
              <a:buNone/>
            </a:pPr>
            <a:endParaRPr lang="en-US" sz="3200">
              <a:latin typeface="Times New Roman" charset="0"/>
            </a:endParaRPr>
          </a:p>
          <a:p>
            <a:pPr marL="469900" indent="-469900" eaLnBrk="1" hangingPunct="1">
              <a:spcBef>
                <a:spcPct val="20000"/>
              </a:spcBef>
              <a:buClr>
                <a:srgbClr val="000066"/>
              </a:buClr>
              <a:buFont typeface="Wingdings" charset="2"/>
              <a:buNone/>
            </a:pPr>
            <a:endParaRPr lang="en-US" sz="3200">
              <a:latin typeface="Times New Roman" charset="0"/>
            </a:endParaRPr>
          </a:p>
        </p:txBody>
      </p:sp>
      <p:sp>
        <p:nvSpPr>
          <p:cNvPr id="130051" name="Rectangle 3"/>
          <p:cNvSpPr>
            <a:spLocks noGrp="1" noChangeArrowheads="1"/>
          </p:cNvSpPr>
          <p:nvPr>
            <p:ph type="title"/>
            <p:custDataLst>
              <p:tags r:id="rId2"/>
            </p:custDataLst>
          </p:nvPr>
        </p:nvSpPr>
        <p:spPr/>
        <p:txBody>
          <a:bodyPr/>
          <a:lstStyle/>
          <a:p>
            <a:r>
              <a:rPr lang="en-US" sz="3600" dirty="0"/>
              <a:t>The Good News</a:t>
            </a:r>
          </a:p>
        </p:txBody>
      </p:sp>
      <p:sp>
        <p:nvSpPr>
          <p:cNvPr id="130052" name="Rectangle 4"/>
          <p:cNvSpPr>
            <a:spLocks noGrp="1" noChangeArrowheads="1"/>
          </p:cNvSpPr>
          <p:nvPr>
            <p:ph idx="1"/>
            <p:custDataLst>
              <p:tags r:id="rId3"/>
            </p:custDataLst>
          </p:nvPr>
        </p:nvSpPr>
        <p:spPr>
          <a:xfrm>
            <a:off x="152400" y="1085850"/>
            <a:ext cx="9067800" cy="5314950"/>
          </a:xfrm>
        </p:spPr>
        <p:txBody>
          <a:bodyPr/>
          <a:lstStyle/>
          <a:p>
            <a:r>
              <a:rPr lang="en-US" dirty="0"/>
              <a:t>Tools will try to meet timing for you!</a:t>
            </a:r>
          </a:p>
          <a:p>
            <a:pPr lvl="1"/>
            <a:r>
              <a:rPr lang="en-US" dirty="0"/>
              <a:t>Setup times, hold times</a:t>
            </a:r>
          </a:p>
          <a:p>
            <a:pPr lvl="1"/>
            <a:r>
              <a:rPr lang="en-US" dirty="0"/>
              <a:t>Clock skews</a:t>
            </a:r>
          </a:p>
          <a:p>
            <a:pPr lvl="1"/>
            <a:r>
              <a:rPr lang="en-US" dirty="0"/>
              <a:t>…</a:t>
            </a:r>
          </a:p>
          <a:p>
            <a:endParaRPr lang="en-US" dirty="0"/>
          </a:p>
          <a:p>
            <a:r>
              <a:rPr lang="en-US" dirty="0"/>
              <a:t>They usually provide a </a:t>
            </a:r>
            <a:r>
              <a:rPr lang="en-US" b="1" dirty="0">
                <a:solidFill>
                  <a:srgbClr val="7030A0"/>
                </a:solidFill>
              </a:rPr>
              <a:t>‘timing report’ </a:t>
            </a:r>
            <a:r>
              <a:rPr lang="en-US" dirty="0"/>
              <a:t>or </a:t>
            </a:r>
            <a:r>
              <a:rPr lang="en-US" b="1" dirty="0">
                <a:solidFill>
                  <a:srgbClr val="7030A0"/>
                </a:solidFill>
              </a:rPr>
              <a:t>‘timing summary’</a:t>
            </a:r>
            <a:r>
              <a:rPr lang="en-US" dirty="0">
                <a:solidFill>
                  <a:srgbClr val="7030A0"/>
                </a:solidFill>
              </a:rPr>
              <a:t> </a:t>
            </a:r>
          </a:p>
          <a:p>
            <a:pPr lvl="1"/>
            <a:r>
              <a:rPr lang="en-US" b="1" dirty="0">
                <a:solidFill>
                  <a:srgbClr val="FF0000"/>
                </a:solidFill>
              </a:rPr>
              <a:t>Worst-case</a:t>
            </a:r>
            <a:r>
              <a:rPr lang="en-US" dirty="0"/>
              <a:t> delay paths</a:t>
            </a:r>
          </a:p>
          <a:p>
            <a:pPr lvl="1"/>
            <a:r>
              <a:rPr lang="en-US" dirty="0"/>
              <a:t>Maximum operation </a:t>
            </a:r>
            <a:r>
              <a:rPr lang="en-US" b="1" dirty="0">
                <a:solidFill>
                  <a:srgbClr val="0432FF"/>
                </a:solidFill>
              </a:rPr>
              <a:t>frequency</a:t>
            </a:r>
          </a:p>
          <a:p>
            <a:pPr lvl="1"/>
            <a:r>
              <a:rPr lang="en-US" dirty="0"/>
              <a:t>Any timing </a:t>
            </a:r>
            <a:r>
              <a:rPr lang="en-US" b="1" dirty="0">
                <a:solidFill>
                  <a:srgbClr val="FF0000"/>
                </a:solidFill>
              </a:rPr>
              <a:t>errors</a:t>
            </a:r>
            <a:r>
              <a:rPr lang="en-US" dirty="0"/>
              <a:t> that were found</a:t>
            </a:r>
          </a:p>
        </p:txBody>
      </p:sp>
      <p:sp>
        <p:nvSpPr>
          <p:cNvPr id="2" name="Slide Number Placeholder 1"/>
          <p:cNvSpPr>
            <a:spLocks noGrp="1"/>
          </p:cNvSpPr>
          <p:nvPr>
            <p:ph type="sldNum" sz="quarter" idx="10"/>
          </p:nvPr>
        </p:nvSpPr>
        <p:spPr/>
        <p:txBody>
          <a:bodyPr/>
          <a:lstStyle/>
          <a:p>
            <a:fld id="{3F7A0F0B-C524-490E-9528-FEC33668804C}" type="slidenum">
              <a:rPr lang="en-US" smtClean="0"/>
              <a:pPr/>
              <a:t>101</a:t>
            </a:fld>
            <a:endParaRPr lang="en-US"/>
          </a:p>
        </p:txBody>
      </p:sp>
    </p:spTree>
    <p:extLst>
      <p:ext uri="{BB962C8B-B14F-4D97-AF65-F5344CB8AC3E}">
        <p14:creationId xmlns:p14="http://schemas.microsoft.com/office/powerpoint/2010/main" val="451858972"/>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0052">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30052">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30052">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30052">
                                            <p:txEl>
                                              <p:pRg st="3" end="3"/>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130052">
                                            <p:txEl>
                                              <p:pRg st="5" end="5"/>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130052">
                                            <p:txEl>
                                              <p:pRg st="6" end="6"/>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30052">
                                            <p:txEl>
                                              <p:pRg st="7" end="7"/>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30052">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0052" grpId="0" uiExpand="1" build="p"/>
    </p:bldLst>
  </p:timing>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050" name="Rectangle 2"/>
          <p:cNvSpPr>
            <a:spLocks noChangeArrowheads="1"/>
          </p:cNvSpPr>
          <p:nvPr>
            <p:custDataLst>
              <p:tags r:id="rId1"/>
            </p:custDataLst>
          </p:nvPr>
        </p:nvSpPr>
        <p:spPr bwMode="auto">
          <a:xfrm>
            <a:off x="533400" y="1066800"/>
            <a:ext cx="8077200" cy="51816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marL="469900" indent="-469900" eaLnBrk="1" hangingPunct="1">
              <a:spcBef>
                <a:spcPct val="20000"/>
              </a:spcBef>
              <a:buClr>
                <a:srgbClr val="000066"/>
              </a:buClr>
              <a:buFont typeface="Wingdings" charset="2"/>
              <a:buNone/>
            </a:pPr>
            <a:endParaRPr lang="en-US" sz="3200">
              <a:latin typeface="Times New Roman" charset="0"/>
            </a:endParaRPr>
          </a:p>
          <a:p>
            <a:pPr marL="469900" indent="-469900" eaLnBrk="1" hangingPunct="1">
              <a:spcBef>
                <a:spcPct val="20000"/>
              </a:spcBef>
              <a:buClr>
                <a:srgbClr val="000066"/>
              </a:buClr>
              <a:buFont typeface="Wingdings" charset="2"/>
              <a:buNone/>
            </a:pPr>
            <a:endParaRPr lang="en-US" sz="3200">
              <a:latin typeface="Times New Roman" charset="0"/>
            </a:endParaRPr>
          </a:p>
          <a:p>
            <a:pPr marL="469900" indent="-469900" eaLnBrk="1" hangingPunct="1">
              <a:spcBef>
                <a:spcPct val="20000"/>
              </a:spcBef>
              <a:buClr>
                <a:srgbClr val="000066"/>
              </a:buClr>
              <a:buFont typeface="Wingdings" charset="2"/>
              <a:buNone/>
            </a:pPr>
            <a:endParaRPr lang="en-US" sz="3200">
              <a:latin typeface="Times New Roman" charset="0"/>
            </a:endParaRPr>
          </a:p>
        </p:txBody>
      </p:sp>
      <p:sp>
        <p:nvSpPr>
          <p:cNvPr id="130051" name="Rectangle 3"/>
          <p:cNvSpPr>
            <a:spLocks noGrp="1" noChangeArrowheads="1"/>
          </p:cNvSpPr>
          <p:nvPr>
            <p:ph type="title"/>
            <p:custDataLst>
              <p:tags r:id="rId2"/>
            </p:custDataLst>
          </p:nvPr>
        </p:nvSpPr>
        <p:spPr/>
        <p:txBody>
          <a:bodyPr/>
          <a:lstStyle/>
          <a:p>
            <a:r>
              <a:rPr lang="en-US" sz="3600" dirty="0"/>
              <a:t>The Bad News</a:t>
            </a:r>
          </a:p>
        </p:txBody>
      </p:sp>
      <p:sp>
        <p:nvSpPr>
          <p:cNvPr id="130052" name="Rectangle 4"/>
          <p:cNvSpPr>
            <a:spLocks noGrp="1" noChangeArrowheads="1"/>
          </p:cNvSpPr>
          <p:nvPr>
            <p:ph idx="1"/>
            <p:custDataLst>
              <p:tags r:id="rId3"/>
            </p:custDataLst>
          </p:nvPr>
        </p:nvSpPr>
        <p:spPr>
          <a:xfrm>
            <a:off x="228600" y="1085850"/>
            <a:ext cx="8610600" cy="5314950"/>
          </a:xfrm>
        </p:spPr>
        <p:txBody>
          <a:bodyPr/>
          <a:lstStyle/>
          <a:p>
            <a:r>
              <a:rPr lang="en-US" dirty="0"/>
              <a:t>The </a:t>
            </a:r>
            <a:r>
              <a:rPr lang="en-US" b="1" dirty="0">
                <a:solidFill>
                  <a:srgbClr val="FF0000"/>
                </a:solidFill>
              </a:rPr>
              <a:t>tool can fail </a:t>
            </a:r>
            <a:r>
              <a:rPr lang="en-US" dirty="0"/>
              <a:t>to find a solution</a:t>
            </a:r>
          </a:p>
          <a:p>
            <a:pPr lvl="1"/>
            <a:r>
              <a:rPr lang="en-US" dirty="0"/>
              <a:t>Desired clock frequency is too </a:t>
            </a:r>
            <a:r>
              <a:rPr lang="en-US" b="1" dirty="0">
                <a:solidFill>
                  <a:srgbClr val="FF0000"/>
                </a:solidFill>
              </a:rPr>
              <a:t>aggressive</a:t>
            </a:r>
          </a:p>
          <a:p>
            <a:pPr lvl="2"/>
            <a:r>
              <a:rPr lang="en-US" dirty="0"/>
              <a:t>Can result in </a:t>
            </a:r>
            <a:r>
              <a:rPr lang="en-US" b="1" dirty="0">
                <a:solidFill>
                  <a:srgbClr val="FF0000"/>
                </a:solidFill>
              </a:rPr>
              <a:t>setup time violation </a:t>
            </a:r>
            <a:r>
              <a:rPr lang="en-US" dirty="0"/>
              <a:t>on a particularly long path</a:t>
            </a:r>
          </a:p>
          <a:p>
            <a:pPr lvl="1"/>
            <a:r>
              <a:rPr lang="en-US" b="1" dirty="0">
                <a:solidFill>
                  <a:srgbClr val="FF0000"/>
                </a:solidFill>
              </a:rPr>
              <a:t>Too much logic </a:t>
            </a:r>
            <a:r>
              <a:rPr lang="en-US" dirty="0"/>
              <a:t>on clock paths</a:t>
            </a:r>
          </a:p>
          <a:p>
            <a:pPr lvl="2"/>
            <a:r>
              <a:rPr lang="en-US" dirty="0"/>
              <a:t>Introduces excessive </a:t>
            </a:r>
            <a:r>
              <a:rPr lang="en-US" b="1" dirty="0">
                <a:solidFill>
                  <a:srgbClr val="FF0000"/>
                </a:solidFill>
              </a:rPr>
              <a:t>clock skew</a:t>
            </a:r>
          </a:p>
          <a:p>
            <a:pPr lvl="1"/>
            <a:r>
              <a:rPr lang="en-US" dirty="0"/>
              <a:t>Timing issues with asynchronous logic</a:t>
            </a:r>
          </a:p>
          <a:p>
            <a:pPr lvl="2"/>
            <a:endParaRPr lang="en-US" dirty="0"/>
          </a:p>
          <a:p>
            <a:r>
              <a:rPr lang="en-US" dirty="0"/>
              <a:t>The tool will provide (hopefully) </a:t>
            </a:r>
            <a:r>
              <a:rPr lang="en-US" b="1" dirty="0">
                <a:solidFill>
                  <a:srgbClr val="008000"/>
                </a:solidFill>
              </a:rPr>
              <a:t>helpful errors  </a:t>
            </a:r>
          </a:p>
          <a:p>
            <a:pPr lvl="1"/>
            <a:r>
              <a:rPr lang="en-US" dirty="0"/>
              <a:t>Reports will contain paths that failed to meet timing</a:t>
            </a:r>
          </a:p>
          <a:p>
            <a:pPr lvl="1"/>
            <a:r>
              <a:rPr lang="en-US" dirty="0"/>
              <a:t>Gives a place from where to start debugging</a:t>
            </a:r>
          </a:p>
          <a:p>
            <a:pPr lvl="1"/>
            <a:endParaRPr lang="en-US" dirty="0"/>
          </a:p>
          <a:p>
            <a:r>
              <a:rPr lang="en-US" b="1" dirty="0"/>
              <a:t>Q: </a:t>
            </a:r>
            <a:r>
              <a:rPr lang="en-US" dirty="0"/>
              <a:t>How can we </a:t>
            </a:r>
            <a:r>
              <a:rPr lang="en-US" b="1" dirty="0">
                <a:solidFill>
                  <a:srgbClr val="008000"/>
                </a:solidFill>
              </a:rPr>
              <a:t>fix timing errors</a:t>
            </a:r>
            <a:r>
              <a:rPr lang="en-US" dirty="0"/>
              <a:t>?</a:t>
            </a:r>
          </a:p>
          <a:p>
            <a:endParaRPr lang="en-US" dirty="0"/>
          </a:p>
          <a:p>
            <a:pPr lvl="1"/>
            <a:endParaRPr lang="en-US" dirty="0"/>
          </a:p>
        </p:txBody>
      </p:sp>
      <p:sp>
        <p:nvSpPr>
          <p:cNvPr id="2" name="Slide Number Placeholder 1"/>
          <p:cNvSpPr>
            <a:spLocks noGrp="1"/>
          </p:cNvSpPr>
          <p:nvPr>
            <p:ph type="sldNum" sz="quarter" idx="10"/>
          </p:nvPr>
        </p:nvSpPr>
        <p:spPr/>
        <p:txBody>
          <a:bodyPr/>
          <a:lstStyle/>
          <a:p>
            <a:fld id="{3F7A0F0B-C524-490E-9528-FEC33668804C}" type="slidenum">
              <a:rPr lang="en-US" smtClean="0"/>
              <a:pPr/>
              <a:t>102</a:t>
            </a:fld>
            <a:endParaRPr lang="en-US"/>
          </a:p>
        </p:txBody>
      </p:sp>
    </p:spTree>
    <p:extLst>
      <p:ext uri="{BB962C8B-B14F-4D97-AF65-F5344CB8AC3E}">
        <p14:creationId xmlns:p14="http://schemas.microsoft.com/office/powerpoint/2010/main" val="2342052760"/>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005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30052">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30052">
                                            <p:txEl>
                                              <p:pRg st="2" end="2"/>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130052">
                                            <p:txEl>
                                              <p:pRg st="3" end="3"/>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30052">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30052">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30052">
                                            <p:txEl>
                                              <p:pRg st="7" end="7"/>
                                            </p:txEl>
                                          </p:spTgt>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130052">
                                            <p:txEl>
                                              <p:pRg st="8" end="8"/>
                                            </p:txEl>
                                          </p:spTgt>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130052">
                                            <p:txEl>
                                              <p:pRg st="9" end="9"/>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30052">
                                            <p:txEl>
                                              <p:pRg st="11" end="1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0052" grpId="0" uiExpand="1" build="p"/>
    </p:bldLst>
  </p:timing>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050" name="Rectangle 2"/>
          <p:cNvSpPr>
            <a:spLocks noChangeArrowheads="1"/>
          </p:cNvSpPr>
          <p:nvPr>
            <p:custDataLst>
              <p:tags r:id="rId1"/>
            </p:custDataLst>
          </p:nvPr>
        </p:nvSpPr>
        <p:spPr bwMode="auto">
          <a:xfrm>
            <a:off x="533400" y="1066800"/>
            <a:ext cx="8077200" cy="51816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marL="469900" indent="-469900" eaLnBrk="1" hangingPunct="1">
              <a:spcBef>
                <a:spcPct val="20000"/>
              </a:spcBef>
              <a:buClr>
                <a:srgbClr val="000066"/>
              </a:buClr>
              <a:buFont typeface="Wingdings" charset="2"/>
              <a:buNone/>
            </a:pPr>
            <a:endParaRPr lang="en-US" sz="3200">
              <a:latin typeface="Times New Roman" charset="0"/>
            </a:endParaRPr>
          </a:p>
          <a:p>
            <a:pPr marL="469900" indent="-469900" eaLnBrk="1" hangingPunct="1">
              <a:spcBef>
                <a:spcPct val="20000"/>
              </a:spcBef>
              <a:buClr>
                <a:srgbClr val="000066"/>
              </a:buClr>
              <a:buFont typeface="Wingdings" charset="2"/>
              <a:buNone/>
            </a:pPr>
            <a:endParaRPr lang="en-US" sz="3200">
              <a:latin typeface="Times New Roman" charset="0"/>
            </a:endParaRPr>
          </a:p>
          <a:p>
            <a:pPr marL="469900" indent="-469900" eaLnBrk="1" hangingPunct="1">
              <a:spcBef>
                <a:spcPct val="20000"/>
              </a:spcBef>
              <a:buClr>
                <a:srgbClr val="000066"/>
              </a:buClr>
              <a:buFont typeface="Wingdings" charset="2"/>
              <a:buNone/>
            </a:pPr>
            <a:endParaRPr lang="en-US" sz="3200">
              <a:latin typeface="Times New Roman" charset="0"/>
            </a:endParaRPr>
          </a:p>
        </p:txBody>
      </p:sp>
      <p:sp>
        <p:nvSpPr>
          <p:cNvPr id="130051" name="Rectangle 3"/>
          <p:cNvSpPr>
            <a:spLocks noGrp="1" noChangeArrowheads="1"/>
          </p:cNvSpPr>
          <p:nvPr>
            <p:ph type="title"/>
            <p:custDataLst>
              <p:tags r:id="rId2"/>
            </p:custDataLst>
          </p:nvPr>
        </p:nvSpPr>
        <p:spPr/>
        <p:txBody>
          <a:bodyPr/>
          <a:lstStyle/>
          <a:p>
            <a:r>
              <a:rPr lang="en-US" sz="3600" dirty="0"/>
              <a:t>Meeting Timing Constraints</a:t>
            </a:r>
          </a:p>
        </p:txBody>
      </p:sp>
      <p:sp>
        <p:nvSpPr>
          <p:cNvPr id="130052" name="Rectangle 4"/>
          <p:cNvSpPr>
            <a:spLocks noGrp="1" noChangeArrowheads="1"/>
          </p:cNvSpPr>
          <p:nvPr>
            <p:ph idx="1"/>
            <p:custDataLst>
              <p:tags r:id="rId3"/>
            </p:custDataLst>
          </p:nvPr>
        </p:nvSpPr>
        <p:spPr>
          <a:xfrm>
            <a:off x="228600" y="1085850"/>
            <a:ext cx="8763000" cy="5314950"/>
          </a:xfrm>
        </p:spPr>
        <p:txBody>
          <a:bodyPr/>
          <a:lstStyle/>
          <a:p>
            <a:r>
              <a:rPr lang="en-US" dirty="0"/>
              <a:t>Unfortunately, this is often a </a:t>
            </a:r>
            <a:r>
              <a:rPr lang="en-US" b="1" dirty="0">
                <a:solidFill>
                  <a:srgbClr val="FF0000"/>
                </a:solidFill>
              </a:rPr>
              <a:t>manual</a:t>
            </a:r>
            <a:r>
              <a:rPr lang="en-US" dirty="0"/>
              <a:t>, </a:t>
            </a:r>
            <a:r>
              <a:rPr lang="en-US" b="1" dirty="0">
                <a:solidFill>
                  <a:srgbClr val="FF0000"/>
                </a:solidFill>
              </a:rPr>
              <a:t>iterative</a:t>
            </a:r>
            <a:r>
              <a:rPr lang="en-US" dirty="0"/>
              <a:t> process</a:t>
            </a:r>
          </a:p>
          <a:p>
            <a:pPr lvl="1"/>
            <a:r>
              <a:rPr lang="en-US" dirty="0"/>
              <a:t>Meeting strict timing constraints (e.g., high performance designs) can be </a:t>
            </a:r>
            <a:r>
              <a:rPr lang="en-US" b="1" dirty="0">
                <a:solidFill>
                  <a:srgbClr val="FF0000"/>
                </a:solidFill>
              </a:rPr>
              <a:t>tedious</a:t>
            </a:r>
          </a:p>
          <a:p>
            <a:pPr lvl="1"/>
            <a:endParaRPr lang="en-US" dirty="0"/>
          </a:p>
          <a:p>
            <a:r>
              <a:rPr lang="en-US" dirty="0"/>
              <a:t>Can try </a:t>
            </a:r>
            <a:r>
              <a:rPr lang="en-US" b="1" dirty="0"/>
              <a:t>synthesis/place-and-route</a:t>
            </a:r>
            <a:r>
              <a:rPr lang="en-US" dirty="0"/>
              <a:t> with different options</a:t>
            </a:r>
          </a:p>
          <a:p>
            <a:pPr lvl="1"/>
            <a:r>
              <a:rPr lang="en-US" dirty="0"/>
              <a:t>Different </a:t>
            </a:r>
            <a:r>
              <a:rPr lang="en-US" b="1" dirty="0"/>
              <a:t>random seeds</a:t>
            </a:r>
          </a:p>
          <a:p>
            <a:pPr lvl="1"/>
            <a:r>
              <a:rPr lang="en-US" dirty="0"/>
              <a:t>Manually provided </a:t>
            </a:r>
            <a:r>
              <a:rPr lang="en-US" b="1" dirty="0"/>
              <a:t>hints</a:t>
            </a:r>
            <a:r>
              <a:rPr lang="en-US" dirty="0"/>
              <a:t> for place-and-route</a:t>
            </a:r>
          </a:p>
          <a:p>
            <a:pPr lvl="1"/>
            <a:endParaRPr lang="en-US" dirty="0"/>
          </a:p>
          <a:p>
            <a:r>
              <a:rPr lang="en-US" dirty="0"/>
              <a:t>Can </a:t>
            </a:r>
            <a:r>
              <a:rPr lang="en-US" b="1" dirty="0">
                <a:solidFill>
                  <a:srgbClr val="FF0000"/>
                </a:solidFill>
              </a:rPr>
              <a:t>manually optimize </a:t>
            </a:r>
            <a:r>
              <a:rPr lang="en-US" dirty="0"/>
              <a:t>the reported </a:t>
            </a:r>
            <a:r>
              <a:rPr lang="en-US" b="1" dirty="0"/>
              <a:t>problem paths</a:t>
            </a:r>
          </a:p>
          <a:p>
            <a:pPr lvl="1"/>
            <a:r>
              <a:rPr lang="en-US" dirty="0"/>
              <a:t>Simplify </a:t>
            </a:r>
            <a:r>
              <a:rPr lang="en-US" b="1" dirty="0">
                <a:solidFill>
                  <a:srgbClr val="FF0000"/>
                </a:solidFill>
              </a:rPr>
              <a:t>complicated logic</a:t>
            </a:r>
            <a:endParaRPr lang="en-US" dirty="0"/>
          </a:p>
          <a:p>
            <a:pPr lvl="1"/>
            <a:r>
              <a:rPr lang="en-US" dirty="0"/>
              <a:t>Split up </a:t>
            </a:r>
            <a:r>
              <a:rPr lang="en-US" b="1" dirty="0">
                <a:solidFill>
                  <a:srgbClr val="FF0000"/>
                </a:solidFill>
              </a:rPr>
              <a:t>long combinational logic paths</a:t>
            </a:r>
          </a:p>
          <a:p>
            <a:pPr lvl="1"/>
            <a:r>
              <a:rPr lang="en-US" dirty="0"/>
              <a:t>Recall: fix hold time violations by adding </a:t>
            </a:r>
            <a:r>
              <a:rPr lang="en-US" b="1" i="1" dirty="0"/>
              <a:t>more</a:t>
            </a:r>
            <a:r>
              <a:rPr lang="en-US" i="1" dirty="0"/>
              <a:t> </a:t>
            </a:r>
            <a:r>
              <a:rPr lang="en-US" dirty="0"/>
              <a:t>logic!</a:t>
            </a:r>
          </a:p>
        </p:txBody>
      </p:sp>
      <p:sp>
        <p:nvSpPr>
          <p:cNvPr id="2" name="Slide Number Placeholder 1"/>
          <p:cNvSpPr>
            <a:spLocks noGrp="1"/>
          </p:cNvSpPr>
          <p:nvPr>
            <p:ph type="sldNum" sz="quarter" idx="10"/>
          </p:nvPr>
        </p:nvSpPr>
        <p:spPr/>
        <p:txBody>
          <a:bodyPr/>
          <a:lstStyle/>
          <a:p>
            <a:fld id="{3F7A0F0B-C524-490E-9528-FEC33668804C}" type="slidenum">
              <a:rPr lang="en-US" smtClean="0"/>
              <a:pPr/>
              <a:t>103</a:t>
            </a:fld>
            <a:endParaRPr lang="en-US"/>
          </a:p>
        </p:txBody>
      </p:sp>
    </p:spTree>
    <p:extLst>
      <p:ext uri="{BB962C8B-B14F-4D97-AF65-F5344CB8AC3E}">
        <p14:creationId xmlns:p14="http://schemas.microsoft.com/office/powerpoint/2010/main" val="3901799668"/>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0052">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30052">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30052">
                                            <p:txEl>
                                              <p:pRg st="3" end="3"/>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30052">
                                            <p:txEl>
                                              <p:pRg st="4" end="4"/>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30052">
                                            <p:txEl>
                                              <p:pRg st="5" end="5"/>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130052">
                                            <p:txEl>
                                              <p:pRg st="7" end="7"/>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30052">
                                            <p:txEl>
                                              <p:pRg st="8" end="8"/>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30052">
                                            <p:txEl>
                                              <p:pRg st="9" end="9"/>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130052">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0052" grpId="0" build="p"/>
    </p:bldLst>
  </p:timing>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B813A7-573A-FE43-AB91-0E80B68403CC}"/>
              </a:ext>
            </a:extLst>
          </p:cNvPr>
          <p:cNvSpPr>
            <a:spLocks noGrp="1"/>
          </p:cNvSpPr>
          <p:nvPr>
            <p:ph type="title"/>
          </p:nvPr>
        </p:nvSpPr>
        <p:spPr/>
        <p:txBody>
          <a:bodyPr/>
          <a:lstStyle/>
          <a:p>
            <a:r>
              <a:rPr lang="en-US" dirty="0"/>
              <a:t>Meeting Timing Constraints: Principles</a:t>
            </a:r>
          </a:p>
        </p:txBody>
      </p:sp>
      <p:sp>
        <p:nvSpPr>
          <p:cNvPr id="3" name="Content Placeholder 2">
            <a:extLst>
              <a:ext uri="{FF2B5EF4-FFF2-40B4-BE49-F238E27FC236}">
                <a16:creationId xmlns:a16="http://schemas.microsoft.com/office/drawing/2014/main" id="{BFCF722A-A2A1-E743-B5A8-8E46088D23CC}"/>
              </a:ext>
            </a:extLst>
          </p:cNvPr>
          <p:cNvSpPr>
            <a:spLocks noGrp="1"/>
          </p:cNvSpPr>
          <p:nvPr>
            <p:ph idx="1"/>
          </p:nvPr>
        </p:nvSpPr>
        <p:spPr>
          <a:xfrm>
            <a:off x="228600" y="997527"/>
            <a:ext cx="8915400" cy="5193723"/>
          </a:xfrm>
        </p:spPr>
        <p:txBody>
          <a:bodyPr/>
          <a:lstStyle/>
          <a:p>
            <a:r>
              <a:rPr lang="en-US" dirty="0"/>
              <a:t>Let’s go back to the fundamentals</a:t>
            </a:r>
          </a:p>
          <a:p>
            <a:endParaRPr lang="en-US" dirty="0"/>
          </a:p>
          <a:p>
            <a:r>
              <a:rPr lang="en-US" dirty="0"/>
              <a:t>Clock cycle time is determine by the maximum logic delay we can accommodate without violating timing constraints</a:t>
            </a:r>
          </a:p>
          <a:p>
            <a:endParaRPr lang="en-US" dirty="0"/>
          </a:p>
          <a:p>
            <a:r>
              <a:rPr lang="en-US" dirty="0"/>
              <a:t>Good design principles</a:t>
            </a:r>
          </a:p>
          <a:p>
            <a:pPr lvl="1"/>
            <a:r>
              <a:rPr lang="en-US" dirty="0">
                <a:solidFill>
                  <a:srgbClr val="0432FF"/>
                </a:solidFill>
              </a:rPr>
              <a:t>Critical path design: </a:t>
            </a:r>
            <a:r>
              <a:rPr lang="en-US" dirty="0"/>
              <a:t>Minimize the maximum logic delay</a:t>
            </a:r>
          </a:p>
          <a:p>
            <a:pPr marL="671512" lvl="2" indent="0">
              <a:buNone/>
            </a:pPr>
            <a:r>
              <a:rPr lang="en-US" dirty="0">
                <a:sym typeface="Wingdings" pitchFamily="2" charset="2"/>
              </a:rPr>
              <a:t> Maximizes performance</a:t>
            </a:r>
            <a:endParaRPr lang="en-US" dirty="0"/>
          </a:p>
          <a:p>
            <a:pPr lvl="1"/>
            <a:r>
              <a:rPr lang="en-US" dirty="0">
                <a:solidFill>
                  <a:srgbClr val="0432FF"/>
                </a:solidFill>
              </a:rPr>
              <a:t>Balanced design: </a:t>
            </a:r>
            <a:r>
              <a:rPr lang="en-US" dirty="0"/>
              <a:t>Balance</a:t>
            </a:r>
            <a:r>
              <a:rPr lang="en-US" b="1" dirty="0">
                <a:solidFill>
                  <a:srgbClr val="0432FF"/>
                </a:solidFill>
              </a:rPr>
              <a:t> </a:t>
            </a:r>
            <a:r>
              <a:rPr lang="en-US" dirty="0"/>
              <a:t>maximum logic delays across different parts of a system (i.e., between different pairs of flip flops)</a:t>
            </a:r>
          </a:p>
          <a:p>
            <a:pPr marL="671512" lvl="2" indent="0">
              <a:buNone/>
            </a:pPr>
            <a:r>
              <a:rPr lang="en-US" dirty="0">
                <a:sym typeface="Wingdings" pitchFamily="2" charset="2"/>
              </a:rPr>
              <a:t> No bottlenecks + minimizes wasted time</a:t>
            </a:r>
            <a:endParaRPr lang="en-US" dirty="0"/>
          </a:p>
          <a:p>
            <a:pPr lvl="1"/>
            <a:r>
              <a:rPr lang="en-US" dirty="0">
                <a:solidFill>
                  <a:srgbClr val="0432FF"/>
                </a:solidFill>
              </a:rPr>
              <a:t>Bread and butter design: </a:t>
            </a:r>
            <a:r>
              <a:rPr lang="en-US" dirty="0"/>
              <a:t>Optimize for the common case, but make sure non-common-cases do not overwhelm the design</a:t>
            </a:r>
          </a:p>
          <a:p>
            <a:pPr marL="671512" lvl="2" indent="0">
              <a:buNone/>
            </a:pPr>
            <a:r>
              <a:rPr lang="en-US" dirty="0">
                <a:sym typeface="Wingdings" pitchFamily="2" charset="2"/>
              </a:rPr>
              <a:t> Maximizes performance for realistic cases</a:t>
            </a:r>
            <a:endParaRPr lang="en-US" dirty="0"/>
          </a:p>
          <a:p>
            <a:pPr lvl="1"/>
            <a:endParaRPr lang="en-US" dirty="0"/>
          </a:p>
        </p:txBody>
      </p:sp>
      <p:sp>
        <p:nvSpPr>
          <p:cNvPr id="4" name="Slide Number Placeholder 3">
            <a:extLst>
              <a:ext uri="{FF2B5EF4-FFF2-40B4-BE49-F238E27FC236}">
                <a16:creationId xmlns:a16="http://schemas.microsoft.com/office/drawing/2014/main" id="{7F9D7347-195D-6D46-9371-36ECFA463E35}"/>
              </a:ext>
            </a:extLst>
          </p:cNvPr>
          <p:cNvSpPr>
            <a:spLocks noGrp="1"/>
          </p:cNvSpPr>
          <p:nvPr>
            <p:ph type="sldNum" sz="quarter" idx="10"/>
          </p:nvPr>
        </p:nvSpPr>
        <p:spPr/>
        <p:txBody>
          <a:bodyPr/>
          <a:lstStyle/>
          <a:p>
            <a:fld id="{3F7A0F0B-C524-490E-9528-FEC33668804C}" type="slidenum">
              <a:rPr lang="en-US" smtClean="0"/>
              <a:pPr/>
              <a:t>104</a:t>
            </a:fld>
            <a:endParaRPr lang="en-US"/>
          </a:p>
        </p:txBody>
      </p:sp>
    </p:spTree>
    <p:extLst>
      <p:ext uri="{BB962C8B-B14F-4D97-AF65-F5344CB8AC3E}">
        <p14:creationId xmlns:p14="http://schemas.microsoft.com/office/powerpoint/2010/main" val="2531199101"/>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Lecture Summary</a:t>
            </a:r>
          </a:p>
        </p:txBody>
      </p:sp>
      <p:sp>
        <p:nvSpPr>
          <p:cNvPr id="3" name="Content Placeholder 2"/>
          <p:cNvSpPr>
            <a:spLocks noGrp="1"/>
          </p:cNvSpPr>
          <p:nvPr>
            <p:ph idx="1"/>
          </p:nvPr>
        </p:nvSpPr>
        <p:spPr>
          <a:xfrm>
            <a:off x="228600" y="997527"/>
            <a:ext cx="8610600" cy="5484236"/>
          </a:xfrm>
        </p:spPr>
        <p:txBody>
          <a:bodyPr/>
          <a:lstStyle/>
          <a:p>
            <a:r>
              <a:rPr lang="en-US" dirty="0"/>
              <a:t>Timing in </a:t>
            </a:r>
            <a:r>
              <a:rPr lang="en-US" b="1" dirty="0">
                <a:solidFill>
                  <a:srgbClr val="0432FF"/>
                </a:solidFill>
              </a:rPr>
              <a:t>combinational circuits</a:t>
            </a:r>
          </a:p>
          <a:p>
            <a:pPr lvl="1"/>
            <a:r>
              <a:rPr lang="en-US" dirty="0"/>
              <a:t>Propagation delay and contamination delay</a:t>
            </a:r>
          </a:p>
          <a:p>
            <a:pPr lvl="1"/>
            <a:r>
              <a:rPr lang="en-US" dirty="0"/>
              <a:t>Glitches</a:t>
            </a:r>
          </a:p>
          <a:p>
            <a:pPr lvl="1"/>
            <a:endParaRPr lang="en-US" dirty="0"/>
          </a:p>
          <a:p>
            <a:r>
              <a:rPr lang="en-US" dirty="0"/>
              <a:t>Timing in </a:t>
            </a:r>
            <a:r>
              <a:rPr lang="en-US" b="1" dirty="0">
                <a:solidFill>
                  <a:srgbClr val="0432FF"/>
                </a:solidFill>
              </a:rPr>
              <a:t>sequential circuits</a:t>
            </a:r>
          </a:p>
          <a:p>
            <a:pPr lvl="1"/>
            <a:r>
              <a:rPr lang="en-US" dirty="0"/>
              <a:t>Setup time and hold time</a:t>
            </a:r>
          </a:p>
          <a:p>
            <a:pPr lvl="1"/>
            <a:r>
              <a:rPr lang="en-US" dirty="0"/>
              <a:t>Determining how fast a circuit can operate</a:t>
            </a:r>
          </a:p>
          <a:p>
            <a:pPr lvl="1"/>
            <a:endParaRPr lang="en-US" dirty="0"/>
          </a:p>
          <a:p>
            <a:r>
              <a:rPr lang="en-US" b="1" dirty="0">
                <a:solidFill>
                  <a:srgbClr val="0432FF"/>
                </a:solidFill>
              </a:rPr>
              <a:t>Circuit Verification</a:t>
            </a:r>
          </a:p>
          <a:p>
            <a:pPr lvl="1"/>
            <a:r>
              <a:rPr lang="en-US" dirty="0"/>
              <a:t>How to make sure a circuit works correctly</a:t>
            </a:r>
          </a:p>
          <a:p>
            <a:pPr lvl="1"/>
            <a:r>
              <a:rPr lang="en-US" dirty="0"/>
              <a:t>Functional verification</a:t>
            </a:r>
          </a:p>
          <a:p>
            <a:pPr lvl="1"/>
            <a:r>
              <a:rPr lang="en-US" dirty="0"/>
              <a:t>Timing verification</a:t>
            </a:r>
          </a:p>
        </p:txBody>
      </p:sp>
      <p:sp>
        <p:nvSpPr>
          <p:cNvPr id="4" name="Slide Number Placeholder 3"/>
          <p:cNvSpPr>
            <a:spLocks noGrp="1"/>
          </p:cNvSpPr>
          <p:nvPr>
            <p:ph type="sldNum" sz="quarter" idx="10"/>
          </p:nvPr>
        </p:nvSpPr>
        <p:spPr/>
        <p:txBody>
          <a:bodyPr/>
          <a:lstStyle/>
          <a:p>
            <a:fld id="{3F7A0F0B-C524-490E-9528-FEC33668804C}" type="slidenum">
              <a:rPr lang="en-US" smtClean="0"/>
              <a:pPr/>
              <a:t>105</a:t>
            </a:fld>
            <a:endParaRPr lang="en-US"/>
          </a:p>
        </p:txBody>
      </p:sp>
    </p:spTree>
    <p:extLst>
      <p:ext uri="{BB962C8B-B14F-4D97-AF65-F5344CB8AC3E}">
        <p14:creationId xmlns:p14="http://schemas.microsoft.com/office/powerpoint/2010/main" val="1107867336"/>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
                                            <p:txEl>
                                              <p:pRg st="5" end="5"/>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8" end="8"/>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3">
                                            <p:txEl>
                                              <p:pRg st="9" end="9"/>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3">
                                            <p:txEl>
                                              <p:pRg st="10" end="10"/>
                                            </p:txEl>
                                          </p:spTgt>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3">
                                            <p:txEl>
                                              <p:pRg st="11" end="1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p:txBody>
          <a:bodyPr/>
          <a:lstStyle/>
          <a:p>
            <a:pPr algn="ctr"/>
            <a:r>
              <a:rPr lang="en-US" altLang="en-US" sz="4400" b="1" dirty="0">
                <a:ea typeface="ＭＳ Ｐゴシック" panose="020B0600070205080204" pitchFamily="34" charset="-128"/>
              </a:rPr>
              <a:t>Design of Digital Circuits</a:t>
            </a:r>
            <a:br>
              <a:rPr lang="en-US" altLang="en-US" sz="4400" dirty="0">
                <a:ea typeface="ＭＳ Ｐゴシック" panose="020B0600070205080204" pitchFamily="34" charset="-128"/>
              </a:rPr>
            </a:br>
            <a:r>
              <a:rPr lang="en-US" altLang="en-US" sz="4400" dirty="0">
                <a:ea typeface="ＭＳ Ｐゴシック" panose="020B0600070205080204" pitchFamily="34" charset="-128"/>
              </a:rPr>
              <a:t>Lecture 8: </a:t>
            </a:r>
            <a:r>
              <a:rPr lang="en-US" sz="4400" dirty="0"/>
              <a:t>Timing and Verification</a:t>
            </a:r>
            <a:endParaRPr lang="de-CH" sz="4400" dirty="0"/>
          </a:p>
        </p:txBody>
      </p:sp>
      <p:sp>
        <p:nvSpPr>
          <p:cNvPr id="7" name="Rectangle 5">
            <a:extLst>
              <a:ext uri="{FF2B5EF4-FFF2-40B4-BE49-F238E27FC236}">
                <a16:creationId xmlns:a16="http://schemas.microsoft.com/office/drawing/2014/main" id="{9FF4A46F-B8D8-4198-9BB3-D890E56D44F9}"/>
              </a:ext>
            </a:extLst>
          </p:cNvPr>
          <p:cNvSpPr txBox="1">
            <a:spLocks noChangeArrowheads="1"/>
          </p:cNvSpPr>
          <p:nvPr/>
        </p:nvSpPr>
        <p:spPr bwMode="auto">
          <a:xfrm>
            <a:off x="685800" y="3729037"/>
            <a:ext cx="7848600" cy="2443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0" indent="0" algn="ctr" rtl="0" eaLnBrk="0" fontAlgn="base" hangingPunct="0">
              <a:spcBef>
                <a:spcPct val="20000"/>
              </a:spcBef>
              <a:spcAft>
                <a:spcPct val="0"/>
              </a:spcAft>
              <a:buClr>
                <a:schemeClr val="accent1"/>
              </a:buClr>
              <a:buSzPct val="65000"/>
              <a:buFont typeface="Wingdings" pitchFamily="2" charset="2"/>
              <a:buNone/>
              <a:defRPr sz="2400">
                <a:solidFill>
                  <a:schemeClr val="tx1"/>
                </a:solidFill>
                <a:latin typeface="+mn-lt"/>
                <a:ea typeface="ＭＳ Ｐゴシック" charset="0"/>
                <a:cs typeface="ＭＳ Ｐゴシック" charset="0"/>
              </a:defRPr>
            </a:lvl1pPr>
            <a:lvl2pPr marL="669925" indent="-325438" algn="l" rtl="0" eaLnBrk="0" fontAlgn="base" hangingPunct="0">
              <a:spcBef>
                <a:spcPct val="20000"/>
              </a:spcBef>
              <a:spcAft>
                <a:spcPct val="0"/>
              </a:spcAft>
              <a:buClr>
                <a:schemeClr val="accent2"/>
              </a:buClr>
              <a:buSzPct val="60000"/>
              <a:buFont typeface="Wingdings" panose="05000000000000000000" pitchFamily="2" charset="2"/>
              <a:buChar char="q"/>
              <a:defRPr sz="2200">
                <a:solidFill>
                  <a:schemeClr val="tx1"/>
                </a:solidFill>
                <a:latin typeface="+mn-lt"/>
                <a:ea typeface="ＭＳ Ｐゴシック" pitchFamily="-106" charset="-128"/>
              </a:defRPr>
            </a:lvl2pPr>
            <a:lvl3pPr marL="1022350" indent="-350838" algn="l" rtl="0" eaLnBrk="0" fontAlgn="base" hangingPunct="0">
              <a:spcBef>
                <a:spcPct val="20000"/>
              </a:spcBef>
              <a:spcAft>
                <a:spcPct val="0"/>
              </a:spcAft>
              <a:buClr>
                <a:schemeClr val="accent1"/>
              </a:buClr>
              <a:buSzPct val="65000"/>
              <a:buFont typeface="Wingdings" panose="05000000000000000000" pitchFamily="2" charset="2"/>
              <a:buChar char="n"/>
              <a:defRPr sz="2000">
                <a:solidFill>
                  <a:schemeClr val="tx1"/>
                </a:solidFill>
                <a:latin typeface="+mn-lt"/>
                <a:ea typeface="ＭＳ Ｐゴシック" pitchFamily="-106" charset="-128"/>
              </a:defRPr>
            </a:lvl3pPr>
            <a:lvl4pPr marL="1339850" indent="-315913" algn="l" rtl="0" eaLnBrk="0" fontAlgn="base" hangingPunct="0">
              <a:spcBef>
                <a:spcPct val="20000"/>
              </a:spcBef>
              <a:spcAft>
                <a:spcPct val="0"/>
              </a:spcAft>
              <a:buClr>
                <a:schemeClr val="accent2"/>
              </a:buClr>
              <a:buSzPct val="70000"/>
              <a:buFont typeface="Wingdings" panose="05000000000000000000" pitchFamily="2" charset="2"/>
              <a:buChar char="q"/>
              <a:defRPr>
                <a:solidFill>
                  <a:schemeClr val="tx1"/>
                </a:solidFill>
                <a:latin typeface="+mn-lt"/>
                <a:ea typeface="ＭＳ Ｐゴシック" pitchFamily="-106" charset="-128"/>
              </a:defRPr>
            </a:lvl4pPr>
            <a:lvl5pPr marL="1681163" indent="-339725" algn="l" rtl="0" eaLnBrk="0" fontAlgn="base" hangingPunct="0">
              <a:spcBef>
                <a:spcPct val="20000"/>
              </a:spcBef>
              <a:spcAft>
                <a:spcPct val="0"/>
              </a:spcAft>
              <a:buClr>
                <a:schemeClr val="accent1"/>
              </a:buClr>
              <a:buSzPct val="75000"/>
              <a:buFont typeface="Wingdings" panose="05000000000000000000" pitchFamily="2" charset="2"/>
              <a:buChar char="§"/>
              <a:defRPr sz="1600">
                <a:solidFill>
                  <a:schemeClr val="tx1"/>
                </a:solidFill>
                <a:latin typeface="+mn-lt"/>
                <a:ea typeface="ＭＳ Ｐゴシック" pitchFamily="-106" charset="-128"/>
              </a:defRPr>
            </a:lvl5pPr>
            <a:lvl6pPr marL="2138363" indent="-339725" algn="l" rtl="0" fontAlgn="base">
              <a:spcBef>
                <a:spcPct val="20000"/>
              </a:spcBef>
              <a:spcAft>
                <a:spcPct val="0"/>
              </a:spcAft>
              <a:buClr>
                <a:schemeClr val="accent1"/>
              </a:buClr>
              <a:buSzPct val="75000"/>
              <a:buFont typeface="Wingdings" pitchFamily="2" charset="2"/>
              <a:buChar char="§"/>
              <a:defRPr sz="1600">
                <a:solidFill>
                  <a:schemeClr val="tx1"/>
                </a:solidFill>
                <a:latin typeface="+mn-lt"/>
              </a:defRPr>
            </a:lvl6pPr>
            <a:lvl7pPr marL="2595563" indent="-339725" algn="l" rtl="0" fontAlgn="base">
              <a:spcBef>
                <a:spcPct val="20000"/>
              </a:spcBef>
              <a:spcAft>
                <a:spcPct val="0"/>
              </a:spcAft>
              <a:buClr>
                <a:schemeClr val="accent1"/>
              </a:buClr>
              <a:buSzPct val="75000"/>
              <a:buFont typeface="Wingdings" pitchFamily="2" charset="2"/>
              <a:buChar char="§"/>
              <a:defRPr sz="1600">
                <a:solidFill>
                  <a:schemeClr val="tx1"/>
                </a:solidFill>
                <a:latin typeface="+mn-lt"/>
              </a:defRPr>
            </a:lvl7pPr>
            <a:lvl8pPr marL="3052763" indent="-339725" algn="l" rtl="0" fontAlgn="base">
              <a:spcBef>
                <a:spcPct val="20000"/>
              </a:spcBef>
              <a:spcAft>
                <a:spcPct val="0"/>
              </a:spcAft>
              <a:buClr>
                <a:schemeClr val="accent1"/>
              </a:buClr>
              <a:buSzPct val="75000"/>
              <a:buFont typeface="Wingdings" pitchFamily="2" charset="2"/>
              <a:buChar char="§"/>
              <a:defRPr sz="1600">
                <a:solidFill>
                  <a:schemeClr val="tx1"/>
                </a:solidFill>
                <a:latin typeface="+mn-lt"/>
              </a:defRPr>
            </a:lvl8pPr>
            <a:lvl9pPr marL="3509963" indent="-339725" algn="l" rtl="0" fontAlgn="base">
              <a:spcBef>
                <a:spcPct val="20000"/>
              </a:spcBef>
              <a:spcAft>
                <a:spcPct val="0"/>
              </a:spcAft>
              <a:buClr>
                <a:schemeClr val="accent1"/>
              </a:buClr>
              <a:buSzPct val="75000"/>
              <a:buFont typeface="Wingdings" pitchFamily="2" charset="2"/>
              <a:buChar char="§"/>
              <a:defRPr sz="1600">
                <a:solidFill>
                  <a:schemeClr val="tx1"/>
                </a:solidFill>
                <a:latin typeface="+mn-lt"/>
              </a:defRPr>
            </a:lvl9pPr>
          </a:lstStyle>
          <a:p>
            <a:pPr marL="0" marR="0" lvl="0" indent="0" algn="ctr" defTabSz="914400" rtl="0" eaLnBrk="1" fontAlgn="base" latinLnBrk="0" hangingPunct="1">
              <a:lnSpc>
                <a:spcPct val="100000"/>
              </a:lnSpc>
              <a:spcBef>
                <a:spcPct val="20000"/>
              </a:spcBef>
              <a:spcAft>
                <a:spcPct val="0"/>
              </a:spcAft>
              <a:buClr>
                <a:srgbClr val="CC9900"/>
              </a:buClr>
              <a:buSzPct val="65000"/>
              <a:buFont typeface="Wingdings" pitchFamily="2" charset="2"/>
              <a:buNone/>
              <a:tabLst/>
              <a:defRPr/>
            </a:pPr>
            <a:endParaRPr kumimoji="0" lang="en-US" altLang="en-US" sz="2400" b="0" i="0" u="none" strike="noStrike" kern="0" cap="none" spc="0" normalizeH="0" baseline="0" noProof="0" dirty="0">
              <a:ln>
                <a:noFill/>
              </a:ln>
              <a:solidFill>
                <a:srgbClr val="000000"/>
              </a:solidFill>
              <a:effectLst/>
              <a:uLnTx/>
              <a:uFillTx/>
              <a:latin typeface="Tahoma"/>
              <a:ea typeface="ＭＳ Ｐゴシック" panose="020B0600070205080204" pitchFamily="34" charset="-128"/>
            </a:endParaRPr>
          </a:p>
          <a:p>
            <a:pPr marL="0" marR="0" lvl="0" indent="0" algn="ctr" defTabSz="914400" rtl="0" eaLnBrk="1" fontAlgn="base" latinLnBrk="0" hangingPunct="1">
              <a:lnSpc>
                <a:spcPct val="100000"/>
              </a:lnSpc>
              <a:spcBef>
                <a:spcPct val="20000"/>
              </a:spcBef>
              <a:spcAft>
                <a:spcPct val="0"/>
              </a:spcAft>
              <a:buClr>
                <a:srgbClr val="CC9900"/>
              </a:buClr>
              <a:buSzPct val="65000"/>
              <a:buFont typeface="Wingdings" pitchFamily="2" charset="2"/>
              <a:buNone/>
              <a:tabLst/>
              <a:defRPr/>
            </a:pPr>
            <a:r>
              <a:rPr kumimoji="0" lang="en-US" altLang="en-US" sz="2400" b="0" i="0" u="none" strike="noStrike" kern="0" cap="none" spc="0" normalizeH="0" baseline="0" noProof="0" dirty="0">
                <a:ln>
                  <a:noFill/>
                </a:ln>
                <a:solidFill>
                  <a:srgbClr val="003399"/>
                </a:solidFill>
                <a:effectLst/>
                <a:uLnTx/>
                <a:uFillTx/>
                <a:latin typeface="Tahoma"/>
                <a:ea typeface="ＭＳ Ｐゴシック" panose="020B0600070205080204" pitchFamily="34" charset="-128"/>
              </a:rPr>
              <a:t>Prof. </a:t>
            </a:r>
            <a:r>
              <a:rPr kumimoji="0" lang="en-US" altLang="en-US" sz="2400" b="0" i="0" u="none" strike="noStrike" kern="0" cap="none" spc="0" normalizeH="0" baseline="0" noProof="0" dirty="0" err="1">
                <a:ln>
                  <a:noFill/>
                </a:ln>
                <a:solidFill>
                  <a:srgbClr val="003399"/>
                </a:solidFill>
                <a:effectLst/>
                <a:uLnTx/>
                <a:uFillTx/>
                <a:latin typeface="Tahoma"/>
                <a:ea typeface="ＭＳ Ｐゴシック" panose="020B0600070205080204" pitchFamily="34" charset="-128"/>
              </a:rPr>
              <a:t>Onur</a:t>
            </a:r>
            <a:r>
              <a:rPr kumimoji="0" lang="en-US" altLang="en-US" sz="2400" b="0" i="0" u="none" strike="noStrike" kern="0" cap="none" spc="0" normalizeH="0" baseline="0" noProof="0" dirty="0">
                <a:ln>
                  <a:noFill/>
                </a:ln>
                <a:solidFill>
                  <a:srgbClr val="003399"/>
                </a:solidFill>
                <a:effectLst/>
                <a:uLnTx/>
                <a:uFillTx/>
                <a:latin typeface="Tahoma"/>
                <a:ea typeface="ＭＳ Ｐゴシック" panose="020B0600070205080204" pitchFamily="34" charset="-128"/>
              </a:rPr>
              <a:t> </a:t>
            </a:r>
            <a:r>
              <a:rPr kumimoji="0" lang="en-US" altLang="en-US" sz="2400" b="0" i="0" u="none" strike="noStrike" kern="0" cap="none" spc="0" normalizeH="0" baseline="0" noProof="0" dirty="0" err="1">
                <a:ln>
                  <a:noFill/>
                </a:ln>
                <a:solidFill>
                  <a:srgbClr val="003399"/>
                </a:solidFill>
                <a:effectLst/>
                <a:uLnTx/>
                <a:uFillTx/>
                <a:latin typeface="Tahoma"/>
                <a:ea typeface="ＭＳ Ｐゴシック" panose="020B0600070205080204" pitchFamily="34" charset="-128"/>
              </a:rPr>
              <a:t>Mutlu</a:t>
            </a:r>
            <a:endParaRPr kumimoji="0" lang="en-US" altLang="en-US" sz="2400" b="0" i="0" u="none" strike="noStrike" kern="0" cap="none" spc="0" normalizeH="0" baseline="0" noProof="0" dirty="0">
              <a:ln>
                <a:noFill/>
              </a:ln>
              <a:solidFill>
                <a:srgbClr val="003399"/>
              </a:solidFill>
              <a:effectLst/>
              <a:uLnTx/>
              <a:uFillTx/>
              <a:latin typeface="Tahoma"/>
              <a:ea typeface="ＭＳ Ｐゴシック" panose="020B0600070205080204" pitchFamily="34" charset="-128"/>
            </a:endParaRPr>
          </a:p>
          <a:p>
            <a:pPr marL="0" marR="0" lvl="0" indent="0" algn="ctr" defTabSz="914400" rtl="0" eaLnBrk="1" fontAlgn="base" latinLnBrk="0" hangingPunct="1">
              <a:lnSpc>
                <a:spcPct val="100000"/>
              </a:lnSpc>
              <a:spcBef>
                <a:spcPct val="20000"/>
              </a:spcBef>
              <a:spcAft>
                <a:spcPct val="0"/>
              </a:spcAft>
              <a:buClr>
                <a:srgbClr val="CC9900"/>
              </a:buClr>
              <a:buSzPct val="65000"/>
              <a:buFont typeface="Wingdings" pitchFamily="2" charset="2"/>
              <a:buNone/>
              <a:tabLst/>
              <a:defRPr/>
            </a:pPr>
            <a:r>
              <a:rPr kumimoji="0" lang="en-US" altLang="en-US" sz="2400" b="0" i="0" u="none" strike="noStrike" kern="0" cap="none" spc="0" normalizeH="0" baseline="0" noProof="0" dirty="0">
                <a:ln>
                  <a:noFill/>
                </a:ln>
                <a:solidFill>
                  <a:srgbClr val="000000"/>
                </a:solidFill>
                <a:effectLst/>
                <a:uLnTx/>
                <a:uFillTx/>
                <a:latin typeface="Tahoma"/>
                <a:ea typeface="ＭＳ Ｐゴシック" panose="020B0600070205080204" pitchFamily="34" charset="-128"/>
              </a:rPr>
              <a:t>ETH Zurich</a:t>
            </a:r>
          </a:p>
          <a:p>
            <a:pPr marL="0" marR="0" lvl="0" indent="0" algn="ctr" defTabSz="914400" rtl="0" eaLnBrk="1" fontAlgn="base" latinLnBrk="0" hangingPunct="1">
              <a:lnSpc>
                <a:spcPct val="100000"/>
              </a:lnSpc>
              <a:spcBef>
                <a:spcPct val="20000"/>
              </a:spcBef>
              <a:spcAft>
                <a:spcPct val="0"/>
              </a:spcAft>
              <a:buClr>
                <a:srgbClr val="CC9900"/>
              </a:buClr>
              <a:buSzPct val="65000"/>
              <a:buFont typeface="Wingdings" pitchFamily="2" charset="2"/>
              <a:buNone/>
              <a:tabLst/>
              <a:defRPr/>
            </a:pPr>
            <a:r>
              <a:rPr kumimoji="0" lang="en-US" altLang="en-US" sz="2400" b="0" i="0" u="none" strike="noStrike" kern="0" cap="none" spc="0" normalizeH="0" baseline="0" noProof="0" dirty="0">
                <a:ln>
                  <a:noFill/>
                </a:ln>
                <a:solidFill>
                  <a:srgbClr val="000000"/>
                </a:solidFill>
                <a:effectLst/>
                <a:uLnTx/>
                <a:uFillTx/>
                <a:latin typeface="Tahoma"/>
                <a:ea typeface="ＭＳ Ｐゴシック" panose="020B0600070205080204" pitchFamily="34" charset="-128"/>
              </a:rPr>
              <a:t>Spring 2019</a:t>
            </a:r>
          </a:p>
          <a:p>
            <a:pPr marL="0" marR="0" lvl="0" indent="0" algn="ctr" defTabSz="914400" rtl="0" eaLnBrk="1" fontAlgn="base" latinLnBrk="0" hangingPunct="1">
              <a:lnSpc>
                <a:spcPct val="100000"/>
              </a:lnSpc>
              <a:spcBef>
                <a:spcPct val="20000"/>
              </a:spcBef>
              <a:spcAft>
                <a:spcPct val="0"/>
              </a:spcAft>
              <a:buClr>
                <a:srgbClr val="CC9900"/>
              </a:buClr>
              <a:buSzPct val="65000"/>
              <a:buFont typeface="Wingdings" pitchFamily="2" charset="2"/>
              <a:buNone/>
              <a:tabLst/>
              <a:defRPr/>
            </a:pPr>
            <a:r>
              <a:rPr lang="en-US" altLang="en-US" kern="0" dirty="0">
                <a:solidFill>
                  <a:srgbClr val="000000"/>
                </a:solidFill>
                <a:latin typeface="Tahoma"/>
                <a:ea typeface="ＭＳ Ｐゴシック" panose="020B0600070205080204" pitchFamily="34" charset="-128"/>
              </a:rPr>
              <a:t>15</a:t>
            </a:r>
            <a:r>
              <a:rPr kumimoji="0" lang="en-US" altLang="en-US" sz="2400" b="0" i="0" u="none" strike="noStrike" kern="0" cap="none" spc="0" normalizeH="0" baseline="0" noProof="0" dirty="0">
                <a:ln>
                  <a:noFill/>
                </a:ln>
                <a:solidFill>
                  <a:srgbClr val="000000"/>
                </a:solidFill>
                <a:effectLst/>
                <a:uLnTx/>
                <a:uFillTx/>
                <a:latin typeface="Tahoma"/>
                <a:ea typeface="ＭＳ Ｐゴシック" panose="020B0600070205080204" pitchFamily="34" charset="-128"/>
              </a:rPr>
              <a:t> March 2019</a:t>
            </a:r>
          </a:p>
          <a:p>
            <a:pPr marL="0" marR="0" lvl="0" indent="0" algn="ctr" defTabSz="914400" rtl="0" eaLnBrk="1" fontAlgn="base" latinLnBrk="0" hangingPunct="1">
              <a:lnSpc>
                <a:spcPct val="100000"/>
              </a:lnSpc>
              <a:spcBef>
                <a:spcPct val="20000"/>
              </a:spcBef>
              <a:spcAft>
                <a:spcPct val="0"/>
              </a:spcAft>
              <a:buClr>
                <a:srgbClr val="CC9900"/>
              </a:buClr>
              <a:buSzPct val="65000"/>
              <a:buFont typeface="Wingdings" pitchFamily="2" charset="2"/>
              <a:buNone/>
              <a:tabLst/>
              <a:defRPr/>
            </a:pPr>
            <a:endParaRPr kumimoji="0" lang="en-US" altLang="en-US" sz="2400" b="0" i="0" u="none" strike="noStrike" kern="0" cap="none" spc="0" normalizeH="0" baseline="0" noProof="0" dirty="0">
              <a:ln>
                <a:noFill/>
              </a:ln>
              <a:solidFill>
                <a:srgbClr val="000000"/>
              </a:solidFill>
              <a:effectLst/>
              <a:uLnTx/>
              <a:uFillTx/>
              <a:latin typeface="Tahoma"/>
              <a:ea typeface="ＭＳ Ｐゴシック" panose="020B0600070205080204" pitchFamily="34" charset="-128"/>
            </a:endParaRPr>
          </a:p>
          <a:p>
            <a:pPr marL="0" marR="0" lvl="0" indent="0" algn="ctr" defTabSz="914400" rtl="0" eaLnBrk="1" fontAlgn="base" latinLnBrk="0" hangingPunct="1">
              <a:lnSpc>
                <a:spcPct val="100000"/>
              </a:lnSpc>
              <a:spcBef>
                <a:spcPct val="20000"/>
              </a:spcBef>
              <a:spcAft>
                <a:spcPct val="0"/>
              </a:spcAft>
              <a:buClr>
                <a:srgbClr val="CC9900"/>
              </a:buClr>
              <a:buSzPct val="65000"/>
              <a:buFont typeface="Wingdings" pitchFamily="2" charset="2"/>
              <a:buNone/>
              <a:tabLst/>
              <a:defRPr/>
            </a:pPr>
            <a:endParaRPr kumimoji="0" lang="en-US" altLang="en-US" sz="2400" b="0" i="0" u="none" strike="noStrike" kern="0" cap="none" spc="0" normalizeH="0" baseline="0" noProof="0" dirty="0">
              <a:ln>
                <a:noFill/>
              </a:ln>
              <a:solidFill>
                <a:srgbClr val="000000"/>
              </a:solidFill>
              <a:effectLst/>
              <a:uLnTx/>
              <a:uFillTx/>
              <a:latin typeface="Tahoma"/>
              <a:ea typeface="ＭＳ Ｐゴシック" panose="020B0600070205080204" pitchFamily="34" charset="-128"/>
            </a:endParaRPr>
          </a:p>
          <a:p>
            <a:pPr marL="0" marR="0" lvl="0" indent="0" algn="ctr" defTabSz="914400" rtl="0" eaLnBrk="1" fontAlgn="base" latinLnBrk="0" hangingPunct="1">
              <a:lnSpc>
                <a:spcPct val="100000"/>
              </a:lnSpc>
              <a:spcBef>
                <a:spcPct val="20000"/>
              </a:spcBef>
              <a:spcAft>
                <a:spcPct val="0"/>
              </a:spcAft>
              <a:buClr>
                <a:srgbClr val="CC9900"/>
              </a:buClr>
              <a:buSzPct val="65000"/>
              <a:buFont typeface="Wingdings" pitchFamily="2" charset="2"/>
              <a:buNone/>
              <a:tabLst/>
              <a:defRPr/>
            </a:pPr>
            <a:endParaRPr kumimoji="0" lang="en-US" altLang="en-US" sz="2400" b="0" i="0" u="none" strike="noStrike" kern="0" cap="none" spc="0" normalizeH="0" baseline="0" noProof="0" dirty="0">
              <a:ln>
                <a:noFill/>
              </a:ln>
              <a:solidFill>
                <a:srgbClr val="000000"/>
              </a:solidFill>
              <a:effectLst/>
              <a:uLnTx/>
              <a:uFillTx/>
              <a:latin typeface="Tahoma"/>
              <a:ea typeface="ＭＳ Ｐゴシック" panose="020B0600070205080204" pitchFamily="34" charset="-128"/>
            </a:endParaRPr>
          </a:p>
        </p:txBody>
      </p:sp>
    </p:spTree>
    <p:extLst>
      <p:ext uri="{BB962C8B-B14F-4D97-AF65-F5344CB8AC3E}">
        <p14:creationId xmlns:p14="http://schemas.microsoft.com/office/powerpoint/2010/main" val="373328601"/>
      </p:ext>
    </p:extLst>
  </p:cSld>
  <p:clrMapOvr>
    <a:masterClrMapping/>
  </p:clrMapOv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Title 1"/>
          <p:cNvSpPr>
            <a:spLocks noGrp="1"/>
          </p:cNvSpPr>
          <p:nvPr>
            <p:ph type="title"/>
          </p:nvPr>
        </p:nvSpPr>
        <p:spPr/>
        <p:txBody>
          <a:bodyPr/>
          <a:lstStyle/>
          <a:p>
            <a:r>
              <a:rPr lang="de-CH" dirty="0"/>
              <a:t>Digital Logic Abstraction</a:t>
            </a:r>
          </a:p>
        </p:txBody>
      </p:sp>
      <p:sp>
        <p:nvSpPr>
          <p:cNvPr id="49155" name="Content Placeholder 2"/>
          <p:cNvSpPr>
            <a:spLocks noGrp="1"/>
          </p:cNvSpPr>
          <p:nvPr>
            <p:ph idx="1"/>
          </p:nvPr>
        </p:nvSpPr>
        <p:spPr>
          <a:xfrm>
            <a:off x="228600" y="997527"/>
            <a:ext cx="8610600" cy="1440873"/>
          </a:xfrm>
        </p:spPr>
        <p:txBody>
          <a:bodyPr/>
          <a:lstStyle/>
          <a:p>
            <a:r>
              <a:rPr lang="en-US" b="1" dirty="0">
                <a:solidFill>
                  <a:srgbClr val="0432FF"/>
                </a:solidFill>
              </a:rPr>
              <a:t>“Digital logic”</a:t>
            </a:r>
            <a:r>
              <a:rPr lang="en-US" b="1" dirty="0"/>
              <a:t> </a:t>
            </a:r>
            <a:r>
              <a:rPr lang="en-US" dirty="0"/>
              <a:t>is a convenient </a:t>
            </a:r>
            <a:r>
              <a:rPr lang="en-US" b="1" dirty="0">
                <a:solidFill>
                  <a:srgbClr val="0432FF"/>
                </a:solidFill>
              </a:rPr>
              <a:t>abstraction</a:t>
            </a:r>
          </a:p>
          <a:p>
            <a:pPr lvl="1"/>
            <a:r>
              <a:rPr lang="en-US" dirty="0"/>
              <a:t>Output changes </a:t>
            </a:r>
            <a:r>
              <a:rPr lang="en-US" b="1" i="1" dirty="0">
                <a:solidFill>
                  <a:schemeClr val="tx2"/>
                </a:solidFill>
              </a:rPr>
              <a:t>immediately</a:t>
            </a:r>
            <a:r>
              <a:rPr lang="en-US" i="1" dirty="0"/>
              <a:t> </a:t>
            </a:r>
            <a:r>
              <a:rPr lang="en-US" dirty="0"/>
              <a:t>with the input</a:t>
            </a:r>
          </a:p>
        </p:txBody>
      </p:sp>
      <p:sp>
        <p:nvSpPr>
          <p:cNvPr id="2" name="Slide Number Placeholder 1"/>
          <p:cNvSpPr>
            <a:spLocks noGrp="1"/>
          </p:cNvSpPr>
          <p:nvPr>
            <p:ph type="sldNum" sz="quarter" idx="10"/>
          </p:nvPr>
        </p:nvSpPr>
        <p:spPr/>
        <p:txBody>
          <a:bodyPr/>
          <a:lstStyle/>
          <a:p>
            <a:fld id="{3F7A0F0B-C524-490E-9528-FEC33668804C}" type="slidenum">
              <a:rPr lang="en-US" smtClean="0"/>
              <a:pPr/>
              <a:t>11</a:t>
            </a:fld>
            <a:endParaRPr lang="en-US"/>
          </a:p>
        </p:txBody>
      </p:sp>
      <p:pic>
        <p:nvPicPr>
          <p:cNvPr id="3" name="Picture 2">
            <a:extLst>
              <a:ext uri="{FF2B5EF4-FFF2-40B4-BE49-F238E27FC236}">
                <a16:creationId xmlns:a16="http://schemas.microsoft.com/office/drawing/2014/main" id="{5D3967CF-6AD3-4368-A36C-FBAF26F97E5B}"/>
              </a:ext>
            </a:extLst>
          </p:cNvPr>
          <p:cNvPicPr>
            <a:picLocks noChangeAspect="1"/>
          </p:cNvPicPr>
          <p:nvPr/>
        </p:nvPicPr>
        <p:blipFill>
          <a:blip r:embed="rId2"/>
          <a:stretch>
            <a:fillRect/>
          </a:stretch>
        </p:blipFill>
        <p:spPr>
          <a:xfrm>
            <a:off x="2773680" y="2373632"/>
            <a:ext cx="3124200" cy="1032951"/>
          </a:xfrm>
          <a:prstGeom prst="rect">
            <a:avLst/>
          </a:prstGeom>
        </p:spPr>
      </p:pic>
      <p:grpSp>
        <p:nvGrpSpPr>
          <p:cNvPr id="9" name="Group 8">
            <a:extLst>
              <a:ext uri="{FF2B5EF4-FFF2-40B4-BE49-F238E27FC236}">
                <a16:creationId xmlns:a16="http://schemas.microsoft.com/office/drawing/2014/main" id="{1A8572FD-FD9C-43CF-981F-C1653014CD9F}"/>
              </a:ext>
            </a:extLst>
          </p:cNvPr>
          <p:cNvGrpSpPr/>
          <p:nvPr/>
        </p:nvGrpSpPr>
        <p:grpSpPr>
          <a:xfrm>
            <a:off x="2362200" y="4475438"/>
            <a:ext cx="4343400" cy="1228130"/>
            <a:chOff x="2362200" y="4475438"/>
            <a:chExt cx="4343400" cy="1228130"/>
          </a:xfrm>
        </p:grpSpPr>
        <p:cxnSp>
          <p:nvCxnSpPr>
            <p:cNvPr id="5" name="Connector: Elbow 4">
              <a:extLst>
                <a:ext uri="{FF2B5EF4-FFF2-40B4-BE49-F238E27FC236}">
                  <a16:creationId xmlns:a16="http://schemas.microsoft.com/office/drawing/2014/main" id="{9ADD62C4-82BD-4234-B00A-1203AEA20310}"/>
                </a:ext>
              </a:extLst>
            </p:cNvPr>
            <p:cNvCxnSpPr>
              <a:cxnSpLocks/>
            </p:cNvCxnSpPr>
            <p:nvPr/>
          </p:nvCxnSpPr>
          <p:spPr bwMode="auto">
            <a:xfrm>
              <a:off x="2971800" y="4479903"/>
              <a:ext cx="3733800" cy="457200"/>
            </a:xfrm>
            <a:prstGeom prst="bentConnector3">
              <a:avLst/>
            </a:prstGeom>
            <a:solidFill>
              <a:srgbClr val="C0C0C0"/>
            </a:solidFill>
            <a:ln w="38100" cap="flat" cmpd="sng" algn="ctr">
              <a:solidFill>
                <a:schemeClr val="tx1"/>
              </a:solidFill>
              <a:prstDash val="solid"/>
              <a:round/>
              <a:headEnd type="none" w="med" len="med"/>
              <a:tailEnd type="none" w="med" len="med"/>
            </a:ln>
            <a:effectLst/>
          </p:spPr>
        </p:cxnSp>
        <p:cxnSp>
          <p:nvCxnSpPr>
            <p:cNvPr id="11" name="Connector: Elbow 10">
              <a:extLst>
                <a:ext uri="{FF2B5EF4-FFF2-40B4-BE49-F238E27FC236}">
                  <a16:creationId xmlns:a16="http://schemas.microsoft.com/office/drawing/2014/main" id="{DC59374A-01A1-4387-8809-3334DE68A8DE}"/>
                </a:ext>
              </a:extLst>
            </p:cNvPr>
            <p:cNvCxnSpPr>
              <a:cxnSpLocks/>
            </p:cNvCxnSpPr>
            <p:nvPr/>
          </p:nvCxnSpPr>
          <p:spPr bwMode="auto">
            <a:xfrm flipV="1">
              <a:off x="2971800" y="5257800"/>
              <a:ext cx="3733800" cy="445768"/>
            </a:xfrm>
            <a:prstGeom prst="bentConnector3">
              <a:avLst/>
            </a:prstGeom>
            <a:solidFill>
              <a:srgbClr val="C0C0C0"/>
            </a:solidFill>
            <a:ln w="38100" cap="flat" cmpd="sng" algn="ctr">
              <a:solidFill>
                <a:schemeClr val="tx1"/>
              </a:solidFill>
              <a:prstDash val="solid"/>
              <a:round/>
              <a:headEnd type="none" w="med" len="med"/>
              <a:tailEnd type="none" w="med" len="med"/>
            </a:ln>
            <a:effectLst/>
          </p:spPr>
        </p:cxnSp>
        <p:sp>
          <p:nvSpPr>
            <p:cNvPr id="13" name="TextBox 12">
              <a:extLst>
                <a:ext uri="{FF2B5EF4-FFF2-40B4-BE49-F238E27FC236}">
                  <a16:creationId xmlns:a16="http://schemas.microsoft.com/office/drawing/2014/main" id="{68E99EC9-E530-452B-B30A-84417840C115}"/>
                </a:ext>
              </a:extLst>
            </p:cNvPr>
            <p:cNvSpPr txBox="1"/>
            <p:nvPr/>
          </p:nvSpPr>
          <p:spPr>
            <a:xfrm>
              <a:off x="2362200" y="4475438"/>
              <a:ext cx="457200" cy="461665"/>
            </a:xfrm>
            <a:prstGeom prst="rect">
              <a:avLst/>
            </a:prstGeom>
            <a:solidFill>
              <a:schemeClr val="bg1"/>
            </a:solidFill>
          </p:spPr>
          <p:txBody>
            <a:bodyPr wrap="square" rtlCol="0">
              <a:spAutoFit/>
            </a:bodyPr>
            <a:lstStyle/>
            <a:p>
              <a:r>
                <a:rPr lang="en-US" sz="2400" b="1" i="1" dirty="0">
                  <a:latin typeface="+mn-lt"/>
                </a:rPr>
                <a:t>A</a:t>
              </a:r>
            </a:p>
          </p:txBody>
        </p:sp>
        <p:sp>
          <p:nvSpPr>
            <p:cNvPr id="14" name="TextBox 13">
              <a:extLst>
                <a:ext uri="{FF2B5EF4-FFF2-40B4-BE49-F238E27FC236}">
                  <a16:creationId xmlns:a16="http://schemas.microsoft.com/office/drawing/2014/main" id="{92AA33D0-DA6E-4286-9B47-D2DA69A6C515}"/>
                </a:ext>
              </a:extLst>
            </p:cNvPr>
            <p:cNvSpPr txBox="1"/>
            <p:nvPr/>
          </p:nvSpPr>
          <p:spPr>
            <a:xfrm>
              <a:off x="2362200" y="5241903"/>
              <a:ext cx="457200" cy="461665"/>
            </a:xfrm>
            <a:prstGeom prst="rect">
              <a:avLst/>
            </a:prstGeom>
            <a:solidFill>
              <a:schemeClr val="bg1"/>
            </a:solidFill>
          </p:spPr>
          <p:txBody>
            <a:bodyPr wrap="square" rtlCol="0">
              <a:spAutoFit/>
            </a:bodyPr>
            <a:lstStyle/>
            <a:p>
              <a:r>
                <a:rPr lang="en-US" sz="2400" b="1" i="1" dirty="0">
                  <a:latin typeface="+mn-lt"/>
                </a:rPr>
                <a:t>Y</a:t>
              </a:r>
            </a:p>
          </p:txBody>
        </p:sp>
        <p:sp>
          <p:nvSpPr>
            <p:cNvPr id="15" name="TextBox 14">
              <a:extLst>
                <a:ext uri="{FF2B5EF4-FFF2-40B4-BE49-F238E27FC236}">
                  <a16:creationId xmlns:a16="http://schemas.microsoft.com/office/drawing/2014/main" id="{995D5FEB-F39E-4B32-AF21-C9BE7963E521}"/>
                </a:ext>
              </a:extLst>
            </p:cNvPr>
            <p:cNvSpPr txBox="1"/>
            <p:nvPr/>
          </p:nvSpPr>
          <p:spPr>
            <a:xfrm>
              <a:off x="3581400" y="4521604"/>
              <a:ext cx="457200" cy="369332"/>
            </a:xfrm>
            <a:prstGeom prst="rect">
              <a:avLst/>
            </a:prstGeom>
            <a:noFill/>
          </p:spPr>
          <p:txBody>
            <a:bodyPr wrap="square" rtlCol="0">
              <a:spAutoFit/>
            </a:bodyPr>
            <a:lstStyle/>
            <a:p>
              <a:r>
                <a:rPr lang="en-US" i="1" dirty="0">
                  <a:latin typeface="+mn-lt"/>
                </a:rPr>
                <a:t>1</a:t>
              </a:r>
            </a:p>
          </p:txBody>
        </p:sp>
        <p:sp>
          <p:nvSpPr>
            <p:cNvPr id="16" name="TextBox 15">
              <a:extLst>
                <a:ext uri="{FF2B5EF4-FFF2-40B4-BE49-F238E27FC236}">
                  <a16:creationId xmlns:a16="http://schemas.microsoft.com/office/drawing/2014/main" id="{3CB9F975-B35B-40E9-9CF3-837CA335D07A}"/>
                </a:ext>
              </a:extLst>
            </p:cNvPr>
            <p:cNvSpPr txBox="1"/>
            <p:nvPr/>
          </p:nvSpPr>
          <p:spPr>
            <a:xfrm>
              <a:off x="5638800" y="4521604"/>
              <a:ext cx="457200" cy="369332"/>
            </a:xfrm>
            <a:prstGeom prst="rect">
              <a:avLst/>
            </a:prstGeom>
            <a:noFill/>
          </p:spPr>
          <p:txBody>
            <a:bodyPr wrap="square" rtlCol="0">
              <a:spAutoFit/>
            </a:bodyPr>
            <a:lstStyle/>
            <a:p>
              <a:r>
                <a:rPr lang="en-US" i="1" dirty="0">
                  <a:latin typeface="+mn-lt"/>
                </a:rPr>
                <a:t>0</a:t>
              </a:r>
            </a:p>
          </p:txBody>
        </p:sp>
        <p:sp>
          <p:nvSpPr>
            <p:cNvPr id="17" name="TextBox 16">
              <a:extLst>
                <a:ext uri="{FF2B5EF4-FFF2-40B4-BE49-F238E27FC236}">
                  <a16:creationId xmlns:a16="http://schemas.microsoft.com/office/drawing/2014/main" id="{2D1C896A-A50E-48FF-960E-D285D01C709F}"/>
                </a:ext>
              </a:extLst>
            </p:cNvPr>
            <p:cNvSpPr txBox="1"/>
            <p:nvPr/>
          </p:nvSpPr>
          <p:spPr>
            <a:xfrm>
              <a:off x="3581400" y="5329630"/>
              <a:ext cx="457200" cy="369332"/>
            </a:xfrm>
            <a:prstGeom prst="rect">
              <a:avLst/>
            </a:prstGeom>
            <a:noFill/>
          </p:spPr>
          <p:txBody>
            <a:bodyPr wrap="square" rtlCol="0">
              <a:spAutoFit/>
            </a:bodyPr>
            <a:lstStyle/>
            <a:p>
              <a:r>
                <a:rPr lang="en-US" i="1" dirty="0">
                  <a:latin typeface="+mn-lt"/>
                </a:rPr>
                <a:t>0</a:t>
              </a:r>
            </a:p>
          </p:txBody>
        </p:sp>
        <p:sp>
          <p:nvSpPr>
            <p:cNvPr id="18" name="TextBox 17">
              <a:extLst>
                <a:ext uri="{FF2B5EF4-FFF2-40B4-BE49-F238E27FC236}">
                  <a16:creationId xmlns:a16="http://schemas.microsoft.com/office/drawing/2014/main" id="{226EF3F3-FACE-49DF-8010-14A1CD626ADA}"/>
                </a:ext>
              </a:extLst>
            </p:cNvPr>
            <p:cNvSpPr txBox="1"/>
            <p:nvPr/>
          </p:nvSpPr>
          <p:spPr>
            <a:xfrm>
              <a:off x="5638800" y="5329630"/>
              <a:ext cx="457200" cy="369332"/>
            </a:xfrm>
            <a:prstGeom prst="rect">
              <a:avLst/>
            </a:prstGeom>
            <a:noFill/>
          </p:spPr>
          <p:txBody>
            <a:bodyPr wrap="square" rtlCol="0">
              <a:spAutoFit/>
            </a:bodyPr>
            <a:lstStyle/>
            <a:p>
              <a:r>
                <a:rPr lang="en-US" i="1" dirty="0">
                  <a:latin typeface="+mn-lt"/>
                </a:rPr>
                <a:t>1</a:t>
              </a:r>
            </a:p>
          </p:txBody>
        </p:sp>
      </p:grpSp>
      <p:sp>
        <p:nvSpPr>
          <p:cNvPr id="4" name="Oval 3">
            <a:extLst>
              <a:ext uri="{FF2B5EF4-FFF2-40B4-BE49-F238E27FC236}">
                <a16:creationId xmlns:a16="http://schemas.microsoft.com/office/drawing/2014/main" id="{2350A383-5140-3941-9E0C-B63C5E524AD4}"/>
              </a:ext>
            </a:extLst>
          </p:cNvPr>
          <p:cNvSpPr/>
          <p:nvPr/>
        </p:nvSpPr>
        <p:spPr bwMode="auto">
          <a:xfrm>
            <a:off x="4648200" y="2808191"/>
            <a:ext cx="228600" cy="228600"/>
          </a:xfrm>
          <a:prstGeom prst="ellipse">
            <a:avLst/>
          </a:prstGeom>
          <a:solidFill>
            <a:schemeClr val="bg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Arial" pitchFamily="34" charset="0"/>
            </a:endParaRPr>
          </a:p>
        </p:txBody>
      </p:sp>
    </p:spTree>
    <p:extLst>
      <p:ext uri="{BB962C8B-B14F-4D97-AF65-F5344CB8AC3E}">
        <p14:creationId xmlns:p14="http://schemas.microsoft.com/office/powerpoint/2010/main" val="3771651002"/>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9155">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9155">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155" grpId="0" uiExpand="1" build="p"/>
      <p:bldP spid="4"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Title 1"/>
          <p:cNvSpPr>
            <a:spLocks noGrp="1"/>
          </p:cNvSpPr>
          <p:nvPr>
            <p:ph type="title"/>
          </p:nvPr>
        </p:nvSpPr>
        <p:spPr/>
        <p:txBody>
          <a:bodyPr/>
          <a:lstStyle/>
          <a:p>
            <a:r>
              <a:rPr lang="de-CH" dirty="0"/>
              <a:t>Combinational Circuit Delay</a:t>
            </a:r>
          </a:p>
        </p:txBody>
      </p:sp>
      <p:sp>
        <p:nvSpPr>
          <p:cNvPr id="49155" name="Content Placeholder 2"/>
          <p:cNvSpPr>
            <a:spLocks noGrp="1"/>
          </p:cNvSpPr>
          <p:nvPr>
            <p:ph idx="1"/>
          </p:nvPr>
        </p:nvSpPr>
        <p:spPr/>
        <p:txBody>
          <a:bodyPr/>
          <a:lstStyle/>
          <a:p>
            <a:r>
              <a:rPr lang="en-US" dirty="0"/>
              <a:t>In reality, </a:t>
            </a:r>
            <a:r>
              <a:rPr lang="en-US" b="1" dirty="0">
                <a:solidFill>
                  <a:srgbClr val="0432FF"/>
                </a:solidFill>
              </a:rPr>
              <a:t>outputs</a:t>
            </a:r>
            <a:r>
              <a:rPr lang="en-US" dirty="0">
                <a:solidFill>
                  <a:srgbClr val="0432FF"/>
                </a:solidFill>
              </a:rPr>
              <a:t> </a:t>
            </a:r>
            <a:r>
              <a:rPr lang="en-US" dirty="0"/>
              <a:t>are </a:t>
            </a:r>
            <a:r>
              <a:rPr lang="en-US" b="1" dirty="0">
                <a:solidFill>
                  <a:srgbClr val="FF0000"/>
                </a:solidFill>
              </a:rPr>
              <a:t>delayed </a:t>
            </a:r>
            <a:r>
              <a:rPr lang="en-US" dirty="0"/>
              <a:t>from </a:t>
            </a:r>
            <a:r>
              <a:rPr lang="en-US" b="1" dirty="0">
                <a:solidFill>
                  <a:srgbClr val="0432FF"/>
                </a:solidFill>
              </a:rPr>
              <a:t>inputs</a:t>
            </a:r>
          </a:p>
          <a:p>
            <a:pPr lvl="1"/>
            <a:r>
              <a:rPr lang="en-US" dirty="0"/>
              <a:t>Transistors take a finite amount of time to switch</a:t>
            </a:r>
          </a:p>
        </p:txBody>
      </p:sp>
      <p:graphicFrame>
        <p:nvGraphicFramePr>
          <p:cNvPr id="49156" name="Object 3"/>
          <p:cNvGraphicFramePr>
            <a:graphicFrameLocks noGrp="1" noChangeAspect="1"/>
          </p:cNvGraphicFramePr>
          <p:nvPr>
            <p:custDataLst>
              <p:tags r:id="rId2"/>
            </p:custDataLst>
            <p:extLst>
              <p:ext uri="{D42A27DB-BD31-4B8C-83A1-F6EECF244321}">
                <p14:modId xmlns:p14="http://schemas.microsoft.com/office/powerpoint/2010/main" val="3019890222"/>
              </p:ext>
            </p:extLst>
          </p:nvPr>
        </p:nvGraphicFramePr>
        <p:xfrm>
          <a:off x="2590800" y="2362200"/>
          <a:ext cx="4038600" cy="3732213"/>
        </p:xfrm>
        <a:graphic>
          <a:graphicData uri="http://schemas.openxmlformats.org/presentationml/2006/ole">
            <mc:AlternateContent xmlns:mc="http://schemas.openxmlformats.org/markup-compatibility/2006">
              <mc:Choice xmlns:v="urn:schemas-microsoft-com:vml" Requires="v">
                <p:oleObj spid="_x0000_s1041" name="VISIO" r:id="rId4" imgW="1735681" imgH="1602871" progId="Visio.Drawing.6">
                  <p:embed/>
                </p:oleObj>
              </mc:Choice>
              <mc:Fallback>
                <p:oleObj name="VISIO" r:id="rId4" imgW="1735681" imgH="1602871" progId="Visio.Drawing.6">
                  <p:embed/>
                  <p:pic>
                    <p:nvPicPr>
                      <p:cNvPr id="49156" name="Object 3"/>
                      <p:cNvPicPr>
                        <a:picLocks noGrp="1"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590800" y="2362200"/>
                        <a:ext cx="4038600" cy="373221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oleObj>
              </mc:Fallback>
            </mc:AlternateContent>
          </a:graphicData>
        </a:graphic>
      </p:graphicFrame>
      <p:sp>
        <p:nvSpPr>
          <p:cNvPr id="2" name="Slide Number Placeholder 1"/>
          <p:cNvSpPr>
            <a:spLocks noGrp="1"/>
          </p:cNvSpPr>
          <p:nvPr>
            <p:ph type="sldNum" sz="quarter" idx="10"/>
          </p:nvPr>
        </p:nvSpPr>
        <p:spPr/>
        <p:txBody>
          <a:bodyPr/>
          <a:lstStyle/>
          <a:p>
            <a:fld id="{3F7A0F0B-C524-490E-9528-FEC33668804C}" type="slidenum">
              <a:rPr lang="en-US" smtClean="0"/>
              <a:pPr/>
              <a:t>12</a:t>
            </a:fld>
            <a:endParaRPr lang="en-US"/>
          </a:p>
        </p:txBody>
      </p:sp>
      <p:sp>
        <p:nvSpPr>
          <p:cNvPr id="10" name="TextBox 9"/>
          <p:cNvSpPr txBox="1"/>
          <p:nvPr/>
        </p:nvSpPr>
        <p:spPr>
          <a:xfrm>
            <a:off x="2743200" y="5606197"/>
            <a:ext cx="738554" cy="400110"/>
          </a:xfrm>
          <a:prstGeom prst="rect">
            <a:avLst/>
          </a:prstGeom>
          <a:solidFill>
            <a:schemeClr val="bg1"/>
          </a:solidFill>
        </p:spPr>
        <p:txBody>
          <a:bodyPr wrap="square" rtlCol="0">
            <a:spAutoFit/>
          </a:bodyPr>
          <a:lstStyle/>
          <a:p>
            <a:r>
              <a:rPr lang="en-US" sz="2000" i="1" dirty="0">
                <a:latin typeface="+mn-lt"/>
              </a:rPr>
              <a:t>time</a:t>
            </a:r>
          </a:p>
        </p:txBody>
      </p:sp>
      <p:sp>
        <p:nvSpPr>
          <p:cNvPr id="7" name="Oval 6">
            <a:extLst>
              <a:ext uri="{FF2B5EF4-FFF2-40B4-BE49-F238E27FC236}">
                <a16:creationId xmlns:a16="http://schemas.microsoft.com/office/drawing/2014/main" id="{681C6979-9F3F-424A-A3B3-C75B5F90F04D}"/>
              </a:ext>
            </a:extLst>
          </p:cNvPr>
          <p:cNvSpPr/>
          <p:nvPr/>
        </p:nvSpPr>
        <p:spPr bwMode="auto">
          <a:xfrm>
            <a:off x="4648200" y="2590800"/>
            <a:ext cx="152400" cy="152400"/>
          </a:xfrm>
          <a:prstGeom prst="ellipse">
            <a:avLst/>
          </a:prstGeom>
          <a:solidFill>
            <a:schemeClr val="bg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Arial" pitchFamily="34" charset="0"/>
            </a:endParaRPr>
          </a:p>
        </p:txBody>
      </p:sp>
    </p:spTree>
    <p:extLst>
      <p:ext uri="{BB962C8B-B14F-4D97-AF65-F5344CB8AC3E}">
        <p14:creationId xmlns:p14="http://schemas.microsoft.com/office/powerpoint/2010/main" val="2160103669"/>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9155">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9155">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49156"/>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155" grpId="0" build="p"/>
      <p:bldP spid="10" grpId="0" animBg="1"/>
      <p:bldP spid="7"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Title 1"/>
          <p:cNvSpPr>
            <a:spLocks noGrp="1"/>
          </p:cNvSpPr>
          <p:nvPr>
            <p:ph type="title"/>
          </p:nvPr>
        </p:nvSpPr>
        <p:spPr>
          <a:xfrm>
            <a:off x="228600" y="152400"/>
            <a:ext cx="8610600" cy="1066800"/>
          </a:xfrm>
        </p:spPr>
        <p:txBody>
          <a:bodyPr/>
          <a:lstStyle/>
          <a:p>
            <a:r>
              <a:rPr lang="de-CH" dirty="0"/>
              <a:t>Real Inverter Delay Example</a:t>
            </a:r>
          </a:p>
        </p:txBody>
      </p:sp>
      <p:sp>
        <p:nvSpPr>
          <p:cNvPr id="2" name="Slide Number Placeholder 1"/>
          <p:cNvSpPr>
            <a:spLocks noGrp="1"/>
          </p:cNvSpPr>
          <p:nvPr>
            <p:ph type="sldNum" sz="quarter" idx="10"/>
          </p:nvPr>
        </p:nvSpPr>
        <p:spPr/>
        <p:txBody>
          <a:bodyPr/>
          <a:lstStyle/>
          <a:p>
            <a:fld id="{3F7A0F0B-C524-490E-9528-FEC33668804C}" type="slidenum">
              <a:rPr lang="en-US" smtClean="0"/>
              <a:pPr/>
              <a:t>13</a:t>
            </a:fld>
            <a:endParaRPr lang="en-US"/>
          </a:p>
        </p:txBody>
      </p:sp>
      <p:sp>
        <p:nvSpPr>
          <p:cNvPr id="10" name="TextBox 9"/>
          <p:cNvSpPr txBox="1"/>
          <p:nvPr/>
        </p:nvSpPr>
        <p:spPr>
          <a:xfrm>
            <a:off x="1181099" y="6505545"/>
            <a:ext cx="6781799" cy="400110"/>
          </a:xfrm>
          <a:prstGeom prst="rect">
            <a:avLst/>
          </a:prstGeom>
          <a:solidFill>
            <a:schemeClr val="bg1"/>
          </a:solidFill>
        </p:spPr>
        <p:txBody>
          <a:bodyPr wrap="square" rtlCol="0">
            <a:spAutoFit/>
          </a:bodyPr>
          <a:lstStyle/>
          <a:p>
            <a:r>
              <a:rPr lang="en-US" sz="1000" i="1" dirty="0">
                <a:latin typeface="+mn-lt"/>
              </a:rPr>
              <a:t>Image source: </a:t>
            </a:r>
            <a:r>
              <a:rPr lang="en-US" sz="1000" dirty="0"/>
              <a:t>Sandoval-Ibarra, F., and E. S. Hernández-Bernal. "Ring CMOS NOT-based oscillators: Analysis and design." </a:t>
            </a:r>
            <a:r>
              <a:rPr lang="en-US" sz="1000" i="1" dirty="0"/>
              <a:t>Journal of applied research and technology,</a:t>
            </a:r>
            <a:r>
              <a:rPr lang="en-US" sz="1000" dirty="0"/>
              <a:t> 2008.</a:t>
            </a:r>
            <a:endParaRPr lang="en-US" sz="1000" i="1" dirty="0">
              <a:latin typeface="+mn-lt"/>
            </a:endParaRPr>
          </a:p>
        </p:txBody>
      </p:sp>
      <p:pic>
        <p:nvPicPr>
          <p:cNvPr id="238594" name="Picture 2" descr="Spice simulation: propagation delay definition in response to a true voltage input. Here the power supply is V DD =5.0 V.Â ">
            <a:extLst>
              <a:ext uri="{FF2B5EF4-FFF2-40B4-BE49-F238E27FC236}">
                <a16:creationId xmlns:a16="http://schemas.microsoft.com/office/drawing/2014/main" id="{5C38CAA5-05DD-49CD-A652-81805C29A0D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9600" y="1242982"/>
            <a:ext cx="7567954" cy="4972050"/>
          </a:xfrm>
          <a:prstGeom prst="rect">
            <a:avLst/>
          </a:prstGeom>
          <a:noFill/>
          <a:extLst>
            <a:ext uri="{909E8E84-426E-40DD-AFC4-6F175D3DCCD1}">
              <a14:hiddenFill xmlns:a14="http://schemas.microsoft.com/office/drawing/2010/main">
                <a:solidFill>
                  <a:srgbClr val="FFFFFF"/>
                </a:solidFill>
              </a14:hiddenFill>
            </a:ext>
          </a:extLst>
        </p:spPr>
      </p:pic>
      <p:sp>
        <p:nvSpPr>
          <p:cNvPr id="11" name="Oval 10">
            <a:extLst>
              <a:ext uri="{FF2B5EF4-FFF2-40B4-BE49-F238E27FC236}">
                <a16:creationId xmlns:a16="http://schemas.microsoft.com/office/drawing/2014/main" id="{1D1C0A51-500C-402F-B234-EAFB21E48B7B}"/>
              </a:ext>
            </a:extLst>
          </p:cNvPr>
          <p:cNvSpPr/>
          <p:nvPr/>
        </p:nvSpPr>
        <p:spPr bwMode="auto">
          <a:xfrm>
            <a:off x="2971800" y="3200400"/>
            <a:ext cx="1088976" cy="703995"/>
          </a:xfrm>
          <a:prstGeom prst="ellipse">
            <a:avLst/>
          </a:prstGeom>
          <a:noFill/>
          <a:ln w="57150">
            <a:solidFill>
              <a:srgbClr val="FF0000"/>
            </a:solidFill>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Arial" pitchFamily="34" charset="0"/>
            </a:endParaRPr>
          </a:p>
        </p:txBody>
      </p:sp>
      <p:sp>
        <p:nvSpPr>
          <p:cNvPr id="13" name="Oval 12">
            <a:extLst>
              <a:ext uri="{FF2B5EF4-FFF2-40B4-BE49-F238E27FC236}">
                <a16:creationId xmlns:a16="http://schemas.microsoft.com/office/drawing/2014/main" id="{DA50917A-75B2-4591-A699-F8E9F6DBD388}"/>
              </a:ext>
            </a:extLst>
          </p:cNvPr>
          <p:cNvSpPr/>
          <p:nvPr/>
        </p:nvSpPr>
        <p:spPr bwMode="auto">
          <a:xfrm>
            <a:off x="6873922" y="3200400"/>
            <a:ext cx="1088976" cy="703995"/>
          </a:xfrm>
          <a:prstGeom prst="ellipse">
            <a:avLst/>
          </a:prstGeom>
          <a:noFill/>
          <a:ln w="57150">
            <a:solidFill>
              <a:srgbClr val="FF0000"/>
            </a:solidFill>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Arial" pitchFamily="34" charset="0"/>
            </a:endParaRPr>
          </a:p>
        </p:txBody>
      </p:sp>
    </p:spTree>
    <p:extLst>
      <p:ext uri="{BB962C8B-B14F-4D97-AF65-F5344CB8AC3E}">
        <p14:creationId xmlns:p14="http://schemas.microsoft.com/office/powerpoint/2010/main" val="3683664008"/>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3"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Title 1"/>
          <p:cNvSpPr>
            <a:spLocks noGrp="1"/>
          </p:cNvSpPr>
          <p:nvPr>
            <p:ph type="title"/>
          </p:nvPr>
        </p:nvSpPr>
        <p:spPr/>
        <p:txBody>
          <a:bodyPr/>
          <a:lstStyle/>
          <a:p>
            <a:r>
              <a:rPr lang="en-US" dirty="0"/>
              <a:t>Circuit Delay and Its Variation</a:t>
            </a:r>
            <a:endParaRPr lang="de-CH" dirty="0"/>
          </a:p>
        </p:txBody>
      </p:sp>
      <p:sp>
        <p:nvSpPr>
          <p:cNvPr id="49155" name="Content Placeholder 2"/>
          <p:cNvSpPr>
            <a:spLocks noGrp="1"/>
          </p:cNvSpPr>
          <p:nvPr>
            <p:ph idx="1"/>
          </p:nvPr>
        </p:nvSpPr>
        <p:spPr>
          <a:xfrm>
            <a:off x="228600" y="997527"/>
            <a:ext cx="8839200" cy="5022273"/>
          </a:xfrm>
        </p:spPr>
        <p:txBody>
          <a:bodyPr/>
          <a:lstStyle/>
          <a:p>
            <a:r>
              <a:rPr lang="en-US" dirty="0"/>
              <a:t>Delay is fundamentally caused by</a:t>
            </a:r>
          </a:p>
          <a:p>
            <a:pPr lvl="1"/>
            <a:r>
              <a:rPr lang="en-US" b="1" dirty="0">
                <a:solidFill>
                  <a:srgbClr val="0432FF"/>
                </a:solidFill>
              </a:rPr>
              <a:t>Capacitance</a:t>
            </a:r>
            <a:r>
              <a:rPr lang="en-US" dirty="0"/>
              <a:t> and </a:t>
            </a:r>
            <a:r>
              <a:rPr lang="en-US" b="1" dirty="0">
                <a:solidFill>
                  <a:srgbClr val="0432FF"/>
                </a:solidFill>
              </a:rPr>
              <a:t>resistance</a:t>
            </a:r>
            <a:r>
              <a:rPr lang="en-US" dirty="0"/>
              <a:t> in a circuit</a:t>
            </a:r>
          </a:p>
          <a:p>
            <a:pPr lvl="1"/>
            <a:r>
              <a:rPr lang="en-US" dirty="0"/>
              <a:t>Finite </a:t>
            </a:r>
            <a:r>
              <a:rPr lang="en-US" b="1" dirty="0">
                <a:solidFill>
                  <a:srgbClr val="0432FF"/>
                </a:solidFill>
              </a:rPr>
              <a:t>speed of light</a:t>
            </a:r>
            <a:r>
              <a:rPr lang="en-US" b="1" dirty="0"/>
              <a:t> </a:t>
            </a:r>
            <a:r>
              <a:rPr lang="en-US" dirty="0"/>
              <a:t>(not so fast on a nanosecond scale!)</a:t>
            </a:r>
          </a:p>
          <a:p>
            <a:endParaRPr lang="en-US" dirty="0"/>
          </a:p>
          <a:p>
            <a:r>
              <a:rPr lang="en-US" b="1" i="1" dirty="0"/>
              <a:t>Anything</a:t>
            </a:r>
            <a:r>
              <a:rPr lang="en-US" dirty="0"/>
              <a:t> affecting these quantities can change delay:</a:t>
            </a:r>
            <a:endParaRPr lang="en-US" dirty="0">
              <a:solidFill>
                <a:srgbClr val="0432FF"/>
              </a:solidFill>
            </a:endParaRPr>
          </a:p>
          <a:p>
            <a:pPr lvl="1"/>
            <a:r>
              <a:rPr lang="en-US" b="1" dirty="0">
                <a:solidFill>
                  <a:srgbClr val="0432FF"/>
                </a:solidFill>
              </a:rPr>
              <a:t>Rising</a:t>
            </a:r>
            <a:r>
              <a:rPr lang="en-US" dirty="0"/>
              <a:t> (i.e., 0 -&gt; 1) vs. </a:t>
            </a:r>
            <a:r>
              <a:rPr lang="en-US" b="1" dirty="0">
                <a:solidFill>
                  <a:srgbClr val="0432FF"/>
                </a:solidFill>
              </a:rPr>
              <a:t>falling</a:t>
            </a:r>
            <a:r>
              <a:rPr lang="en-US" dirty="0"/>
              <a:t> (i.e., 1 -&gt; 0) inputs</a:t>
            </a:r>
          </a:p>
          <a:p>
            <a:pPr lvl="1"/>
            <a:r>
              <a:rPr lang="en-US" dirty="0"/>
              <a:t>Different </a:t>
            </a:r>
            <a:r>
              <a:rPr lang="en-US" b="1" dirty="0">
                <a:solidFill>
                  <a:srgbClr val="0432FF"/>
                </a:solidFill>
              </a:rPr>
              <a:t>inputs</a:t>
            </a:r>
            <a:r>
              <a:rPr lang="en-US" dirty="0"/>
              <a:t> have different </a:t>
            </a:r>
            <a:r>
              <a:rPr lang="en-US" b="1" dirty="0">
                <a:solidFill>
                  <a:srgbClr val="0432FF"/>
                </a:solidFill>
              </a:rPr>
              <a:t>delays</a:t>
            </a:r>
          </a:p>
          <a:p>
            <a:pPr lvl="1"/>
            <a:r>
              <a:rPr lang="en-US" dirty="0"/>
              <a:t>Changes in </a:t>
            </a:r>
            <a:r>
              <a:rPr lang="en-US" b="1" dirty="0">
                <a:solidFill>
                  <a:srgbClr val="0432FF"/>
                </a:solidFill>
              </a:rPr>
              <a:t>environment</a:t>
            </a:r>
            <a:r>
              <a:rPr lang="en-US" dirty="0"/>
              <a:t> (e.g., temperature)</a:t>
            </a:r>
          </a:p>
          <a:p>
            <a:pPr lvl="1"/>
            <a:r>
              <a:rPr lang="en-US" b="1" dirty="0">
                <a:solidFill>
                  <a:srgbClr val="0432FF"/>
                </a:solidFill>
              </a:rPr>
              <a:t>Aging</a:t>
            </a:r>
            <a:r>
              <a:rPr lang="en-US" dirty="0"/>
              <a:t> of the circuit</a:t>
            </a:r>
          </a:p>
          <a:p>
            <a:pPr lvl="1"/>
            <a:endParaRPr lang="en-US" dirty="0"/>
          </a:p>
          <a:p>
            <a:r>
              <a:rPr lang="en-US" dirty="0"/>
              <a:t>We have a </a:t>
            </a:r>
            <a:r>
              <a:rPr lang="en-US" b="1" dirty="0">
                <a:solidFill>
                  <a:srgbClr val="FF0000"/>
                </a:solidFill>
              </a:rPr>
              <a:t>range</a:t>
            </a:r>
            <a:r>
              <a:rPr lang="en-US" b="1" i="1" dirty="0">
                <a:solidFill>
                  <a:srgbClr val="FF0000"/>
                </a:solidFill>
              </a:rPr>
              <a:t> </a:t>
            </a:r>
            <a:r>
              <a:rPr lang="en-US" b="1" dirty="0">
                <a:solidFill>
                  <a:srgbClr val="FF0000"/>
                </a:solidFill>
              </a:rPr>
              <a:t>of possible delays </a:t>
            </a:r>
            <a:r>
              <a:rPr lang="en-US" dirty="0"/>
              <a:t>from input to output</a:t>
            </a:r>
          </a:p>
        </p:txBody>
      </p:sp>
      <p:sp>
        <p:nvSpPr>
          <p:cNvPr id="2" name="Slide Number Placeholder 1"/>
          <p:cNvSpPr>
            <a:spLocks noGrp="1"/>
          </p:cNvSpPr>
          <p:nvPr>
            <p:ph type="sldNum" sz="quarter" idx="10"/>
          </p:nvPr>
        </p:nvSpPr>
        <p:spPr/>
        <p:txBody>
          <a:bodyPr/>
          <a:lstStyle/>
          <a:p>
            <a:fld id="{3F7A0F0B-C524-490E-9528-FEC33668804C}" type="slidenum">
              <a:rPr lang="en-US" smtClean="0"/>
              <a:pPr/>
              <a:t>14</a:t>
            </a:fld>
            <a:endParaRPr lang="en-US" dirty="0"/>
          </a:p>
        </p:txBody>
      </p:sp>
    </p:spTree>
    <p:extLst>
      <p:ext uri="{BB962C8B-B14F-4D97-AF65-F5344CB8AC3E}">
        <p14:creationId xmlns:p14="http://schemas.microsoft.com/office/powerpoint/2010/main" val="285946797"/>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9155">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9155">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49155">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9155">
                                            <p:txEl>
                                              <p:pRg st="4" end="4"/>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49155">
                                            <p:txEl>
                                              <p:pRg st="5" end="5"/>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49155">
                                            <p:txEl>
                                              <p:pRg st="6" end="6"/>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49155">
                                            <p:txEl>
                                              <p:pRg st="7" end="7"/>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49155">
                                            <p:txEl>
                                              <p:pRg st="8" end="8"/>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49155">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155" grpId="0" uiExpand="1"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Title 4"/>
          <p:cNvSpPr>
            <a:spLocks noGrp="1"/>
          </p:cNvSpPr>
          <p:nvPr>
            <p:ph type="title"/>
          </p:nvPr>
        </p:nvSpPr>
        <p:spPr/>
        <p:txBody>
          <a:bodyPr/>
          <a:lstStyle/>
          <a:p>
            <a:r>
              <a:rPr lang="en-US" dirty="0"/>
              <a:t>Delays from Input to Output</a:t>
            </a:r>
            <a:endParaRPr lang="de-CH" dirty="0"/>
          </a:p>
        </p:txBody>
      </p:sp>
      <p:sp>
        <p:nvSpPr>
          <p:cNvPr id="6" name="Content Placeholder 5"/>
          <p:cNvSpPr>
            <a:spLocks noGrp="1"/>
          </p:cNvSpPr>
          <p:nvPr>
            <p:ph idx="1"/>
          </p:nvPr>
        </p:nvSpPr>
        <p:spPr>
          <a:xfrm>
            <a:off x="0" y="997527"/>
            <a:ext cx="9144000" cy="2202873"/>
          </a:xfrm>
        </p:spPr>
        <p:txBody>
          <a:bodyPr/>
          <a:lstStyle/>
          <a:p>
            <a:r>
              <a:rPr lang="en-US" b="1" dirty="0">
                <a:solidFill>
                  <a:srgbClr val="7030A0"/>
                </a:solidFill>
              </a:rPr>
              <a:t>Contamination delay (</a:t>
            </a:r>
            <a:r>
              <a:rPr lang="en-US" b="1" dirty="0" err="1">
                <a:solidFill>
                  <a:srgbClr val="7030A0"/>
                </a:solidFill>
              </a:rPr>
              <a:t>t</a:t>
            </a:r>
            <a:r>
              <a:rPr lang="en-US" b="1" baseline="-25000" dirty="0" err="1">
                <a:solidFill>
                  <a:srgbClr val="7030A0"/>
                </a:solidFill>
              </a:rPr>
              <a:t>cd</a:t>
            </a:r>
            <a:r>
              <a:rPr lang="en-US" b="1" dirty="0">
                <a:solidFill>
                  <a:srgbClr val="7030A0"/>
                </a:solidFill>
              </a:rPr>
              <a:t>): </a:t>
            </a:r>
            <a:r>
              <a:rPr lang="en-US" dirty="0"/>
              <a:t>delay until Y </a:t>
            </a:r>
            <a:r>
              <a:rPr lang="en-US" b="1" i="1" dirty="0"/>
              <a:t>starts changing</a:t>
            </a:r>
          </a:p>
          <a:p>
            <a:r>
              <a:rPr lang="en-US" b="1" dirty="0">
                <a:solidFill>
                  <a:srgbClr val="7030A0"/>
                </a:solidFill>
              </a:rPr>
              <a:t>Propagation delay (</a:t>
            </a:r>
            <a:r>
              <a:rPr lang="en-US" b="1" dirty="0" err="1">
                <a:solidFill>
                  <a:srgbClr val="7030A0"/>
                </a:solidFill>
              </a:rPr>
              <a:t>t</a:t>
            </a:r>
            <a:r>
              <a:rPr lang="en-US" b="1" baseline="-25000" dirty="0" err="1">
                <a:solidFill>
                  <a:srgbClr val="7030A0"/>
                </a:solidFill>
              </a:rPr>
              <a:t>pd</a:t>
            </a:r>
            <a:r>
              <a:rPr lang="en-US" b="1" dirty="0">
                <a:solidFill>
                  <a:srgbClr val="7030A0"/>
                </a:solidFill>
              </a:rPr>
              <a:t>): </a:t>
            </a:r>
            <a:r>
              <a:rPr lang="en-US" dirty="0"/>
              <a:t>delay until Y </a:t>
            </a:r>
            <a:r>
              <a:rPr lang="en-US" b="1" i="1" dirty="0"/>
              <a:t>finishes changing</a:t>
            </a:r>
          </a:p>
        </p:txBody>
      </p:sp>
      <p:sp>
        <p:nvSpPr>
          <p:cNvPr id="2" name="Slide Number Placeholder 1"/>
          <p:cNvSpPr>
            <a:spLocks noGrp="1"/>
          </p:cNvSpPr>
          <p:nvPr>
            <p:ph type="sldNum" sz="quarter" idx="10"/>
          </p:nvPr>
        </p:nvSpPr>
        <p:spPr/>
        <p:txBody>
          <a:bodyPr/>
          <a:lstStyle/>
          <a:p>
            <a:fld id="{3F7A0F0B-C524-490E-9528-FEC33668804C}" type="slidenum">
              <a:rPr lang="en-US" smtClean="0"/>
              <a:pPr/>
              <a:t>15</a:t>
            </a:fld>
            <a:endParaRPr lang="en-US" dirty="0"/>
          </a:p>
        </p:txBody>
      </p:sp>
      <p:pic>
        <p:nvPicPr>
          <p:cNvPr id="10" name="Picture 9"/>
          <p:cNvPicPr>
            <a:picLocks noChangeAspect="1"/>
          </p:cNvPicPr>
          <p:nvPr/>
        </p:nvPicPr>
        <p:blipFill rotWithShape="1">
          <a:blip r:embed="rId2">
            <a:extLst>
              <a:ext uri="{28A0092B-C50C-407E-A947-70E740481C1C}">
                <a14:useLocalDpi xmlns:a14="http://schemas.microsoft.com/office/drawing/2010/main" val="0"/>
              </a:ext>
            </a:extLst>
          </a:blip>
          <a:srcRect t="18483"/>
          <a:stretch/>
        </p:blipFill>
        <p:spPr>
          <a:xfrm>
            <a:off x="4297286" y="2635618"/>
            <a:ext cx="4541914" cy="3414192"/>
          </a:xfrm>
          <a:prstGeom prst="rect">
            <a:avLst/>
          </a:prstGeom>
        </p:spPr>
      </p:pic>
      <p:pic>
        <p:nvPicPr>
          <p:cNvPr id="11" name="Picture 10"/>
          <p:cNvPicPr>
            <a:picLocks noChangeAspect="1"/>
          </p:cNvPicPr>
          <p:nvPr/>
        </p:nvPicPr>
        <p:blipFill>
          <a:blip r:embed="rId3"/>
          <a:stretch>
            <a:fillRect/>
          </a:stretch>
        </p:blipFill>
        <p:spPr>
          <a:xfrm>
            <a:off x="525384" y="3538930"/>
            <a:ext cx="3209925" cy="1095375"/>
          </a:xfrm>
          <a:prstGeom prst="rect">
            <a:avLst/>
          </a:prstGeom>
        </p:spPr>
      </p:pic>
      <p:sp>
        <p:nvSpPr>
          <p:cNvPr id="12" name="Content Placeholder 5"/>
          <p:cNvSpPr txBox="1">
            <a:spLocks/>
          </p:cNvSpPr>
          <p:nvPr/>
        </p:nvSpPr>
        <p:spPr bwMode="auto">
          <a:xfrm>
            <a:off x="839708" y="2105418"/>
            <a:ext cx="2581278"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chemeClr val="accent1"/>
              </a:buClr>
              <a:buSzPct val="65000"/>
              <a:buFont typeface="Wingdings" panose="05000000000000000000" pitchFamily="2" charset="2"/>
              <a:buChar char="n"/>
              <a:defRPr sz="2400">
                <a:solidFill>
                  <a:schemeClr val="tx1"/>
                </a:solidFill>
                <a:latin typeface="+mn-lt"/>
                <a:ea typeface="ＭＳ Ｐゴシック" charset="0"/>
                <a:cs typeface="ＭＳ Ｐゴシック" charset="0"/>
              </a:defRPr>
            </a:lvl1pPr>
            <a:lvl2pPr marL="669925" indent="-325438" algn="l" rtl="0" eaLnBrk="0" fontAlgn="base" hangingPunct="0">
              <a:spcBef>
                <a:spcPct val="20000"/>
              </a:spcBef>
              <a:spcAft>
                <a:spcPct val="0"/>
              </a:spcAft>
              <a:buClr>
                <a:schemeClr val="accent2"/>
              </a:buClr>
              <a:buSzPct val="60000"/>
              <a:buFont typeface="Wingdings" panose="05000000000000000000" pitchFamily="2" charset="2"/>
              <a:buChar char="q"/>
              <a:defRPr sz="2200">
                <a:solidFill>
                  <a:schemeClr val="tx1"/>
                </a:solidFill>
                <a:latin typeface="+mn-lt"/>
                <a:ea typeface="ＭＳ Ｐゴシック" pitchFamily="-106" charset="-128"/>
              </a:defRPr>
            </a:lvl2pPr>
            <a:lvl3pPr marL="1022350" indent="-350838" algn="l" rtl="0" eaLnBrk="0" fontAlgn="base" hangingPunct="0">
              <a:spcBef>
                <a:spcPct val="20000"/>
              </a:spcBef>
              <a:spcAft>
                <a:spcPct val="0"/>
              </a:spcAft>
              <a:buClr>
                <a:schemeClr val="accent1"/>
              </a:buClr>
              <a:buSzPct val="65000"/>
              <a:buFont typeface="Wingdings" panose="05000000000000000000" pitchFamily="2" charset="2"/>
              <a:buChar char="n"/>
              <a:defRPr sz="2000">
                <a:solidFill>
                  <a:schemeClr val="tx1"/>
                </a:solidFill>
                <a:latin typeface="+mn-lt"/>
                <a:ea typeface="ＭＳ Ｐゴシック" pitchFamily="-106" charset="-128"/>
              </a:defRPr>
            </a:lvl3pPr>
            <a:lvl4pPr marL="1339850" indent="-315913" algn="l" rtl="0" eaLnBrk="0" fontAlgn="base" hangingPunct="0">
              <a:spcBef>
                <a:spcPct val="20000"/>
              </a:spcBef>
              <a:spcAft>
                <a:spcPct val="0"/>
              </a:spcAft>
              <a:buClr>
                <a:schemeClr val="accent2"/>
              </a:buClr>
              <a:buSzPct val="70000"/>
              <a:buFont typeface="Wingdings" panose="05000000000000000000" pitchFamily="2" charset="2"/>
              <a:buChar char="q"/>
              <a:defRPr>
                <a:solidFill>
                  <a:schemeClr val="tx1"/>
                </a:solidFill>
                <a:latin typeface="+mn-lt"/>
                <a:ea typeface="ＭＳ Ｐゴシック" pitchFamily="-106" charset="-128"/>
              </a:defRPr>
            </a:lvl4pPr>
            <a:lvl5pPr marL="1681163" indent="-339725" algn="l" rtl="0" eaLnBrk="0" fontAlgn="base" hangingPunct="0">
              <a:spcBef>
                <a:spcPct val="20000"/>
              </a:spcBef>
              <a:spcAft>
                <a:spcPct val="0"/>
              </a:spcAft>
              <a:buClr>
                <a:schemeClr val="accent1"/>
              </a:buClr>
              <a:buSzPct val="75000"/>
              <a:buFont typeface="Wingdings" panose="05000000000000000000" pitchFamily="2" charset="2"/>
              <a:buChar char="§"/>
              <a:defRPr sz="1600">
                <a:solidFill>
                  <a:schemeClr val="tx1"/>
                </a:solidFill>
                <a:latin typeface="+mn-lt"/>
                <a:ea typeface="ＭＳ Ｐゴシック" pitchFamily="-106" charset="-128"/>
              </a:defRPr>
            </a:lvl5pPr>
            <a:lvl6pPr marL="2138363" indent="-339725" algn="l" rtl="0" fontAlgn="base">
              <a:spcBef>
                <a:spcPct val="20000"/>
              </a:spcBef>
              <a:spcAft>
                <a:spcPct val="0"/>
              </a:spcAft>
              <a:buClr>
                <a:schemeClr val="accent1"/>
              </a:buClr>
              <a:buSzPct val="75000"/>
              <a:buFont typeface="Wingdings" pitchFamily="2" charset="2"/>
              <a:buChar char="§"/>
              <a:defRPr sz="1600">
                <a:solidFill>
                  <a:schemeClr val="tx1"/>
                </a:solidFill>
                <a:latin typeface="+mn-lt"/>
              </a:defRPr>
            </a:lvl6pPr>
            <a:lvl7pPr marL="2595563" indent="-339725" algn="l" rtl="0" fontAlgn="base">
              <a:spcBef>
                <a:spcPct val="20000"/>
              </a:spcBef>
              <a:spcAft>
                <a:spcPct val="0"/>
              </a:spcAft>
              <a:buClr>
                <a:schemeClr val="accent1"/>
              </a:buClr>
              <a:buSzPct val="75000"/>
              <a:buFont typeface="Wingdings" pitchFamily="2" charset="2"/>
              <a:buChar char="§"/>
              <a:defRPr sz="1600">
                <a:solidFill>
                  <a:schemeClr val="tx1"/>
                </a:solidFill>
                <a:latin typeface="+mn-lt"/>
              </a:defRPr>
            </a:lvl7pPr>
            <a:lvl8pPr marL="3052763" indent="-339725" algn="l" rtl="0" fontAlgn="base">
              <a:spcBef>
                <a:spcPct val="20000"/>
              </a:spcBef>
              <a:spcAft>
                <a:spcPct val="0"/>
              </a:spcAft>
              <a:buClr>
                <a:schemeClr val="accent1"/>
              </a:buClr>
              <a:buSzPct val="75000"/>
              <a:buFont typeface="Wingdings" pitchFamily="2" charset="2"/>
              <a:buChar char="§"/>
              <a:defRPr sz="1600">
                <a:solidFill>
                  <a:schemeClr val="tx1"/>
                </a:solidFill>
                <a:latin typeface="+mn-lt"/>
              </a:defRPr>
            </a:lvl8pPr>
            <a:lvl9pPr marL="3509963" indent="-339725" algn="l" rtl="0" fontAlgn="base">
              <a:spcBef>
                <a:spcPct val="20000"/>
              </a:spcBef>
              <a:spcAft>
                <a:spcPct val="0"/>
              </a:spcAft>
              <a:buClr>
                <a:schemeClr val="accent1"/>
              </a:buClr>
              <a:buSzPct val="75000"/>
              <a:buFont typeface="Wingdings" pitchFamily="2" charset="2"/>
              <a:buChar char="§"/>
              <a:defRPr sz="1600">
                <a:solidFill>
                  <a:schemeClr val="tx1"/>
                </a:solidFill>
                <a:latin typeface="+mn-lt"/>
              </a:defRPr>
            </a:lvl9pPr>
          </a:lstStyle>
          <a:p>
            <a:pPr marL="0" indent="0">
              <a:buNone/>
            </a:pPr>
            <a:r>
              <a:rPr lang="en-US" u="sng" kern="0" dirty="0"/>
              <a:t>Example Circuit</a:t>
            </a:r>
          </a:p>
        </p:txBody>
      </p:sp>
      <p:sp>
        <p:nvSpPr>
          <p:cNvPr id="13" name="Content Placeholder 5"/>
          <p:cNvSpPr txBox="1">
            <a:spLocks/>
          </p:cNvSpPr>
          <p:nvPr/>
        </p:nvSpPr>
        <p:spPr bwMode="auto">
          <a:xfrm>
            <a:off x="4495800" y="2122868"/>
            <a:ext cx="3992484"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chemeClr val="accent1"/>
              </a:buClr>
              <a:buSzPct val="65000"/>
              <a:buFont typeface="Wingdings" panose="05000000000000000000" pitchFamily="2" charset="2"/>
              <a:buChar char="n"/>
              <a:defRPr sz="2400">
                <a:solidFill>
                  <a:schemeClr val="tx1"/>
                </a:solidFill>
                <a:latin typeface="+mn-lt"/>
                <a:ea typeface="ＭＳ Ｐゴシック" charset="0"/>
                <a:cs typeface="ＭＳ Ｐゴシック" charset="0"/>
              </a:defRPr>
            </a:lvl1pPr>
            <a:lvl2pPr marL="669925" indent="-325438" algn="l" rtl="0" eaLnBrk="0" fontAlgn="base" hangingPunct="0">
              <a:spcBef>
                <a:spcPct val="20000"/>
              </a:spcBef>
              <a:spcAft>
                <a:spcPct val="0"/>
              </a:spcAft>
              <a:buClr>
                <a:schemeClr val="accent2"/>
              </a:buClr>
              <a:buSzPct val="60000"/>
              <a:buFont typeface="Wingdings" panose="05000000000000000000" pitchFamily="2" charset="2"/>
              <a:buChar char="q"/>
              <a:defRPr sz="2200">
                <a:solidFill>
                  <a:schemeClr val="tx1"/>
                </a:solidFill>
                <a:latin typeface="+mn-lt"/>
                <a:ea typeface="ＭＳ Ｐゴシック" pitchFamily="-106" charset="-128"/>
              </a:defRPr>
            </a:lvl2pPr>
            <a:lvl3pPr marL="1022350" indent="-350838" algn="l" rtl="0" eaLnBrk="0" fontAlgn="base" hangingPunct="0">
              <a:spcBef>
                <a:spcPct val="20000"/>
              </a:spcBef>
              <a:spcAft>
                <a:spcPct val="0"/>
              </a:spcAft>
              <a:buClr>
                <a:schemeClr val="accent1"/>
              </a:buClr>
              <a:buSzPct val="65000"/>
              <a:buFont typeface="Wingdings" panose="05000000000000000000" pitchFamily="2" charset="2"/>
              <a:buChar char="n"/>
              <a:defRPr sz="2000">
                <a:solidFill>
                  <a:schemeClr val="tx1"/>
                </a:solidFill>
                <a:latin typeface="+mn-lt"/>
                <a:ea typeface="ＭＳ Ｐゴシック" pitchFamily="-106" charset="-128"/>
              </a:defRPr>
            </a:lvl3pPr>
            <a:lvl4pPr marL="1339850" indent="-315913" algn="l" rtl="0" eaLnBrk="0" fontAlgn="base" hangingPunct="0">
              <a:spcBef>
                <a:spcPct val="20000"/>
              </a:spcBef>
              <a:spcAft>
                <a:spcPct val="0"/>
              </a:spcAft>
              <a:buClr>
                <a:schemeClr val="accent2"/>
              </a:buClr>
              <a:buSzPct val="70000"/>
              <a:buFont typeface="Wingdings" panose="05000000000000000000" pitchFamily="2" charset="2"/>
              <a:buChar char="q"/>
              <a:defRPr>
                <a:solidFill>
                  <a:schemeClr val="tx1"/>
                </a:solidFill>
                <a:latin typeface="+mn-lt"/>
                <a:ea typeface="ＭＳ Ｐゴシック" pitchFamily="-106" charset="-128"/>
              </a:defRPr>
            </a:lvl4pPr>
            <a:lvl5pPr marL="1681163" indent="-339725" algn="l" rtl="0" eaLnBrk="0" fontAlgn="base" hangingPunct="0">
              <a:spcBef>
                <a:spcPct val="20000"/>
              </a:spcBef>
              <a:spcAft>
                <a:spcPct val="0"/>
              </a:spcAft>
              <a:buClr>
                <a:schemeClr val="accent1"/>
              </a:buClr>
              <a:buSzPct val="75000"/>
              <a:buFont typeface="Wingdings" panose="05000000000000000000" pitchFamily="2" charset="2"/>
              <a:buChar char="§"/>
              <a:defRPr sz="1600">
                <a:solidFill>
                  <a:schemeClr val="tx1"/>
                </a:solidFill>
                <a:latin typeface="+mn-lt"/>
                <a:ea typeface="ＭＳ Ｐゴシック" pitchFamily="-106" charset="-128"/>
              </a:defRPr>
            </a:lvl5pPr>
            <a:lvl6pPr marL="2138363" indent="-339725" algn="l" rtl="0" fontAlgn="base">
              <a:spcBef>
                <a:spcPct val="20000"/>
              </a:spcBef>
              <a:spcAft>
                <a:spcPct val="0"/>
              </a:spcAft>
              <a:buClr>
                <a:schemeClr val="accent1"/>
              </a:buClr>
              <a:buSzPct val="75000"/>
              <a:buFont typeface="Wingdings" pitchFamily="2" charset="2"/>
              <a:buChar char="§"/>
              <a:defRPr sz="1600">
                <a:solidFill>
                  <a:schemeClr val="tx1"/>
                </a:solidFill>
                <a:latin typeface="+mn-lt"/>
              </a:defRPr>
            </a:lvl6pPr>
            <a:lvl7pPr marL="2595563" indent="-339725" algn="l" rtl="0" fontAlgn="base">
              <a:spcBef>
                <a:spcPct val="20000"/>
              </a:spcBef>
              <a:spcAft>
                <a:spcPct val="0"/>
              </a:spcAft>
              <a:buClr>
                <a:schemeClr val="accent1"/>
              </a:buClr>
              <a:buSzPct val="75000"/>
              <a:buFont typeface="Wingdings" pitchFamily="2" charset="2"/>
              <a:buChar char="§"/>
              <a:defRPr sz="1600">
                <a:solidFill>
                  <a:schemeClr val="tx1"/>
                </a:solidFill>
                <a:latin typeface="+mn-lt"/>
              </a:defRPr>
            </a:lvl7pPr>
            <a:lvl8pPr marL="3052763" indent="-339725" algn="l" rtl="0" fontAlgn="base">
              <a:spcBef>
                <a:spcPct val="20000"/>
              </a:spcBef>
              <a:spcAft>
                <a:spcPct val="0"/>
              </a:spcAft>
              <a:buClr>
                <a:schemeClr val="accent1"/>
              </a:buClr>
              <a:buSzPct val="75000"/>
              <a:buFont typeface="Wingdings" pitchFamily="2" charset="2"/>
              <a:buChar char="§"/>
              <a:defRPr sz="1600">
                <a:solidFill>
                  <a:schemeClr val="tx1"/>
                </a:solidFill>
                <a:latin typeface="+mn-lt"/>
              </a:defRPr>
            </a:lvl8pPr>
            <a:lvl9pPr marL="3509963" indent="-339725" algn="l" rtl="0" fontAlgn="base">
              <a:spcBef>
                <a:spcPct val="20000"/>
              </a:spcBef>
              <a:spcAft>
                <a:spcPct val="0"/>
              </a:spcAft>
              <a:buClr>
                <a:schemeClr val="accent1"/>
              </a:buClr>
              <a:buSzPct val="75000"/>
              <a:buFont typeface="Wingdings" pitchFamily="2" charset="2"/>
              <a:buChar char="§"/>
              <a:defRPr sz="1600">
                <a:solidFill>
                  <a:schemeClr val="tx1"/>
                </a:solidFill>
                <a:latin typeface="+mn-lt"/>
              </a:defRPr>
            </a:lvl9pPr>
          </a:lstStyle>
          <a:p>
            <a:pPr marL="0" indent="0">
              <a:buNone/>
            </a:pPr>
            <a:r>
              <a:rPr lang="en-US" u="sng" kern="0" dirty="0"/>
              <a:t>Effect of Changing Input ‘A’</a:t>
            </a:r>
          </a:p>
        </p:txBody>
      </p:sp>
      <p:sp>
        <p:nvSpPr>
          <p:cNvPr id="14" name="Gray means value is changing"/>
          <p:cNvSpPr txBox="1"/>
          <p:nvPr/>
        </p:nvSpPr>
        <p:spPr>
          <a:xfrm>
            <a:off x="4434763" y="6153468"/>
            <a:ext cx="3429000" cy="656590"/>
          </a:xfrm>
          <a:prstGeom prst="rect">
            <a:avLst/>
          </a:prstGeom>
          <a:solidFill>
            <a:srgbClr val="C3DCFF"/>
          </a:solidFill>
          <a:ln w="12700">
            <a:miter lim="400000"/>
          </a:ln>
          <a:effectLst/>
          <a:extLst>
            <a:ext uri="{C572A759-6A51-4108-AA02-DFA0A04FC94B}">
              <ma14:wrappingTextBoxFlag xmlns="" xmlns:ma14="http://schemas.microsoft.com/office/mac/drawingml/2011/main" val="1"/>
            </a:ext>
          </a:extLst>
        </p:spPr>
        <p:txBody>
          <a:bodyPr wrap="square" lIns="50800" tIns="50800" rIns="50800" bIns="50800" anchor="ctr">
            <a:spAutoFit/>
          </a:bodyPr>
          <a:lstStyle>
            <a:lvl1pPr algn="ctr">
              <a:defRPr sz="1800" b="1"/>
            </a:lvl1pPr>
          </a:lstStyle>
          <a:p>
            <a:r>
              <a:rPr lang="en-US" dirty="0">
                <a:solidFill>
                  <a:srgbClr val="FF0000"/>
                </a:solidFill>
              </a:rPr>
              <a:t>Cross-hatching</a:t>
            </a:r>
          </a:p>
          <a:p>
            <a:r>
              <a:rPr lang="en-US" dirty="0">
                <a:solidFill>
                  <a:srgbClr val="FF0000"/>
                </a:solidFill>
              </a:rPr>
              <a:t>means value is changing</a:t>
            </a:r>
            <a:endParaRPr dirty="0">
              <a:solidFill>
                <a:srgbClr val="FF0000"/>
              </a:solidFill>
            </a:endParaRPr>
          </a:p>
        </p:txBody>
      </p:sp>
      <p:sp>
        <p:nvSpPr>
          <p:cNvPr id="9" name="Line"/>
          <p:cNvSpPr/>
          <p:nvPr/>
        </p:nvSpPr>
        <p:spPr>
          <a:xfrm flipV="1">
            <a:off x="6324600" y="4864278"/>
            <a:ext cx="990599" cy="1289189"/>
          </a:xfrm>
          <a:prstGeom prst="line">
            <a:avLst/>
          </a:prstGeom>
          <a:ln w="38100">
            <a:solidFill>
              <a:srgbClr val="FF0000"/>
            </a:solidFill>
            <a:miter lim="400000"/>
            <a:tailEnd type="triangle"/>
          </a:ln>
        </p:spPr>
        <p:txBody>
          <a:bodyPr lIns="0" tIns="0" rIns="0" bIns="0"/>
          <a:lstStyle/>
          <a:p>
            <a:pPr algn="ctr" defTabSz="584200">
              <a:buClr>
                <a:srgbClr val="AB1500"/>
              </a:buClr>
              <a:defRPr sz="4000">
                <a:solidFill>
                  <a:srgbClr val="FFFFFF"/>
                </a:solidFill>
                <a:effectLst>
                  <a:outerShdw blurRad="38100" dist="12700" dir="5400000" rotWithShape="0">
                    <a:srgbClr val="000000">
                      <a:alpha val="50000"/>
                    </a:srgbClr>
                  </a:outerShdw>
                </a:effectLst>
                <a:latin typeface="Calibri"/>
                <a:ea typeface="Calibri"/>
                <a:cs typeface="Calibri"/>
                <a:sym typeface="Calibri"/>
              </a:defRPr>
            </a:pPr>
            <a:endParaRPr/>
          </a:p>
        </p:txBody>
      </p:sp>
    </p:spTree>
    <p:extLst>
      <p:ext uri="{BB962C8B-B14F-4D97-AF65-F5344CB8AC3E}">
        <p14:creationId xmlns:p14="http://schemas.microsoft.com/office/powerpoint/2010/main" val="2001193057"/>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2"/>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1"/>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13"/>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10"/>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9"/>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uiExpand="1" build="p"/>
      <p:bldP spid="12" grpId="0"/>
      <p:bldP spid="13" grpId="0"/>
      <p:bldP spid="14" grpId="0" animBg="1"/>
      <p:bldP spid="9"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Title 4"/>
          <p:cNvSpPr>
            <a:spLocks noGrp="1"/>
          </p:cNvSpPr>
          <p:nvPr>
            <p:ph type="title"/>
          </p:nvPr>
        </p:nvSpPr>
        <p:spPr/>
        <p:txBody>
          <a:bodyPr/>
          <a:lstStyle/>
          <a:p>
            <a:r>
              <a:rPr lang="en-US" dirty="0"/>
              <a:t>Calculating Long/Short Paths</a:t>
            </a:r>
            <a:endParaRPr lang="de-CH" dirty="0"/>
          </a:p>
        </p:txBody>
      </p:sp>
      <p:sp>
        <p:nvSpPr>
          <p:cNvPr id="52227" name="Content Placeholder 5"/>
          <p:cNvSpPr>
            <a:spLocks noGrp="1"/>
          </p:cNvSpPr>
          <p:nvPr>
            <p:ph idx="1"/>
          </p:nvPr>
        </p:nvSpPr>
        <p:spPr>
          <a:xfrm>
            <a:off x="396875" y="5486400"/>
            <a:ext cx="8442325" cy="990600"/>
          </a:xfrm>
        </p:spPr>
        <p:txBody>
          <a:bodyPr/>
          <a:lstStyle/>
          <a:p>
            <a:r>
              <a:rPr lang="en-US" b="1" dirty="0">
                <a:solidFill>
                  <a:srgbClr val="7030A0"/>
                </a:solidFill>
              </a:rPr>
              <a:t>Critical (Longest) Path:</a:t>
            </a:r>
            <a:r>
              <a:rPr lang="en-US" dirty="0"/>
              <a:t>	</a:t>
            </a:r>
            <a:r>
              <a:rPr lang="en-US" b="1" dirty="0" err="1"/>
              <a:t>t</a:t>
            </a:r>
            <a:r>
              <a:rPr lang="en-US" b="1" baseline="-25000" dirty="0" err="1"/>
              <a:t>pd</a:t>
            </a:r>
            <a:r>
              <a:rPr lang="en-US" b="1" dirty="0"/>
              <a:t> = 2 </a:t>
            </a:r>
            <a:r>
              <a:rPr lang="en-US" b="1" dirty="0" err="1"/>
              <a:t>t</a:t>
            </a:r>
            <a:r>
              <a:rPr lang="en-US" b="1" baseline="-25000" dirty="0" err="1"/>
              <a:t>pd_AND</a:t>
            </a:r>
            <a:r>
              <a:rPr lang="en-US" b="1" dirty="0"/>
              <a:t> + </a:t>
            </a:r>
            <a:r>
              <a:rPr lang="en-US" b="1" dirty="0" err="1"/>
              <a:t>t</a:t>
            </a:r>
            <a:r>
              <a:rPr lang="en-US" b="1" baseline="-25000" dirty="0" err="1"/>
              <a:t>pd_OR</a:t>
            </a:r>
            <a:endParaRPr lang="en-US" b="1" baseline="-25000" dirty="0"/>
          </a:p>
          <a:p>
            <a:r>
              <a:rPr lang="en-US" b="1" dirty="0">
                <a:solidFill>
                  <a:srgbClr val="7030A0"/>
                </a:solidFill>
              </a:rPr>
              <a:t>Shortest Path: </a:t>
            </a:r>
            <a:r>
              <a:rPr lang="en-US" dirty="0"/>
              <a:t>			</a:t>
            </a:r>
            <a:r>
              <a:rPr lang="en-US" b="1" dirty="0" err="1"/>
              <a:t>t</a:t>
            </a:r>
            <a:r>
              <a:rPr lang="en-US" b="1" baseline="-25000" dirty="0" err="1"/>
              <a:t>cd</a:t>
            </a:r>
            <a:r>
              <a:rPr lang="en-US" b="1" dirty="0"/>
              <a:t>  = </a:t>
            </a:r>
            <a:r>
              <a:rPr lang="en-US" b="1" dirty="0" err="1"/>
              <a:t>t</a:t>
            </a:r>
            <a:r>
              <a:rPr lang="en-US" b="1" baseline="-25000" dirty="0" err="1"/>
              <a:t>cd_AND</a:t>
            </a:r>
            <a:endParaRPr lang="en-US" b="1" baseline="-25000" dirty="0"/>
          </a:p>
          <a:p>
            <a:endParaRPr lang="de-CH" dirty="0"/>
          </a:p>
        </p:txBody>
      </p:sp>
      <p:graphicFrame>
        <p:nvGraphicFramePr>
          <p:cNvPr id="52228" name="Object 6"/>
          <p:cNvGraphicFramePr>
            <a:graphicFrameLocks noGrp="1" noChangeAspect="1"/>
          </p:cNvGraphicFramePr>
          <p:nvPr>
            <p:custDataLst>
              <p:tags r:id="rId2"/>
            </p:custDataLst>
            <p:extLst>
              <p:ext uri="{D42A27DB-BD31-4B8C-83A1-F6EECF244321}">
                <p14:modId xmlns:p14="http://schemas.microsoft.com/office/powerpoint/2010/main" val="2698811671"/>
              </p:ext>
            </p:extLst>
          </p:nvPr>
        </p:nvGraphicFramePr>
        <p:xfrm>
          <a:off x="1192823" y="1676400"/>
          <a:ext cx="6705600" cy="3946525"/>
        </p:xfrm>
        <a:graphic>
          <a:graphicData uri="http://schemas.openxmlformats.org/presentationml/2006/ole">
            <mc:AlternateContent xmlns:mc="http://schemas.openxmlformats.org/markup-compatibility/2006">
              <mc:Choice xmlns:v="urn:schemas-microsoft-com:vml" Requires="v">
                <p:oleObj spid="_x0000_s2065" name="VISIO" r:id="rId4" imgW="2001299" imgH="1178492" progId="Visio.Drawing.6">
                  <p:embed/>
                </p:oleObj>
              </mc:Choice>
              <mc:Fallback>
                <p:oleObj name="VISIO" r:id="rId4" imgW="2001299" imgH="1178492" progId="Visio.Drawing.6">
                  <p:embed/>
                  <p:pic>
                    <p:nvPicPr>
                      <p:cNvPr id="52228" name="Object 6"/>
                      <p:cNvPicPr>
                        <a:picLocks noGrp="1"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192823" y="1676400"/>
                        <a:ext cx="6705600" cy="39465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oleObj>
              </mc:Fallback>
            </mc:AlternateContent>
          </a:graphicData>
        </a:graphic>
      </p:graphicFrame>
      <p:sp>
        <p:nvSpPr>
          <p:cNvPr id="2" name="Slide Number Placeholder 1"/>
          <p:cNvSpPr>
            <a:spLocks noGrp="1"/>
          </p:cNvSpPr>
          <p:nvPr>
            <p:ph type="sldNum" sz="quarter" idx="10"/>
          </p:nvPr>
        </p:nvSpPr>
        <p:spPr/>
        <p:txBody>
          <a:bodyPr/>
          <a:lstStyle/>
          <a:p>
            <a:fld id="{3F7A0F0B-C524-490E-9528-FEC33668804C}" type="slidenum">
              <a:rPr lang="en-US" smtClean="0"/>
              <a:pPr/>
              <a:t>16</a:t>
            </a:fld>
            <a:endParaRPr lang="en-US"/>
          </a:p>
        </p:txBody>
      </p:sp>
      <p:sp>
        <p:nvSpPr>
          <p:cNvPr id="6" name="Content Placeholder 5"/>
          <p:cNvSpPr txBox="1">
            <a:spLocks/>
          </p:cNvSpPr>
          <p:nvPr/>
        </p:nvSpPr>
        <p:spPr bwMode="auto">
          <a:xfrm>
            <a:off x="228600" y="932045"/>
            <a:ext cx="8634046" cy="1381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chemeClr val="accent1"/>
              </a:buClr>
              <a:buSzPct val="65000"/>
              <a:buFont typeface="Wingdings" panose="05000000000000000000" pitchFamily="2" charset="2"/>
              <a:buChar char="n"/>
              <a:defRPr sz="2400">
                <a:solidFill>
                  <a:schemeClr val="tx1"/>
                </a:solidFill>
                <a:latin typeface="+mn-lt"/>
                <a:ea typeface="ＭＳ Ｐゴシック" charset="0"/>
                <a:cs typeface="ＭＳ Ｐゴシック" charset="0"/>
              </a:defRPr>
            </a:lvl1pPr>
            <a:lvl2pPr marL="669925" indent="-325438" algn="l" rtl="0" eaLnBrk="0" fontAlgn="base" hangingPunct="0">
              <a:spcBef>
                <a:spcPct val="20000"/>
              </a:spcBef>
              <a:spcAft>
                <a:spcPct val="0"/>
              </a:spcAft>
              <a:buClr>
                <a:schemeClr val="accent2"/>
              </a:buClr>
              <a:buSzPct val="60000"/>
              <a:buFont typeface="Wingdings" panose="05000000000000000000" pitchFamily="2" charset="2"/>
              <a:buChar char="q"/>
              <a:defRPr sz="2200">
                <a:solidFill>
                  <a:schemeClr val="tx1"/>
                </a:solidFill>
                <a:latin typeface="+mn-lt"/>
                <a:ea typeface="ＭＳ Ｐゴシック" pitchFamily="-106" charset="-128"/>
              </a:defRPr>
            </a:lvl2pPr>
            <a:lvl3pPr marL="1022350" indent="-350838" algn="l" rtl="0" eaLnBrk="0" fontAlgn="base" hangingPunct="0">
              <a:spcBef>
                <a:spcPct val="20000"/>
              </a:spcBef>
              <a:spcAft>
                <a:spcPct val="0"/>
              </a:spcAft>
              <a:buClr>
                <a:schemeClr val="accent1"/>
              </a:buClr>
              <a:buSzPct val="65000"/>
              <a:buFont typeface="Wingdings" panose="05000000000000000000" pitchFamily="2" charset="2"/>
              <a:buChar char="n"/>
              <a:defRPr sz="2000">
                <a:solidFill>
                  <a:schemeClr val="tx1"/>
                </a:solidFill>
                <a:latin typeface="+mn-lt"/>
                <a:ea typeface="ＭＳ Ｐゴシック" pitchFamily="-106" charset="-128"/>
              </a:defRPr>
            </a:lvl3pPr>
            <a:lvl4pPr marL="1339850" indent="-315913" algn="l" rtl="0" eaLnBrk="0" fontAlgn="base" hangingPunct="0">
              <a:spcBef>
                <a:spcPct val="20000"/>
              </a:spcBef>
              <a:spcAft>
                <a:spcPct val="0"/>
              </a:spcAft>
              <a:buClr>
                <a:schemeClr val="accent2"/>
              </a:buClr>
              <a:buSzPct val="70000"/>
              <a:buFont typeface="Wingdings" panose="05000000000000000000" pitchFamily="2" charset="2"/>
              <a:buChar char="q"/>
              <a:defRPr>
                <a:solidFill>
                  <a:schemeClr val="tx1"/>
                </a:solidFill>
                <a:latin typeface="+mn-lt"/>
                <a:ea typeface="ＭＳ Ｐゴシック" pitchFamily="-106" charset="-128"/>
              </a:defRPr>
            </a:lvl4pPr>
            <a:lvl5pPr marL="1681163" indent="-339725" algn="l" rtl="0" eaLnBrk="0" fontAlgn="base" hangingPunct="0">
              <a:spcBef>
                <a:spcPct val="20000"/>
              </a:spcBef>
              <a:spcAft>
                <a:spcPct val="0"/>
              </a:spcAft>
              <a:buClr>
                <a:schemeClr val="accent1"/>
              </a:buClr>
              <a:buSzPct val="75000"/>
              <a:buFont typeface="Wingdings" panose="05000000000000000000" pitchFamily="2" charset="2"/>
              <a:buChar char="§"/>
              <a:defRPr sz="1600">
                <a:solidFill>
                  <a:schemeClr val="tx1"/>
                </a:solidFill>
                <a:latin typeface="+mn-lt"/>
                <a:ea typeface="ＭＳ Ｐゴシック" pitchFamily="-106" charset="-128"/>
              </a:defRPr>
            </a:lvl5pPr>
            <a:lvl6pPr marL="2138363" indent="-339725" algn="l" rtl="0" fontAlgn="base">
              <a:spcBef>
                <a:spcPct val="20000"/>
              </a:spcBef>
              <a:spcAft>
                <a:spcPct val="0"/>
              </a:spcAft>
              <a:buClr>
                <a:schemeClr val="accent1"/>
              </a:buClr>
              <a:buSzPct val="75000"/>
              <a:buFont typeface="Wingdings" pitchFamily="2" charset="2"/>
              <a:buChar char="§"/>
              <a:defRPr sz="1600">
                <a:solidFill>
                  <a:schemeClr val="tx1"/>
                </a:solidFill>
                <a:latin typeface="+mn-lt"/>
              </a:defRPr>
            </a:lvl6pPr>
            <a:lvl7pPr marL="2595563" indent="-339725" algn="l" rtl="0" fontAlgn="base">
              <a:spcBef>
                <a:spcPct val="20000"/>
              </a:spcBef>
              <a:spcAft>
                <a:spcPct val="0"/>
              </a:spcAft>
              <a:buClr>
                <a:schemeClr val="accent1"/>
              </a:buClr>
              <a:buSzPct val="75000"/>
              <a:buFont typeface="Wingdings" pitchFamily="2" charset="2"/>
              <a:buChar char="§"/>
              <a:defRPr sz="1600">
                <a:solidFill>
                  <a:schemeClr val="tx1"/>
                </a:solidFill>
                <a:latin typeface="+mn-lt"/>
              </a:defRPr>
            </a:lvl7pPr>
            <a:lvl8pPr marL="3052763" indent="-339725" algn="l" rtl="0" fontAlgn="base">
              <a:spcBef>
                <a:spcPct val="20000"/>
              </a:spcBef>
              <a:spcAft>
                <a:spcPct val="0"/>
              </a:spcAft>
              <a:buClr>
                <a:schemeClr val="accent1"/>
              </a:buClr>
              <a:buSzPct val="75000"/>
              <a:buFont typeface="Wingdings" pitchFamily="2" charset="2"/>
              <a:buChar char="§"/>
              <a:defRPr sz="1600">
                <a:solidFill>
                  <a:schemeClr val="tx1"/>
                </a:solidFill>
                <a:latin typeface="+mn-lt"/>
              </a:defRPr>
            </a:lvl8pPr>
            <a:lvl9pPr marL="3509963" indent="-339725" algn="l" rtl="0" fontAlgn="base">
              <a:spcBef>
                <a:spcPct val="20000"/>
              </a:spcBef>
              <a:spcAft>
                <a:spcPct val="0"/>
              </a:spcAft>
              <a:buClr>
                <a:schemeClr val="accent1"/>
              </a:buClr>
              <a:buSzPct val="75000"/>
              <a:buFont typeface="Wingdings" pitchFamily="2" charset="2"/>
              <a:buChar char="§"/>
              <a:defRPr sz="1600">
                <a:solidFill>
                  <a:schemeClr val="tx1"/>
                </a:solidFill>
                <a:latin typeface="+mn-lt"/>
              </a:defRPr>
            </a:lvl9pPr>
          </a:lstStyle>
          <a:p>
            <a:r>
              <a:rPr lang="en-US" kern="0" dirty="0"/>
              <a:t>We care about </a:t>
            </a:r>
            <a:r>
              <a:rPr lang="en-US" b="1" kern="0" dirty="0"/>
              <a:t>both</a:t>
            </a:r>
            <a:r>
              <a:rPr lang="en-US" kern="0" dirty="0"/>
              <a:t> the </a:t>
            </a:r>
            <a:r>
              <a:rPr lang="en-US" b="1" i="1" kern="0" dirty="0">
                <a:solidFill>
                  <a:srgbClr val="0432FF"/>
                </a:solidFill>
              </a:rPr>
              <a:t>longest</a:t>
            </a:r>
            <a:r>
              <a:rPr lang="en-US" i="1" kern="0" dirty="0"/>
              <a:t> </a:t>
            </a:r>
            <a:r>
              <a:rPr lang="en-US" kern="0" dirty="0"/>
              <a:t>and </a:t>
            </a:r>
            <a:r>
              <a:rPr lang="en-US" b="1" i="1" kern="0" dirty="0">
                <a:solidFill>
                  <a:srgbClr val="0432FF"/>
                </a:solidFill>
              </a:rPr>
              <a:t>shortest</a:t>
            </a:r>
            <a:r>
              <a:rPr lang="en-US" i="1" kern="0" dirty="0"/>
              <a:t> </a:t>
            </a:r>
            <a:r>
              <a:rPr lang="en-US" kern="0" dirty="0"/>
              <a:t>paths in a circuit (we will see why later in the lecture) </a:t>
            </a:r>
            <a:endParaRPr lang="de-CH" kern="0" dirty="0"/>
          </a:p>
        </p:txBody>
      </p:sp>
    </p:spTree>
    <p:extLst>
      <p:ext uri="{BB962C8B-B14F-4D97-AF65-F5344CB8AC3E}">
        <p14:creationId xmlns:p14="http://schemas.microsoft.com/office/powerpoint/2010/main" val="1307706933"/>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222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2227">
                                            <p:txEl>
                                              <p:pRg st="0" end="0"/>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52227">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227" grpId="0" uiExpand="1" build="p"/>
      <p:bldP spid="6"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hidden="1"/>
          <p:cNvSpPr>
            <a:spLocks noChangeArrowheads="1"/>
          </p:cNvSpPr>
          <p:nvPr>
            <p:custDataLst>
              <p:tags r:id="rId1"/>
            </p:custDataLst>
          </p:nvPr>
        </p:nvSpPr>
        <p:spPr bwMode="auto">
          <a:xfrm>
            <a:off x="533400" y="1066800"/>
            <a:ext cx="8077200" cy="51816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p:txBody>
      </p:sp>
      <p:sp>
        <p:nvSpPr>
          <p:cNvPr id="53251" name="Rectangle 10"/>
          <p:cNvSpPr>
            <a:spLocks noGrp="1" noChangeArrowheads="1"/>
          </p:cNvSpPr>
          <p:nvPr>
            <p:ph type="title"/>
            <p:custDataLst>
              <p:tags r:id="rId2"/>
            </p:custDataLst>
          </p:nvPr>
        </p:nvSpPr>
        <p:spPr/>
        <p:txBody>
          <a:bodyPr/>
          <a:lstStyle/>
          <a:p>
            <a:r>
              <a:rPr lang="en-US" dirty="0"/>
              <a:t>Example </a:t>
            </a:r>
            <a:r>
              <a:rPr lang="en-US" dirty="0" err="1"/>
              <a:t>t</a:t>
            </a:r>
            <a:r>
              <a:rPr lang="en-US" baseline="-25000" dirty="0" err="1"/>
              <a:t>pd</a:t>
            </a:r>
            <a:r>
              <a:rPr lang="en-US" dirty="0"/>
              <a:t> for a Real NAND-2 Gate</a:t>
            </a:r>
          </a:p>
        </p:txBody>
      </p:sp>
      <p:sp>
        <p:nvSpPr>
          <p:cNvPr id="6" name="Content Placeholder 5"/>
          <p:cNvSpPr>
            <a:spLocks noGrp="1"/>
          </p:cNvSpPr>
          <p:nvPr>
            <p:ph idx="1"/>
          </p:nvPr>
        </p:nvSpPr>
        <p:spPr>
          <a:xfrm>
            <a:off x="228600" y="5791200"/>
            <a:ext cx="8610600" cy="517624"/>
          </a:xfrm>
        </p:spPr>
        <p:txBody>
          <a:bodyPr/>
          <a:lstStyle/>
          <a:p>
            <a:r>
              <a:rPr lang="en-US" dirty="0"/>
              <a:t>Heavy </a:t>
            </a:r>
            <a:r>
              <a:rPr lang="en-US" b="1" dirty="0">
                <a:solidFill>
                  <a:srgbClr val="FF0000"/>
                </a:solidFill>
              </a:rPr>
              <a:t>dependence</a:t>
            </a:r>
            <a:r>
              <a:rPr lang="en-US" dirty="0"/>
              <a:t> on </a:t>
            </a:r>
            <a:r>
              <a:rPr lang="en-US" b="1" dirty="0">
                <a:solidFill>
                  <a:srgbClr val="0432FF"/>
                </a:solidFill>
              </a:rPr>
              <a:t>voltage</a:t>
            </a:r>
            <a:r>
              <a:rPr lang="en-US" dirty="0"/>
              <a:t> and </a:t>
            </a:r>
            <a:r>
              <a:rPr lang="en-US" b="1" dirty="0">
                <a:solidFill>
                  <a:srgbClr val="0432FF"/>
                </a:solidFill>
              </a:rPr>
              <a:t>temperature</a:t>
            </a:r>
            <a:r>
              <a:rPr lang="en-US" dirty="0"/>
              <a:t>!</a:t>
            </a:r>
          </a:p>
          <a:p>
            <a:endParaRPr lang="en-US" dirty="0"/>
          </a:p>
        </p:txBody>
      </p:sp>
      <p:sp>
        <p:nvSpPr>
          <p:cNvPr id="2" name="Slide Number Placeholder 1"/>
          <p:cNvSpPr>
            <a:spLocks noGrp="1"/>
          </p:cNvSpPr>
          <p:nvPr>
            <p:ph type="sldNum" sz="quarter" idx="10"/>
          </p:nvPr>
        </p:nvSpPr>
        <p:spPr/>
        <p:txBody>
          <a:bodyPr/>
          <a:lstStyle/>
          <a:p>
            <a:fld id="{3F7A0F0B-C524-490E-9528-FEC33668804C}" type="slidenum">
              <a:rPr lang="en-US" smtClean="0"/>
              <a:pPr/>
              <a:t>17</a:t>
            </a:fld>
            <a:endParaRPr lang="en-US"/>
          </a:p>
        </p:txBody>
      </p:sp>
      <p:pic>
        <p:nvPicPr>
          <p:cNvPr id="3" name="Picture 2"/>
          <p:cNvPicPr>
            <a:picLocks noChangeAspect="1"/>
          </p:cNvPicPr>
          <p:nvPr/>
        </p:nvPicPr>
        <p:blipFill rotWithShape="1">
          <a:blip r:embed="rId5"/>
          <a:srcRect b="31358"/>
          <a:stretch/>
        </p:blipFill>
        <p:spPr>
          <a:xfrm>
            <a:off x="261216" y="3033595"/>
            <a:ext cx="8547180" cy="2286000"/>
          </a:xfrm>
          <a:prstGeom prst="rect">
            <a:avLst/>
          </a:prstGeom>
        </p:spPr>
      </p:pic>
      <p:sp>
        <p:nvSpPr>
          <p:cNvPr id="8" name="Rectangle 7"/>
          <p:cNvSpPr/>
          <p:nvPr/>
        </p:nvSpPr>
        <p:spPr>
          <a:xfrm>
            <a:off x="1901865" y="6520100"/>
            <a:ext cx="5257800" cy="307777"/>
          </a:xfrm>
          <a:prstGeom prst="rect">
            <a:avLst/>
          </a:prstGeom>
        </p:spPr>
        <p:txBody>
          <a:bodyPr wrap="square">
            <a:spAutoFit/>
          </a:bodyPr>
          <a:lstStyle/>
          <a:p>
            <a:pPr lvl="0">
              <a:spcBef>
                <a:spcPct val="20000"/>
              </a:spcBef>
              <a:buClr>
                <a:srgbClr val="CC9900"/>
              </a:buClr>
              <a:buSzPct val="65000"/>
            </a:pPr>
            <a:r>
              <a:rPr lang="en-US" sz="1400" i="1" kern="0" dirty="0">
                <a:solidFill>
                  <a:srgbClr val="000000"/>
                </a:solidFill>
                <a:latin typeface="Tahoma"/>
                <a:ea typeface="ＭＳ Ｐゴシック" charset="0"/>
              </a:rPr>
              <a:t>Source: </a:t>
            </a:r>
            <a:r>
              <a:rPr lang="en-US" sz="1400" i="1" kern="0" dirty="0" err="1">
                <a:solidFill>
                  <a:srgbClr val="000000"/>
                </a:solidFill>
                <a:latin typeface="Tahoma"/>
                <a:ea typeface="ＭＳ Ｐゴシック" charset="0"/>
              </a:rPr>
              <a:t>Nexperia</a:t>
            </a:r>
            <a:r>
              <a:rPr lang="en-US" sz="1400" i="1" kern="0" dirty="0">
                <a:solidFill>
                  <a:srgbClr val="000000"/>
                </a:solidFill>
                <a:latin typeface="Tahoma"/>
                <a:ea typeface="ＭＳ Ｐゴシック" charset="0"/>
              </a:rPr>
              <a:t> 2-input NAND (74HC00) Datasheet, Section 10</a:t>
            </a:r>
          </a:p>
        </p:txBody>
      </p:sp>
      <p:pic>
        <p:nvPicPr>
          <p:cNvPr id="204802" name="Picture 2" descr="http://rees52.com/367-thickbox_default/74hc00-quad-2-input-nand-gate.jpg"/>
          <p:cNvPicPr>
            <a:picLocks noChangeAspect="1" noChangeArrowheads="1"/>
          </p:cNvPicPr>
          <p:nvPr/>
        </p:nvPicPr>
        <p:blipFill rotWithShape="1">
          <a:blip r:embed="rId6">
            <a:extLst>
              <a:ext uri="{28A0092B-C50C-407E-A947-70E740481C1C}">
                <a14:useLocalDpi xmlns:a14="http://schemas.microsoft.com/office/drawing/2010/main" val="0"/>
              </a:ext>
            </a:extLst>
          </a:blip>
          <a:srcRect l="35750" t="40145" r="37250" b="38855"/>
          <a:stretch/>
        </p:blipFill>
        <p:spPr bwMode="auto">
          <a:xfrm>
            <a:off x="2133600" y="1146948"/>
            <a:ext cx="2057400" cy="1600200"/>
          </a:xfrm>
          <a:prstGeom prst="rect">
            <a:avLst/>
          </a:prstGeom>
          <a:noFill/>
          <a:extLst>
            <a:ext uri="{909E8E84-426E-40DD-AFC4-6F175D3DCCD1}">
              <a14:hiddenFill xmlns:a14="http://schemas.microsoft.com/office/drawing/2010/main">
                <a:solidFill>
                  <a:srgbClr val="FFFFFF"/>
                </a:solidFill>
              </a14:hiddenFill>
            </a:ext>
          </a:extLst>
        </p:spPr>
      </p:pic>
      <p:pic>
        <p:nvPicPr>
          <p:cNvPr id="204804" name="Picture 4" descr="https://www.makertronics.co.uk/images/detailed/5/Ext-2201-000.jpg?t=1437747323"/>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901904" y="968650"/>
            <a:ext cx="1479885" cy="1767781"/>
          </a:xfrm>
          <a:prstGeom prst="rect">
            <a:avLst/>
          </a:prstGeom>
          <a:noFill/>
          <a:extLst>
            <a:ext uri="{909E8E84-426E-40DD-AFC4-6F175D3DCCD1}">
              <a14:hiddenFill xmlns:a14="http://schemas.microsoft.com/office/drawing/2010/main">
                <a:solidFill>
                  <a:srgbClr val="FFFFFF"/>
                </a:solidFill>
              </a14:hiddenFill>
            </a:ext>
          </a:extLst>
        </p:spPr>
      </p:pic>
      <p:sp>
        <p:nvSpPr>
          <p:cNvPr id="10" name="Oval 9"/>
          <p:cNvSpPr/>
          <p:nvPr/>
        </p:nvSpPr>
        <p:spPr bwMode="auto">
          <a:xfrm>
            <a:off x="7614516" y="4274822"/>
            <a:ext cx="533400" cy="228600"/>
          </a:xfrm>
          <a:prstGeom prst="ellipse">
            <a:avLst/>
          </a:prstGeom>
          <a:noFill/>
          <a:ln>
            <a:solidFill>
              <a:srgbClr val="FF0000"/>
            </a:solidFill>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Arial" pitchFamily="34" charset="0"/>
            </a:endParaRPr>
          </a:p>
        </p:txBody>
      </p:sp>
      <p:sp>
        <p:nvSpPr>
          <p:cNvPr id="11" name="Oval 10"/>
          <p:cNvSpPr/>
          <p:nvPr/>
        </p:nvSpPr>
        <p:spPr bwMode="auto">
          <a:xfrm>
            <a:off x="5566641" y="5047395"/>
            <a:ext cx="627735" cy="228600"/>
          </a:xfrm>
          <a:prstGeom prst="ellipse">
            <a:avLst/>
          </a:prstGeom>
          <a:noFill/>
          <a:ln>
            <a:solidFill>
              <a:srgbClr val="FF0000"/>
            </a:solidFill>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Arial" pitchFamily="34" charset="0"/>
            </a:endParaRPr>
          </a:p>
        </p:txBody>
      </p:sp>
      <p:cxnSp>
        <p:nvCxnSpPr>
          <p:cNvPr id="5" name="Straight Arrow Connector 4"/>
          <p:cNvCxnSpPr>
            <a:stCxn id="11" idx="7"/>
            <a:endCxn id="10" idx="3"/>
          </p:cNvCxnSpPr>
          <p:nvPr/>
        </p:nvCxnSpPr>
        <p:spPr bwMode="auto">
          <a:xfrm flipV="1">
            <a:off x="6102446" y="4469944"/>
            <a:ext cx="1590185" cy="610929"/>
          </a:xfrm>
          <a:prstGeom prst="straightConnector1">
            <a:avLst/>
          </a:prstGeom>
          <a:solidFill>
            <a:srgbClr val="C0C0C0"/>
          </a:solidFill>
          <a:ln w="50800" cap="flat" cmpd="sng" algn="ctr">
            <a:solidFill>
              <a:srgbClr val="FF0000"/>
            </a:solidFill>
            <a:prstDash val="solid"/>
            <a:round/>
            <a:headEnd type="triangle" w="med" len="med"/>
            <a:tailEnd type="triangle"/>
          </a:ln>
          <a:effectLst/>
        </p:spPr>
      </p:cxnSp>
    </p:spTree>
    <p:extLst>
      <p:ext uri="{BB962C8B-B14F-4D97-AF65-F5344CB8AC3E}">
        <p14:creationId xmlns:p14="http://schemas.microsoft.com/office/powerpoint/2010/main" val="3911990206"/>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04802"/>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04804"/>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0"/>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5"/>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1"/>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P spid="8" grpId="0"/>
      <p:bldP spid="10" grpId="0" animBg="1"/>
      <p:bldP spid="11"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6"/>
          <p:cNvPicPr>
            <a:picLocks noChangeAspect="1"/>
          </p:cNvPicPr>
          <p:nvPr/>
        </p:nvPicPr>
        <p:blipFill rotWithShape="1">
          <a:blip r:embed="rId5">
            <a:extLst>
              <a:ext uri="{28A0092B-C50C-407E-A947-70E740481C1C}">
                <a14:useLocalDpi xmlns:a14="http://schemas.microsoft.com/office/drawing/2010/main" val="0"/>
              </a:ext>
            </a:extLst>
          </a:blip>
          <a:srcRect l="1" r="66337"/>
          <a:stretch/>
        </p:blipFill>
        <p:spPr bwMode="auto">
          <a:xfrm>
            <a:off x="3993356" y="1415861"/>
            <a:ext cx="2318422" cy="45598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4274" name="Rectangle 2" hidden="1"/>
          <p:cNvSpPr>
            <a:spLocks noChangeArrowheads="1"/>
          </p:cNvSpPr>
          <p:nvPr>
            <p:custDataLst>
              <p:tags r:id="rId1"/>
            </p:custDataLst>
          </p:nvPr>
        </p:nvSpPr>
        <p:spPr bwMode="auto">
          <a:xfrm>
            <a:off x="533400" y="1066800"/>
            <a:ext cx="8077200" cy="51816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p:txBody>
      </p:sp>
      <p:sp>
        <p:nvSpPr>
          <p:cNvPr id="54275" name="Rectangle 10"/>
          <p:cNvSpPr>
            <a:spLocks noGrp="1" noChangeArrowheads="1"/>
          </p:cNvSpPr>
          <p:nvPr>
            <p:ph type="title"/>
            <p:custDataLst>
              <p:tags r:id="rId2"/>
            </p:custDataLst>
          </p:nvPr>
        </p:nvSpPr>
        <p:spPr>
          <a:noFill/>
        </p:spPr>
        <p:txBody>
          <a:bodyPr/>
          <a:lstStyle/>
          <a:p>
            <a:r>
              <a:rPr lang="en-US" dirty="0"/>
              <a:t>Example Worst-Case </a:t>
            </a:r>
            <a:r>
              <a:rPr lang="en-US" dirty="0" err="1"/>
              <a:t>t</a:t>
            </a:r>
            <a:r>
              <a:rPr lang="en-US" baseline="-25000" dirty="0" err="1"/>
              <a:t>pd</a:t>
            </a:r>
            <a:endParaRPr lang="en-US" dirty="0"/>
          </a:p>
        </p:txBody>
      </p:sp>
      <p:pic>
        <p:nvPicPr>
          <p:cNvPr id="54276" name="Picture 6"/>
          <p:cNvPicPr>
            <a:picLocks noGrp="1" noChangeAspect="1"/>
          </p:cNvPicPr>
          <p:nvPr>
            <p:ph idx="1"/>
          </p:nvPr>
        </p:nvPicPr>
        <p:blipFill rotWithShape="1">
          <a:blip r:embed="rId5">
            <a:extLst>
              <a:ext uri="{28A0092B-C50C-407E-A947-70E740481C1C}">
                <a14:useLocalDpi xmlns:a14="http://schemas.microsoft.com/office/drawing/2010/main" val="0"/>
              </a:ext>
            </a:extLst>
          </a:blip>
          <a:srcRect l="34879" r="29189"/>
          <a:stretch/>
        </p:blipFill>
        <p:spPr>
          <a:xfrm>
            <a:off x="6387977" y="1415861"/>
            <a:ext cx="2474669" cy="4559808"/>
          </a:xfrm>
          <a:noFill/>
        </p:spPr>
      </p:pic>
      <p:sp>
        <p:nvSpPr>
          <p:cNvPr id="2" name="Slide Number Placeholder 1"/>
          <p:cNvSpPr>
            <a:spLocks noGrp="1"/>
          </p:cNvSpPr>
          <p:nvPr>
            <p:ph type="sldNum" sz="quarter" idx="10"/>
          </p:nvPr>
        </p:nvSpPr>
        <p:spPr/>
        <p:txBody>
          <a:bodyPr/>
          <a:lstStyle/>
          <a:p>
            <a:fld id="{3F7A0F0B-C524-490E-9528-FEC33668804C}" type="slidenum">
              <a:rPr lang="en-US" smtClean="0"/>
              <a:pPr/>
              <a:t>18</a:t>
            </a:fld>
            <a:endParaRPr lang="en-US"/>
          </a:p>
        </p:txBody>
      </p:sp>
      <p:sp>
        <p:nvSpPr>
          <p:cNvPr id="6" name="Content Placeholder 5"/>
          <p:cNvSpPr txBox="1">
            <a:spLocks/>
          </p:cNvSpPr>
          <p:nvPr/>
        </p:nvSpPr>
        <p:spPr bwMode="auto">
          <a:xfrm>
            <a:off x="252046" y="887920"/>
            <a:ext cx="8610600" cy="4741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chemeClr val="accent1"/>
              </a:buClr>
              <a:buSzPct val="65000"/>
              <a:buFont typeface="Wingdings" panose="05000000000000000000" pitchFamily="2" charset="2"/>
              <a:buChar char="n"/>
              <a:defRPr sz="2400">
                <a:solidFill>
                  <a:schemeClr val="tx1"/>
                </a:solidFill>
                <a:latin typeface="+mn-lt"/>
                <a:ea typeface="ＭＳ Ｐゴシック" charset="0"/>
                <a:cs typeface="ＭＳ Ｐゴシック" charset="0"/>
              </a:defRPr>
            </a:lvl1pPr>
            <a:lvl2pPr marL="669925" indent="-325438" algn="l" rtl="0" eaLnBrk="0" fontAlgn="base" hangingPunct="0">
              <a:spcBef>
                <a:spcPct val="20000"/>
              </a:spcBef>
              <a:spcAft>
                <a:spcPct val="0"/>
              </a:spcAft>
              <a:buClr>
                <a:schemeClr val="accent2"/>
              </a:buClr>
              <a:buSzPct val="60000"/>
              <a:buFont typeface="Wingdings" panose="05000000000000000000" pitchFamily="2" charset="2"/>
              <a:buChar char="q"/>
              <a:defRPr sz="2200">
                <a:solidFill>
                  <a:schemeClr val="tx1"/>
                </a:solidFill>
                <a:latin typeface="+mn-lt"/>
                <a:ea typeface="ＭＳ Ｐゴシック" pitchFamily="-106" charset="-128"/>
              </a:defRPr>
            </a:lvl2pPr>
            <a:lvl3pPr marL="1022350" indent="-350838" algn="l" rtl="0" eaLnBrk="0" fontAlgn="base" hangingPunct="0">
              <a:spcBef>
                <a:spcPct val="20000"/>
              </a:spcBef>
              <a:spcAft>
                <a:spcPct val="0"/>
              </a:spcAft>
              <a:buClr>
                <a:schemeClr val="accent1"/>
              </a:buClr>
              <a:buSzPct val="65000"/>
              <a:buFont typeface="Wingdings" panose="05000000000000000000" pitchFamily="2" charset="2"/>
              <a:buChar char="n"/>
              <a:defRPr sz="2000">
                <a:solidFill>
                  <a:schemeClr val="tx1"/>
                </a:solidFill>
                <a:latin typeface="+mn-lt"/>
                <a:ea typeface="ＭＳ Ｐゴシック" pitchFamily="-106" charset="-128"/>
              </a:defRPr>
            </a:lvl3pPr>
            <a:lvl4pPr marL="1339850" indent="-315913" algn="l" rtl="0" eaLnBrk="0" fontAlgn="base" hangingPunct="0">
              <a:spcBef>
                <a:spcPct val="20000"/>
              </a:spcBef>
              <a:spcAft>
                <a:spcPct val="0"/>
              </a:spcAft>
              <a:buClr>
                <a:schemeClr val="accent2"/>
              </a:buClr>
              <a:buSzPct val="70000"/>
              <a:buFont typeface="Wingdings" panose="05000000000000000000" pitchFamily="2" charset="2"/>
              <a:buChar char="q"/>
              <a:defRPr>
                <a:solidFill>
                  <a:schemeClr val="tx1"/>
                </a:solidFill>
                <a:latin typeface="+mn-lt"/>
                <a:ea typeface="ＭＳ Ｐゴシック" pitchFamily="-106" charset="-128"/>
              </a:defRPr>
            </a:lvl4pPr>
            <a:lvl5pPr marL="1681163" indent="-339725" algn="l" rtl="0" eaLnBrk="0" fontAlgn="base" hangingPunct="0">
              <a:spcBef>
                <a:spcPct val="20000"/>
              </a:spcBef>
              <a:spcAft>
                <a:spcPct val="0"/>
              </a:spcAft>
              <a:buClr>
                <a:schemeClr val="accent1"/>
              </a:buClr>
              <a:buSzPct val="75000"/>
              <a:buFont typeface="Wingdings" panose="05000000000000000000" pitchFamily="2" charset="2"/>
              <a:buChar char="§"/>
              <a:defRPr sz="1600">
                <a:solidFill>
                  <a:schemeClr val="tx1"/>
                </a:solidFill>
                <a:latin typeface="+mn-lt"/>
                <a:ea typeface="ＭＳ Ｐゴシック" pitchFamily="-106" charset="-128"/>
              </a:defRPr>
            </a:lvl5pPr>
            <a:lvl6pPr marL="2138363" indent="-339725" algn="l" rtl="0" fontAlgn="base">
              <a:spcBef>
                <a:spcPct val="20000"/>
              </a:spcBef>
              <a:spcAft>
                <a:spcPct val="0"/>
              </a:spcAft>
              <a:buClr>
                <a:schemeClr val="accent1"/>
              </a:buClr>
              <a:buSzPct val="75000"/>
              <a:buFont typeface="Wingdings" pitchFamily="2" charset="2"/>
              <a:buChar char="§"/>
              <a:defRPr sz="1600">
                <a:solidFill>
                  <a:schemeClr val="tx1"/>
                </a:solidFill>
                <a:latin typeface="+mn-lt"/>
              </a:defRPr>
            </a:lvl6pPr>
            <a:lvl7pPr marL="2595563" indent="-339725" algn="l" rtl="0" fontAlgn="base">
              <a:spcBef>
                <a:spcPct val="20000"/>
              </a:spcBef>
              <a:spcAft>
                <a:spcPct val="0"/>
              </a:spcAft>
              <a:buClr>
                <a:schemeClr val="accent1"/>
              </a:buClr>
              <a:buSzPct val="75000"/>
              <a:buFont typeface="Wingdings" pitchFamily="2" charset="2"/>
              <a:buChar char="§"/>
              <a:defRPr sz="1600">
                <a:solidFill>
                  <a:schemeClr val="tx1"/>
                </a:solidFill>
                <a:latin typeface="+mn-lt"/>
              </a:defRPr>
            </a:lvl7pPr>
            <a:lvl8pPr marL="3052763" indent="-339725" algn="l" rtl="0" fontAlgn="base">
              <a:spcBef>
                <a:spcPct val="20000"/>
              </a:spcBef>
              <a:spcAft>
                <a:spcPct val="0"/>
              </a:spcAft>
              <a:buClr>
                <a:schemeClr val="accent1"/>
              </a:buClr>
              <a:buSzPct val="75000"/>
              <a:buFont typeface="Wingdings" pitchFamily="2" charset="2"/>
              <a:buChar char="§"/>
              <a:defRPr sz="1600">
                <a:solidFill>
                  <a:schemeClr val="tx1"/>
                </a:solidFill>
                <a:latin typeface="+mn-lt"/>
              </a:defRPr>
            </a:lvl8pPr>
            <a:lvl9pPr marL="3509963" indent="-339725" algn="l" rtl="0" fontAlgn="base">
              <a:spcBef>
                <a:spcPct val="20000"/>
              </a:spcBef>
              <a:spcAft>
                <a:spcPct val="0"/>
              </a:spcAft>
              <a:buClr>
                <a:schemeClr val="accent1"/>
              </a:buClr>
              <a:buSzPct val="75000"/>
              <a:buFont typeface="Wingdings" pitchFamily="2" charset="2"/>
              <a:buChar char="§"/>
              <a:defRPr sz="1600">
                <a:solidFill>
                  <a:schemeClr val="tx1"/>
                </a:solidFill>
                <a:latin typeface="+mn-lt"/>
              </a:defRPr>
            </a:lvl9pPr>
          </a:lstStyle>
          <a:p>
            <a:r>
              <a:rPr lang="en-US" kern="0" dirty="0"/>
              <a:t>Two different </a:t>
            </a:r>
            <a:r>
              <a:rPr lang="en-US" b="1" kern="0" dirty="0">
                <a:solidFill>
                  <a:srgbClr val="0432FF"/>
                </a:solidFill>
              </a:rPr>
              <a:t>implementations</a:t>
            </a:r>
            <a:r>
              <a:rPr lang="en-US" kern="0" dirty="0"/>
              <a:t> of a </a:t>
            </a:r>
            <a:r>
              <a:rPr lang="en-US" b="1" kern="0" dirty="0">
                <a:solidFill>
                  <a:srgbClr val="0432FF"/>
                </a:solidFill>
              </a:rPr>
              <a:t>4:1 multiplexer</a:t>
            </a:r>
          </a:p>
        </p:txBody>
      </p:sp>
      <p:pic>
        <p:nvPicPr>
          <p:cNvPr id="7" name="Picture 6"/>
          <p:cNvPicPr>
            <a:picLocks noChangeAspect="1"/>
          </p:cNvPicPr>
          <p:nvPr/>
        </p:nvPicPr>
        <p:blipFill rotWithShape="1">
          <a:blip r:embed="rId6">
            <a:extLst>
              <a:ext uri="{28A0092B-C50C-407E-A947-70E740481C1C}">
                <a14:useLocalDpi xmlns:a14="http://schemas.microsoft.com/office/drawing/2010/main" val="0"/>
              </a:ext>
            </a:extLst>
          </a:blip>
          <a:srcRect l="12643" t="21614" r="16335" b="6944"/>
          <a:stretch/>
        </p:blipFill>
        <p:spPr bwMode="auto">
          <a:xfrm>
            <a:off x="196360" y="1930211"/>
            <a:ext cx="3481754" cy="26782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Content Placeholder 5"/>
          <p:cNvSpPr txBox="1">
            <a:spLocks/>
          </p:cNvSpPr>
          <p:nvPr/>
        </p:nvSpPr>
        <p:spPr bwMode="auto">
          <a:xfrm>
            <a:off x="943525" y="1330136"/>
            <a:ext cx="1914525"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chemeClr val="accent1"/>
              </a:buClr>
              <a:buSzPct val="65000"/>
              <a:buFont typeface="Wingdings" panose="05000000000000000000" pitchFamily="2" charset="2"/>
              <a:buChar char="n"/>
              <a:defRPr sz="2400">
                <a:solidFill>
                  <a:schemeClr val="tx1"/>
                </a:solidFill>
                <a:latin typeface="+mn-lt"/>
                <a:ea typeface="ＭＳ Ｐゴシック" charset="0"/>
                <a:cs typeface="ＭＳ Ｐゴシック" charset="0"/>
              </a:defRPr>
            </a:lvl1pPr>
            <a:lvl2pPr marL="669925" indent="-325438" algn="l" rtl="0" eaLnBrk="0" fontAlgn="base" hangingPunct="0">
              <a:spcBef>
                <a:spcPct val="20000"/>
              </a:spcBef>
              <a:spcAft>
                <a:spcPct val="0"/>
              </a:spcAft>
              <a:buClr>
                <a:schemeClr val="accent2"/>
              </a:buClr>
              <a:buSzPct val="60000"/>
              <a:buFont typeface="Wingdings" panose="05000000000000000000" pitchFamily="2" charset="2"/>
              <a:buChar char="q"/>
              <a:defRPr sz="2200">
                <a:solidFill>
                  <a:schemeClr val="tx1"/>
                </a:solidFill>
                <a:latin typeface="+mn-lt"/>
                <a:ea typeface="ＭＳ Ｐゴシック" pitchFamily="-106" charset="-128"/>
              </a:defRPr>
            </a:lvl2pPr>
            <a:lvl3pPr marL="1022350" indent="-350838" algn="l" rtl="0" eaLnBrk="0" fontAlgn="base" hangingPunct="0">
              <a:spcBef>
                <a:spcPct val="20000"/>
              </a:spcBef>
              <a:spcAft>
                <a:spcPct val="0"/>
              </a:spcAft>
              <a:buClr>
                <a:schemeClr val="accent1"/>
              </a:buClr>
              <a:buSzPct val="65000"/>
              <a:buFont typeface="Wingdings" panose="05000000000000000000" pitchFamily="2" charset="2"/>
              <a:buChar char="n"/>
              <a:defRPr sz="2000">
                <a:solidFill>
                  <a:schemeClr val="tx1"/>
                </a:solidFill>
                <a:latin typeface="+mn-lt"/>
                <a:ea typeface="ＭＳ Ｐゴシック" pitchFamily="-106" charset="-128"/>
              </a:defRPr>
            </a:lvl3pPr>
            <a:lvl4pPr marL="1339850" indent="-315913" algn="l" rtl="0" eaLnBrk="0" fontAlgn="base" hangingPunct="0">
              <a:spcBef>
                <a:spcPct val="20000"/>
              </a:spcBef>
              <a:spcAft>
                <a:spcPct val="0"/>
              </a:spcAft>
              <a:buClr>
                <a:schemeClr val="accent2"/>
              </a:buClr>
              <a:buSzPct val="70000"/>
              <a:buFont typeface="Wingdings" panose="05000000000000000000" pitchFamily="2" charset="2"/>
              <a:buChar char="q"/>
              <a:defRPr>
                <a:solidFill>
                  <a:schemeClr val="tx1"/>
                </a:solidFill>
                <a:latin typeface="+mn-lt"/>
                <a:ea typeface="ＭＳ Ｐゴシック" pitchFamily="-106" charset="-128"/>
              </a:defRPr>
            </a:lvl4pPr>
            <a:lvl5pPr marL="1681163" indent="-339725" algn="l" rtl="0" eaLnBrk="0" fontAlgn="base" hangingPunct="0">
              <a:spcBef>
                <a:spcPct val="20000"/>
              </a:spcBef>
              <a:spcAft>
                <a:spcPct val="0"/>
              </a:spcAft>
              <a:buClr>
                <a:schemeClr val="accent1"/>
              </a:buClr>
              <a:buSzPct val="75000"/>
              <a:buFont typeface="Wingdings" panose="05000000000000000000" pitchFamily="2" charset="2"/>
              <a:buChar char="§"/>
              <a:defRPr sz="1600">
                <a:solidFill>
                  <a:schemeClr val="tx1"/>
                </a:solidFill>
                <a:latin typeface="+mn-lt"/>
                <a:ea typeface="ＭＳ Ｐゴシック" pitchFamily="-106" charset="-128"/>
              </a:defRPr>
            </a:lvl5pPr>
            <a:lvl6pPr marL="2138363" indent="-339725" algn="l" rtl="0" fontAlgn="base">
              <a:spcBef>
                <a:spcPct val="20000"/>
              </a:spcBef>
              <a:spcAft>
                <a:spcPct val="0"/>
              </a:spcAft>
              <a:buClr>
                <a:schemeClr val="accent1"/>
              </a:buClr>
              <a:buSzPct val="75000"/>
              <a:buFont typeface="Wingdings" pitchFamily="2" charset="2"/>
              <a:buChar char="§"/>
              <a:defRPr sz="1600">
                <a:solidFill>
                  <a:schemeClr val="tx1"/>
                </a:solidFill>
                <a:latin typeface="+mn-lt"/>
              </a:defRPr>
            </a:lvl6pPr>
            <a:lvl7pPr marL="2595563" indent="-339725" algn="l" rtl="0" fontAlgn="base">
              <a:spcBef>
                <a:spcPct val="20000"/>
              </a:spcBef>
              <a:spcAft>
                <a:spcPct val="0"/>
              </a:spcAft>
              <a:buClr>
                <a:schemeClr val="accent1"/>
              </a:buClr>
              <a:buSzPct val="75000"/>
              <a:buFont typeface="Wingdings" pitchFamily="2" charset="2"/>
              <a:buChar char="§"/>
              <a:defRPr sz="1600">
                <a:solidFill>
                  <a:schemeClr val="tx1"/>
                </a:solidFill>
                <a:latin typeface="+mn-lt"/>
              </a:defRPr>
            </a:lvl7pPr>
            <a:lvl8pPr marL="3052763" indent="-339725" algn="l" rtl="0" fontAlgn="base">
              <a:spcBef>
                <a:spcPct val="20000"/>
              </a:spcBef>
              <a:spcAft>
                <a:spcPct val="0"/>
              </a:spcAft>
              <a:buClr>
                <a:schemeClr val="accent1"/>
              </a:buClr>
              <a:buSzPct val="75000"/>
              <a:buFont typeface="Wingdings" pitchFamily="2" charset="2"/>
              <a:buChar char="§"/>
              <a:defRPr sz="1600">
                <a:solidFill>
                  <a:schemeClr val="tx1"/>
                </a:solidFill>
                <a:latin typeface="+mn-lt"/>
              </a:defRPr>
            </a:lvl8pPr>
            <a:lvl9pPr marL="3509963" indent="-339725" algn="l" rtl="0" fontAlgn="base">
              <a:spcBef>
                <a:spcPct val="20000"/>
              </a:spcBef>
              <a:spcAft>
                <a:spcPct val="0"/>
              </a:spcAft>
              <a:buClr>
                <a:schemeClr val="accent1"/>
              </a:buClr>
              <a:buSzPct val="75000"/>
              <a:buFont typeface="Wingdings" pitchFamily="2" charset="2"/>
              <a:buChar char="§"/>
              <a:defRPr sz="1600">
                <a:solidFill>
                  <a:schemeClr val="tx1"/>
                </a:solidFill>
                <a:latin typeface="+mn-lt"/>
              </a:defRPr>
            </a:lvl9pPr>
          </a:lstStyle>
          <a:p>
            <a:pPr marL="0" indent="0">
              <a:buNone/>
            </a:pPr>
            <a:r>
              <a:rPr lang="en-US" u="sng" kern="0" dirty="0"/>
              <a:t>Gate Delays</a:t>
            </a:r>
          </a:p>
        </p:txBody>
      </p:sp>
      <p:sp>
        <p:nvSpPr>
          <p:cNvPr id="9" name="Content Placeholder 5"/>
          <p:cNvSpPr txBox="1">
            <a:spLocks/>
          </p:cNvSpPr>
          <p:nvPr/>
        </p:nvSpPr>
        <p:spPr bwMode="auto">
          <a:xfrm>
            <a:off x="3678114" y="1344864"/>
            <a:ext cx="2657476"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chemeClr val="accent1"/>
              </a:buClr>
              <a:buSzPct val="65000"/>
              <a:buFont typeface="Wingdings" panose="05000000000000000000" pitchFamily="2" charset="2"/>
              <a:buChar char="n"/>
              <a:defRPr sz="2400">
                <a:solidFill>
                  <a:schemeClr val="tx1"/>
                </a:solidFill>
                <a:latin typeface="+mn-lt"/>
                <a:ea typeface="ＭＳ Ｐゴシック" charset="0"/>
                <a:cs typeface="ＭＳ Ｐゴシック" charset="0"/>
              </a:defRPr>
            </a:lvl1pPr>
            <a:lvl2pPr marL="669925" indent="-325438" algn="l" rtl="0" eaLnBrk="0" fontAlgn="base" hangingPunct="0">
              <a:spcBef>
                <a:spcPct val="20000"/>
              </a:spcBef>
              <a:spcAft>
                <a:spcPct val="0"/>
              </a:spcAft>
              <a:buClr>
                <a:schemeClr val="accent2"/>
              </a:buClr>
              <a:buSzPct val="60000"/>
              <a:buFont typeface="Wingdings" panose="05000000000000000000" pitchFamily="2" charset="2"/>
              <a:buChar char="q"/>
              <a:defRPr sz="2200">
                <a:solidFill>
                  <a:schemeClr val="tx1"/>
                </a:solidFill>
                <a:latin typeface="+mn-lt"/>
                <a:ea typeface="ＭＳ Ｐゴシック" pitchFamily="-106" charset="-128"/>
              </a:defRPr>
            </a:lvl2pPr>
            <a:lvl3pPr marL="1022350" indent="-350838" algn="l" rtl="0" eaLnBrk="0" fontAlgn="base" hangingPunct="0">
              <a:spcBef>
                <a:spcPct val="20000"/>
              </a:spcBef>
              <a:spcAft>
                <a:spcPct val="0"/>
              </a:spcAft>
              <a:buClr>
                <a:schemeClr val="accent1"/>
              </a:buClr>
              <a:buSzPct val="65000"/>
              <a:buFont typeface="Wingdings" panose="05000000000000000000" pitchFamily="2" charset="2"/>
              <a:buChar char="n"/>
              <a:defRPr sz="2000">
                <a:solidFill>
                  <a:schemeClr val="tx1"/>
                </a:solidFill>
                <a:latin typeface="+mn-lt"/>
                <a:ea typeface="ＭＳ Ｐゴシック" pitchFamily="-106" charset="-128"/>
              </a:defRPr>
            </a:lvl3pPr>
            <a:lvl4pPr marL="1339850" indent="-315913" algn="l" rtl="0" eaLnBrk="0" fontAlgn="base" hangingPunct="0">
              <a:spcBef>
                <a:spcPct val="20000"/>
              </a:spcBef>
              <a:spcAft>
                <a:spcPct val="0"/>
              </a:spcAft>
              <a:buClr>
                <a:schemeClr val="accent2"/>
              </a:buClr>
              <a:buSzPct val="70000"/>
              <a:buFont typeface="Wingdings" panose="05000000000000000000" pitchFamily="2" charset="2"/>
              <a:buChar char="q"/>
              <a:defRPr>
                <a:solidFill>
                  <a:schemeClr val="tx1"/>
                </a:solidFill>
                <a:latin typeface="+mn-lt"/>
                <a:ea typeface="ＭＳ Ｐゴシック" pitchFamily="-106" charset="-128"/>
              </a:defRPr>
            </a:lvl4pPr>
            <a:lvl5pPr marL="1681163" indent="-339725" algn="l" rtl="0" eaLnBrk="0" fontAlgn="base" hangingPunct="0">
              <a:spcBef>
                <a:spcPct val="20000"/>
              </a:spcBef>
              <a:spcAft>
                <a:spcPct val="0"/>
              </a:spcAft>
              <a:buClr>
                <a:schemeClr val="accent1"/>
              </a:buClr>
              <a:buSzPct val="75000"/>
              <a:buFont typeface="Wingdings" panose="05000000000000000000" pitchFamily="2" charset="2"/>
              <a:buChar char="§"/>
              <a:defRPr sz="1600">
                <a:solidFill>
                  <a:schemeClr val="tx1"/>
                </a:solidFill>
                <a:latin typeface="+mn-lt"/>
                <a:ea typeface="ＭＳ Ｐゴシック" pitchFamily="-106" charset="-128"/>
              </a:defRPr>
            </a:lvl5pPr>
            <a:lvl6pPr marL="2138363" indent="-339725" algn="l" rtl="0" fontAlgn="base">
              <a:spcBef>
                <a:spcPct val="20000"/>
              </a:spcBef>
              <a:spcAft>
                <a:spcPct val="0"/>
              </a:spcAft>
              <a:buClr>
                <a:schemeClr val="accent1"/>
              </a:buClr>
              <a:buSzPct val="75000"/>
              <a:buFont typeface="Wingdings" pitchFamily="2" charset="2"/>
              <a:buChar char="§"/>
              <a:defRPr sz="1600">
                <a:solidFill>
                  <a:schemeClr val="tx1"/>
                </a:solidFill>
                <a:latin typeface="+mn-lt"/>
              </a:defRPr>
            </a:lvl6pPr>
            <a:lvl7pPr marL="2595563" indent="-339725" algn="l" rtl="0" fontAlgn="base">
              <a:spcBef>
                <a:spcPct val="20000"/>
              </a:spcBef>
              <a:spcAft>
                <a:spcPct val="0"/>
              </a:spcAft>
              <a:buClr>
                <a:schemeClr val="accent1"/>
              </a:buClr>
              <a:buSzPct val="75000"/>
              <a:buFont typeface="Wingdings" pitchFamily="2" charset="2"/>
              <a:buChar char="§"/>
              <a:defRPr sz="1600">
                <a:solidFill>
                  <a:schemeClr val="tx1"/>
                </a:solidFill>
                <a:latin typeface="+mn-lt"/>
              </a:defRPr>
            </a:lvl7pPr>
            <a:lvl8pPr marL="3052763" indent="-339725" algn="l" rtl="0" fontAlgn="base">
              <a:spcBef>
                <a:spcPct val="20000"/>
              </a:spcBef>
              <a:spcAft>
                <a:spcPct val="0"/>
              </a:spcAft>
              <a:buClr>
                <a:schemeClr val="accent1"/>
              </a:buClr>
              <a:buSzPct val="75000"/>
              <a:buFont typeface="Wingdings" pitchFamily="2" charset="2"/>
              <a:buChar char="§"/>
              <a:defRPr sz="1600">
                <a:solidFill>
                  <a:schemeClr val="tx1"/>
                </a:solidFill>
                <a:latin typeface="+mn-lt"/>
              </a:defRPr>
            </a:lvl8pPr>
            <a:lvl9pPr marL="3509963" indent="-339725" algn="l" rtl="0" fontAlgn="base">
              <a:spcBef>
                <a:spcPct val="20000"/>
              </a:spcBef>
              <a:spcAft>
                <a:spcPct val="0"/>
              </a:spcAft>
              <a:buClr>
                <a:schemeClr val="accent1"/>
              </a:buClr>
              <a:buSzPct val="75000"/>
              <a:buFont typeface="Wingdings" pitchFamily="2" charset="2"/>
              <a:buChar char="§"/>
              <a:defRPr sz="1600">
                <a:solidFill>
                  <a:schemeClr val="tx1"/>
                </a:solidFill>
                <a:latin typeface="+mn-lt"/>
              </a:defRPr>
            </a:lvl9pPr>
          </a:lstStyle>
          <a:p>
            <a:pPr marL="0" indent="0">
              <a:buNone/>
            </a:pPr>
            <a:r>
              <a:rPr lang="en-US" u="sng" kern="0" dirty="0"/>
              <a:t>Implementation 1</a:t>
            </a:r>
          </a:p>
        </p:txBody>
      </p:sp>
      <p:sp>
        <p:nvSpPr>
          <p:cNvPr id="10" name="Content Placeholder 5"/>
          <p:cNvSpPr txBox="1">
            <a:spLocks/>
          </p:cNvSpPr>
          <p:nvPr/>
        </p:nvSpPr>
        <p:spPr bwMode="auto">
          <a:xfrm>
            <a:off x="6397502" y="1339661"/>
            <a:ext cx="2657476"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chemeClr val="accent1"/>
              </a:buClr>
              <a:buSzPct val="65000"/>
              <a:buFont typeface="Wingdings" panose="05000000000000000000" pitchFamily="2" charset="2"/>
              <a:buChar char="n"/>
              <a:defRPr sz="2400">
                <a:solidFill>
                  <a:schemeClr val="tx1"/>
                </a:solidFill>
                <a:latin typeface="+mn-lt"/>
                <a:ea typeface="ＭＳ Ｐゴシック" charset="0"/>
                <a:cs typeface="ＭＳ Ｐゴシック" charset="0"/>
              </a:defRPr>
            </a:lvl1pPr>
            <a:lvl2pPr marL="669925" indent="-325438" algn="l" rtl="0" eaLnBrk="0" fontAlgn="base" hangingPunct="0">
              <a:spcBef>
                <a:spcPct val="20000"/>
              </a:spcBef>
              <a:spcAft>
                <a:spcPct val="0"/>
              </a:spcAft>
              <a:buClr>
                <a:schemeClr val="accent2"/>
              </a:buClr>
              <a:buSzPct val="60000"/>
              <a:buFont typeface="Wingdings" panose="05000000000000000000" pitchFamily="2" charset="2"/>
              <a:buChar char="q"/>
              <a:defRPr sz="2200">
                <a:solidFill>
                  <a:schemeClr val="tx1"/>
                </a:solidFill>
                <a:latin typeface="+mn-lt"/>
                <a:ea typeface="ＭＳ Ｐゴシック" pitchFamily="-106" charset="-128"/>
              </a:defRPr>
            </a:lvl2pPr>
            <a:lvl3pPr marL="1022350" indent="-350838" algn="l" rtl="0" eaLnBrk="0" fontAlgn="base" hangingPunct="0">
              <a:spcBef>
                <a:spcPct val="20000"/>
              </a:spcBef>
              <a:spcAft>
                <a:spcPct val="0"/>
              </a:spcAft>
              <a:buClr>
                <a:schemeClr val="accent1"/>
              </a:buClr>
              <a:buSzPct val="65000"/>
              <a:buFont typeface="Wingdings" panose="05000000000000000000" pitchFamily="2" charset="2"/>
              <a:buChar char="n"/>
              <a:defRPr sz="2000">
                <a:solidFill>
                  <a:schemeClr val="tx1"/>
                </a:solidFill>
                <a:latin typeface="+mn-lt"/>
                <a:ea typeface="ＭＳ Ｐゴシック" pitchFamily="-106" charset="-128"/>
              </a:defRPr>
            </a:lvl3pPr>
            <a:lvl4pPr marL="1339850" indent="-315913" algn="l" rtl="0" eaLnBrk="0" fontAlgn="base" hangingPunct="0">
              <a:spcBef>
                <a:spcPct val="20000"/>
              </a:spcBef>
              <a:spcAft>
                <a:spcPct val="0"/>
              </a:spcAft>
              <a:buClr>
                <a:schemeClr val="accent2"/>
              </a:buClr>
              <a:buSzPct val="70000"/>
              <a:buFont typeface="Wingdings" panose="05000000000000000000" pitchFamily="2" charset="2"/>
              <a:buChar char="q"/>
              <a:defRPr>
                <a:solidFill>
                  <a:schemeClr val="tx1"/>
                </a:solidFill>
                <a:latin typeface="+mn-lt"/>
                <a:ea typeface="ＭＳ Ｐゴシック" pitchFamily="-106" charset="-128"/>
              </a:defRPr>
            </a:lvl4pPr>
            <a:lvl5pPr marL="1681163" indent="-339725" algn="l" rtl="0" eaLnBrk="0" fontAlgn="base" hangingPunct="0">
              <a:spcBef>
                <a:spcPct val="20000"/>
              </a:spcBef>
              <a:spcAft>
                <a:spcPct val="0"/>
              </a:spcAft>
              <a:buClr>
                <a:schemeClr val="accent1"/>
              </a:buClr>
              <a:buSzPct val="75000"/>
              <a:buFont typeface="Wingdings" panose="05000000000000000000" pitchFamily="2" charset="2"/>
              <a:buChar char="§"/>
              <a:defRPr sz="1600">
                <a:solidFill>
                  <a:schemeClr val="tx1"/>
                </a:solidFill>
                <a:latin typeface="+mn-lt"/>
                <a:ea typeface="ＭＳ Ｐゴシック" pitchFamily="-106" charset="-128"/>
              </a:defRPr>
            </a:lvl5pPr>
            <a:lvl6pPr marL="2138363" indent="-339725" algn="l" rtl="0" fontAlgn="base">
              <a:spcBef>
                <a:spcPct val="20000"/>
              </a:spcBef>
              <a:spcAft>
                <a:spcPct val="0"/>
              </a:spcAft>
              <a:buClr>
                <a:schemeClr val="accent1"/>
              </a:buClr>
              <a:buSzPct val="75000"/>
              <a:buFont typeface="Wingdings" pitchFamily="2" charset="2"/>
              <a:buChar char="§"/>
              <a:defRPr sz="1600">
                <a:solidFill>
                  <a:schemeClr val="tx1"/>
                </a:solidFill>
                <a:latin typeface="+mn-lt"/>
              </a:defRPr>
            </a:lvl6pPr>
            <a:lvl7pPr marL="2595563" indent="-339725" algn="l" rtl="0" fontAlgn="base">
              <a:spcBef>
                <a:spcPct val="20000"/>
              </a:spcBef>
              <a:spcAft>
                <a:spcPct val="0"/>
              </a:spcAft>
              <a:buClr>
                <a:schemeClr val="accent1"/>
              </a:buClr>
              <a:buSzPct val="75000"/>
              <a:buFont typeface="Wingdings" pitchFamily="2" charset="2"/>
              <a:buChar char="§"/>
              <a:defRPr sz="1600">
                <a:solidFill>
                  <a:schemeClr val="tx1"/>
                </a:solidFill>
                <a:latin typeface="+mn-lt"/>
              </a:defRPr>
            </a:lvl7pPr>
            <a:lvl8pPr marL="3052763" indent="-339725" algn="l" rtl="0" fontAlgn="base">
              <a:spcBef>
                <a:spcPct val="20000"/>
              </a:spcBef>
              <a:spcAft>
                <a:spcPct val="0"/>
              </a:spcAft>
              <a:buClr>
                <a:schemeClr val="accent1"/>
              </a:buClr>
              <a:buSzPct val="75000"/>
              <a:buFont typeface="Wingdings" pitchFamily="2" charset="2"/>
              <a:buChar char="§"/>
              <a:defRPr sz="1600">
                <a:solidFill>
                  <a:schemeClr val="tx1"/>
                </a:solidFill>
                <a:latin typeface="+mn-lt"/>
              </a:defRPr>
            </a:lvl8pPr>
            <a:lvl9pPr marL="3509963" indent="-339725" algn="l" rtl="0" fontAlgn="base">
              <a:spcBef>
                <a:spcPct val="20000"/>
              </a:spcBef>
              <a:spcAft>
                <a:spcPct val="0"/>
              </a:spcAft>
              <a:buClr>
                <a:schemeClr val="accent1"/>
              </a:buClr>
              <a:buSzPct val="75000"/>
              <a:buFont typeface="Wingdings" pitchFamily="2" charset="2"/>
              <a:buChar char="§"/>
              <a:defRPr sz="1600">
                <a:solidFill>
                  <a:schemeClr val="tx1"/>
                </a:solidFill>
                <a:latin typeface="+mn-lt"/>
              </a:defRPr>
            </a:lvl9pPr>
          </a:lstStyle>
          <a:p>
            <a:pPr marL="0" indent="0">
              <a:buNone/>
            </a:pPr>
            <a:r>
              <a:rPr lang="en-US" u="sng" kern="0" dirty="0"/>
              <a:t>Implementation 2</a:t>
            </a:r>
          </a:p>
        </p:txBody>
      </p:sp>
      <p:sp>
        <p:nvSpPr>
          <p:cNvPr id="3" name="Oval 2"/>
          <p:cNvSpPr/>
          <p:nvPr/>
        </p:nvSpPr>
        <p:spPr bwMode="auto">
          <a:xfrm>
            <a:off x="6921378" y="5683061"/>
            <a:ext cx="533400" cy="228600"/>
          </a:xfrm>
          <a:prstGeom prst="ellipse">
            <a:avLst/>
          </a:prstGeom>
          <a:noFill/>
          <a:ln>
            <a:solidFill>
              <a:srgbClr val="FF0000"/>
            </a:solidFill>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Arial" pitchFamily="34" charset="0"/>
            </a:endParaRPr>
          </a:p>
        </p:txBody>
      </p:sp>
      <p:sp>
        <p:nvSpPr>
          <p:cNvPr id="12" name="Oval 11"/>
          <p:cNvSpPr/>
          <p:nvPr/>
        </p:nvSpPr>
        <p:spPr bwMode="auto">
          <a:xfrm>
            <a:off x="4559178" y="5684109"/>
            <a:ext cx="627735" cy="228600"/>
          </a:xfrm>
          <a:prstGeom prst="ellipse">
            <a:avLst/>
          </a:prstGeom>
          <a:noFill/>
          <a:ln>
            <a:solidFill>
              <a:srgbClr val="FF0000"/>
            </a:solidFill>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Arial" pitchFamily="34" charset="0"/>
            </a:endParaRPr>
          </a:p>
        </p:txBody>
      </p:sp>
      <p:cxnSp>
        <p:nvCxnSpPr>
          <p:cNvPr id="13" name="Straight Arrow Connector 12"/>
          <p:cNvCxnSpPr>
            <a:stCxn id="12" idx="6"/>
            <a:endCxn id="3" idx="2"/>
          </p:cNvCxnSpPr>
          <p:nvPr/>
        </p:nvCxnSpPr>
        <p:spPr bwMode="auto">
          <a:xfrm flipV="1">
            <a:off x="5186913" y="5797361"/>
            <a:ext cx="1734465" cy="1048"/>
          </a:xfrm>
          <a:prstGeom prst="straightConnector1">
            <a:avLst/>
          </a:prstGeom>
          <a:solidFill>
            <a:srgbClr val="C0C0C0"/>
          </a:solidFill>
          <a:ln w="50800" cap="flat" cmpd="sng" algn="ctr">
            <a:solidFill>
              <a:srgbClr val="FF0000"/>
            </a:solidFill>
            <a:prstDash val="solid"/>
            <a:round/>
            <a:headEnd type="triangle" w="med" len="med"/>
            <a:tailEnd type="triangle"/>
          </a:ln>
          <a:effectLst/>
        </p:spPr>
      </p:cxnSp>
      <p:sp>
        <p:nvSpPr>
          <p:cNvPr id="15" name="Content Placeholder 5"/>
          <p:cNvSpPr txBox="1">
            <a:spLocks/>
          </p:cNvSpPr>
          <p:nvPr/>
        </p:nvSpPr>
        <p:spPr bwMode="auto">
          <a:xfrm>
            <a:off x="252046" y="5985544"/>
            <a:ext cx="8610600" cy="4741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chemeClr val="accent1"/>
              </a:buClr>
              <a:buSzPct val="65000"/>
              <a:buFont typeface="Wingdings" panose="05000000000000000000" pitchFamily="2" charset="2"/>
              <a:buChar char="n"/>
              <a:defRPr sz="2400">
                <a:solidFill>
                  <a:schemeClr val="tx1"/>
                </a:solidFill>
                <a:latin typeface="+mn-lt"/>
                <a:ea typeface="ＭＳ Ｐゴシック" charset="0"/>
                <a:cs typeface="ＭＳ Ｐゴシック" charset="0"/>
              </a:defRPr>
            </a:lvl1pPr>
            <a:lvl2pPr marL="669925" indent="-325438" algn="l" rtl="0" eaLnBrk="0" fontAlgn="base" hangingPunct="0">
              <a:spcBef>
                <a:spcPct val="20000"/>
              </a:spcBef>
              <a:spcAft>
                <a:spcPct val="0"/>
              </a:spcAft>
              <a:buClr>
                <a:schemeClr val="accent2"/>
              </a:buClr>
              <a:buSzPct val="60000"/>
              <a:buFont typeface="Wingdings" panose="05000000000000000000" pitchFamily="2" charset="2"/>
              <a:buChar char="q"/>
              <a:defRPr sz="2200">
                <a:solidFill>
                  <a:schemeClr val="tx1"/>
                </a:solidFill>
                <a:latin typeface="+mn-lt"/>
                <a:ea typeface="ＭＳ Ｐゴシック" pitchFamily="-106" charset="-128"/>
              </a:defRPr>
            </a:lvl2pPr>
            <a:lvl3pPr marL="1022350" indent="-350838" algn="l" rtl="0" eaLnBrk="0" fontAlgn="base" hangingPunct="0">
              <a:spcBef>
                <a:spcPct val="20000"/>
              </a:spcBef>
              <a:spcAft>
                <a:spcPct val="0"/>
              </a:spcAft>
              <a:buClr>
                <a:schemeClr val="accent1"/>
              </a:buClr>
              <a:buSzPct val="65000"/>
              <a:buFont typeface="Wingdings" panose="05000000000000000000" pitchFamily="2" charset="2"/>
              <a:buChar char="n"/>
              <a:defRPr sz="2000">
                <a:solidFill>
                  <a:schemeClr val="tx1"/>
                </a:solidFill>
                <a:latin typeface="+mn-lt"/>
                <a:ea typeface="ＭＳ Ｐゴシック" pitchFamily="-106" charset="-128"/>
              </a:defRPr>
            </a:lvl3pPr>
            <a:lvl4pPr marL="1339850" indent="-315913" algn="l" rtl="0" eaLnBrk="0" fontAlgn="base" hangingPunct="0">
              <a:spcBef>
                <a:spcPct val="20000"/>
              </a:spcBef>
              <a:spcAft>
                <a:spcPct val="0"/>
              </a:spcAft>
              <a:buClr>
                <a:schemeClr val="accent2"/>
              </a:buClr>
              <a:buSzPct val="70000"/>
              <a:buFont typeface="Wingdings" panose="05000000000000000000" pitchFamily="2" charset="2"/>
              <a:buChar char="q"/>
              <a:defRPr>
                <a:solidFill>
                  <a:schemeClr val="tx1"/>
                </a:solidFill>
                <a:latin typeface="+mn-lt"/>
                <a:ea typeface="ＭＳ Ｐゴシック" pitchFamily="-106" charset="-128"/>
              </a:defRPr>
            </a:lvl4pPr>
            <a:lvl5pPr marL="1681163" indent="-339725" algn="l" rtl="0" eaLnBrk="0" fontAlgn="base" hangingPunct="0">
              <a:spcBef>
                <a:spcPct val="20000"/>
              </a:spcBef>
              <a:spcAft>
                <a:spcPct val="0"/>
              </a:spcAft>
              <a:buClr>
                <a:schemeClr val="accent1"/>
              </a:buClr>
              <a:buSzPct val="75000"/>
              <a:buFont typeface="Wingdings" panose="05000000000000000000" pitchFamily="2" charset="2"/>
              <a:buChar char="§"/>
              <a:defRPr sz="1600">
                <a:solidFill>
                  <a:schemeClr val="tx1"/>
                </a:solidFill>
                <a:latin typeface="+mn-lt"/>
                <a:ea typeface="ＭＳ Ｐゴシック" pitchFamily="-106" charset="-128"/>
              </a:defRPr>
            </a:lvl5pPr>
            <a:lvl6pPr marL="2138363" indent="-339725" algn="l" rtl="0" fontAlgn="base">
              <a:spcBef>
                <a:spcPct val="20000"/>
              </a:spcBef>
              <a:spcAft>
                <a:spcPct val="0"/>
              </a:spcAft>
              <a:buClr>
                <a:schemeClr val="accent1"/>
              </a:buClr>
              <a:buSzPct val="75000"/>
              <a:buFont typeface="Wingdings" pitchFamily="2" charset="2"/>
              <a:buChar char="§"/>
              <a:defRPr sz="1600">
                <a:solidFill>
                  <a:schemeClr val="tx1"/>
                </a:solidFill>
                <a:latin typeface="+mn-lt"/>
              </a:defRPr>
            </a:lvl6pPr>
            <a:lvl7pPr marL="2595563" indent="-339725" algn="l" rtl="0" fontAlgn="base">
              <a:spcBef>
                <a:spcPct val="20000"/>
              </a:spcBef>
              <a:spcAft>
                <a:spcPct val="0"/>
              </a:spcAft>
              <a:buClr>
                <a:schemeClr val="accent1"/>
              </a:buClr>
              <a:buSzPct val="75000"/>
              <a:buFont typeface="Wingdings" pitchFamily="2" charset="2"/>
              <a:buChar char="§"/>
              <a:defRPr sz="1600">
                <a:solidFill>
                  <a:schemeClr val="tx1"/>
                </a:solidFill>
                <a:latin typeface="+mn-lt"/>
              </a:defRPr>
            </a:lvl7pPr>
            <a:lvl8pPr marL="3052763" indent="-339725" algn="l" rtl="0" fontAlgn="base">
              <a:spcBef>
                <a:spcPct val="20000"/>
              </a:spcBef>
              <a:spcAft>
                <a:spcPct val="0"/>
              </a:spcAft>
              <a:buClr>
                <a:schemeClr val="accent1"/>
              </a:buClr>
              <a:buSzPct val="75000"/>
              <a:buFont typeface="Wingdings" pitchFamily="2" charset="2"/>
              <a:buChar char="§"/>
              <a:defRPr sz="1600">
                <a:solidFill>
                  <a:schemeClr val="tx1"/>
                </a:solidFill>
                <a:latin typeface="+mn-lt"/>
              </a:defRPr>
            </a:lvl8pPr>
            <a:lvl9pPr marL="3509963" indent="-339725" algn="l" rtl="0" fontAlgn="base">
              <a:spcBef>
                <a:spcPct val="20000"/>
              </a:spcBef>
              <a:spcAft>
                <a:spcPct val="0"/>
              </a:spcAft>
              <a:buClr>
                <a:schemeClr val="accent1"/>
              </a:buClr>
              <a:buSzPct val="75000"/>
              <a:buFont typeface="Wingdings" pitchFamily="2" charset="2"/>
              <a:buChar char="§"/>
              <a:defRPr sz="1600">
                <a:solidFill>
                  <a:schemeClr val="tx1"/>
                </a:solidFill>
                <a:latin typeface="+mn-lt"/>
              </a:defRPr>
            </a:lvl9pPr>
          </a:lstStyle>
          <a:p>
            <a:r>
              <a:rPr lang="en-US" b="1" kern="0" dirty="0"/>
              <a:t>Different designs </a:t>
            </a:r>
            <a:r>
              <a:rPr lang="en-US" kern="0" dirty="0"/>
              <a:t>lead to very </a:t>
            </a:r>
            <a:r>
              <a:rPr lang="en-US" b="1" kern="0" dirty="0">
                <a:solidFill>
                  <a:srgbClr val="FF0000"/>
                </a:solidFill>
              </a:rPr>
              <a:t>different delays</a:t>
            </a:r>
            <a:endParaRPr lang="en-US" kern="0" dirty="0">
              <a:solidFill>
                <a:srgbClr val="FF0000"/>
              </a:solidFill>
            </a:endParaRPr>
          </a:p>
        </p:txBody>
      </p:sp>
      <p:sp>
        <p:nvSpPr>
          <p:cNvPr id="16" name="Oval 15"/>
          <p:cNvSpPr/>
          <p:nvPr/>
        </p:nvSpPr>
        <p:spPr bwMode="auto">
          <a:xfrm>
            <a:off x="6921378" y="5269861"/>
            <a:ext cx="533400" cy="228600"/>
          </a:xfrm>
          <a:prstGeom prst="ellipse">
            <a:avLst/>
          </a:prstGeom>
          <a:noFill/>
          <a:ln>
            <a:solidFill>
              <a:srgbClr val="FF0000"/>
            </a:solidFill>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Arial" pitchFamily="34" charset="0"/>
            </a:endParaRPr>
          </a:p>
        </p:txBody>
      </p:sp>
      <p:sp>
        <p:nvSpPr>
          <p:cNvPr id="17" name="Oval 16"/>
          <p:cNvSpPr/>
          <p:nvPr/>
        </p:nvSpPr>
        <p:spPr bwMode="auto">
          <a:xfrm>
            <a:off x="4559178" y="5270909"/>
            <a:ext cx="627735" cy="228600"/>
          </a:xfrm>
          <a:prstGeom prst="ellipse">
            <a:avLst/>
          </a:prstGeom>
          <a:noFill/>
          <a:ln>
            <a:solidFill>
              <a:srgbClr val="FF0000"/>
            </a:solidFill>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Arial" pitchFamily="34" charset="0"/>
            </a:endParaRPr>
          </a:p>
        </p:txBody>
      </p:sp>
      <p:cxnSp>
        <p:nvCxnSpPr>
          <p:cNvPr id="18" name="Straight Arrow Connector 17"/>
          <p:cNvCxnSpPr>
            <a:stCxn id="17" idx="6"/>
            <a:endCxn id="16" idx="2"/>
          </p:cNvCxnSpPr>
          <p:nvPr/>
        </p:nvCxnSpPr>
        <p:spPr bwMode="auto">
          <a:xfrm flipV="1">
            <a:off x="5186913" y="5384161"/>
            <a:ext cx="1734465" cy="1048"/>
          </a:xfrm>
          <a:prstGeom prst="straightConnector1">
            <a:avLst/>
          </a:prstGeom>
          <a:solidFill>
            <a:srgbClr val="C0C0C0"/>
          </a:solidFill>
          <a:ln w="50800" cap="flat" cmpd="sng" algn="ctr">
            <a:solidFill>
              <a:srgbClr val="FF0000"/>
            </a:solidFill>
            <a:prstDash val="solid"/>
            <a:round/>
            <a:headEnd type="triangle" w="med" len="med"/>
            <a:tailEnd type="triangle"/>
          </a:ln>
          <a:effectLst/>
        </p:spPr>
      </p:cxnSp>
    </p:spTree>
    <p:extLst>
      <p:ext uri="{BB962C8B-B14F-4D97-AF65-F5344CB8AC3E}">
        <p14:creationId xmlns:p14="http://schemas.microsoft.com/office/powerpoint/2010/main" val="2086617078"/>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7"/>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14"/>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9"/>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0"/>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54276"/>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12"/>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13"/>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3"/>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15">
                                            <p:txEl>
                                              <p:pRg st="0" end="0"/>
                                            </p:txEl>
                                          </p:spTgt>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17"/>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18"/>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P spid="8" grpId="0"/>
      <p:bldP spid="9" grpId="0"/>
      <p:bldP spid="10" grpId="0"/>
      <p:bldP spid="3" grpId="0" animBg="1"/>
      <p:bldP spid="12" grpId="0" animBg="1"/>
      <p:bldP spid="15" grpId="0" build="p"/>
      <p:bldP spid="16" grpId="0" animBg="1"/>
      <p:bldP spid="17"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Title 4"/>
          <p:cNvSpPr>
            <a:spLocks noGrp="1"/>
          </p:cNvSpPr>
          <p:nvPr>
            <p:ph type="title"/>
          </p:nvPr>
        </p:nvSpPr>
        <p:spPr/>
        <p:txBody>
          <a:bodyPr/>
          <a:lstStyle/>
          <a:p>
            <a:r>
              <a:rPr lang="en-US" dirty="0"/>
              <a:t>Disclaimer: Calculating Long/Short Paths</a:t>
            </a:r>
            <a:endParaRPr lang="de-CH" dirty="0"/>
          </a:p>
        </p:txBody>
      </p:sp>
      <p:sp>
        <p:nvSpPr>
          <p:cNvPr id="7" name="Content Placeholder 6"/>
          <p:cNvSpPr>
            <a:spLocks noGrp="1"/>
          </p:cNvSpPr>
          <p:nvPr>
            <p:ph idx="1"/>
          </p:nvPr>
        </p:nvSpPr>
        <p:spPr>
          <a:xfrm>
            <a:off x="228600" y="997527"/>
            <a:ext cx="8763000" cy="5193723"/>
          </a:xfrm>
        </p:spPr>
        <p:txBody>
          <a:bodyPr/>
          <a:lstStyle/>
          <a:p>
            <a:r>
              <a:rPr lang="en-US" dirty="0"/>
              <a:t>It’s </a:t>
            </a:r>
            <a:r>
              <a:rPr lang="en-US" b="1" dirty="0">
                <a:solidFill>
                  <a:srgbClr val="FF0000"/>
                </a:solidFill>
              </a:rPr>
              <a:t>not</a:t>
            </a:r>
            <a:r>
              <a:rPr lang="en-US" dirty="0"/>
              <a:t> always this easy to determine the long/short paths!</a:t>
            </a:r>
          </a:p>
          <a:p>
            <a:pPr lvl="1"/>
            <a:r>
              <a:rPr lang="en-US" dirty="0"/>
              <a:t>Not all </a:t>
            </a:r>
            <a:r>
              <a:rPr lang="en-US" b="1" dirty="0"/>
              <a:t>input transitions</a:t>
            </a:r>
            <a:r>
              <a:rPr lang="en-US" dirty="0"/>
              <a:t> affect the </a:t>
            </a:r>
            <a:r>
              <a:rPr lang="en-US" b="1" dirty="0"/>
              <a:t>output</a:t>
            </a:r>
          </a:p>
          <a:p>
            <a:pPr lvl="1"/>
            <a:r>
              <a:rPr lang="en-US" dirty="0"/>
              <a:t>Can have </a:t>
            </a:r>
            <a:r>
              <a:rPr lang="en-US" b="1" dirty="0"/>
              <a:t>multiple different paths </a:t>
            </a:r>
            <a:r>
              <a:rPr lang="en-US" dirty="0"/>
              <a:t>from an input to output</a:t>
            </a:r>
          </a:p>
          <a:p>
            <a:pPr marL="344487" lvl="1" indent="0">
              <a:buNone/>
            </a:pPr>
            <a:endParaRPr lang="en-US" dirty="0"/>
          </a:p>
          <a:p>
            <a:r>
              <a:rPr lang="en-US" dirty="0"/>
              <a:t>In reality, circuits are </a:t>
            </a:r>
            <a:r>
              <a:rPr lang="en-US" b="1" dirty="0">
                <a:solidFill>
                  <a:srgbClr val="FF0000"/>
                </a:solidFill>
              </a:rPr>
              <a:t>not</a:t>
            </a:r>
            <a:r>
              <a:rPr lang="en-US" dirty="0"/>
              <a:t> all built equally</a:t>
            </a:r>
            <a:endParaRPr lang="en-US" b="1" dirty="0">
              <a:solidFill>
                <a:srgbClr val="0432FF"/>
              </a:solidFill>
            </a:endParaRPr>
          </a:p>
          <a:p>
            <a:pPr lvl="1"/>
            <a:r>
              <a:rPr lang="en-US" dirty="0"/>
              <a:t>Different instances of the </a:t>
            </a:r>
            <a:r>
              <a:rPr lang="en-US" b="1" dirty="0"/>
              <a:t>same gate</a:t>
            </a:r>
            <a:r>
              <a:rPr lang="en-US" dirty="0"/>
              <a:t> have </a:t>
            </a:r>
            <a:r>
              <a:rPr lang="en-US" b="1" dirty="0">
                <a:solidFill>
                  <a:srgbClr val="FF0000"/>
                </a:solidFill>
              </a:rPr>
              <a:t>different delays</a:t>
            </a:r>
          </a:p>
          <a:p>
            <a:pPr lvl="1"/>
            <a:r>
              <a:rPr lang="en-US" b="1" dirty="0"/>
              <a:t>Wires</a:t>
            </a:r>
            <a:r>
              <a:rPr lang="en-US" dirty="0"/>
              <a:t> have </a:t>
            </a:r>
            <a:r>
              <a:rPr lang="en-US" b="1" dirty="0">
                <a:solidFill>
                  <a:srgbClr val="FF0000"/>
                </a:solidFill>
              </a:rPr>
              <a:t>nonzero delay </a:t>
            </a:r>
            <a:r>
              <a:rPr lang="en-US" dirty="0"/>
              <a:t>(increasing with length)</a:t>
            </a:r>
          </a:p>
          <a:p>
            <a:pPr lvl="1"/>
            <a:r>
              <a:rPr lang="en-US" dirty="0"/>
              <a:t>Temperature/voltage affect circuit speeds</a:t>
            </a:r>
          </a:p>
          <a:p>
            <a:pPr lvl="2"/>
            <a:r>
              <a:rPr lang="en-US" dirty="0"/>
              <a:t>Not all circuit elements are affected the same way</a:t>
            </a:r>
          </a:p>
          <a:p>
            <a:pPr lvl="2"/>
            <a:r>
              <a:rPr lang="en-US" dirty="0"/>
              <a:t>Can even </a:t>
            </a:r>
            <a:r>
              <a:rPr lang="en-US" b="1" dirty="0">
                <a:solidFill>
                  <a:srgbClr val="FF0000"/>
                </a:solidFill>
              </a:rPr>
              <a:t>change the critical path</a:t>
            </a:r>
            <a:r>
              <a:rPr lang="en-US" dirty="0"/>
              <a:t>!</a:t>
            </a:r>
          </a:p>
          <a:p>
            <a:pPr lvl="2"/>
            <a:endParaRPr lang="en-US" dirty="0"/>
          </a:p>
          <a:p>
            <a:r>
              <a:rPr lang="en-US" dirty="0"/>
              <a:t>Designers assume </a:t>
            </a:r>
            <a:r>
              <a:rPr lang="en-US" b="1" dirty="0"/>
              <a:t>“worst-case” conditions </a:t>
            </a:r>
            <a:r>
              <a:rPr lang="en-US" dirty="0"/>
              <a:t>and run many </a:t>
            </a:r>
            <a:r>
              <a:rPr lang="en-US" b="1" dirty="0"/>
              <a:t>statistical</a:t>
            </a:r>
            <a:r>
              <a:rPr lang="en-US" dirty="0"/>
              <a:t> </a:t>
            </a:r>
            <a:r>
              <a:rPr lang="en-US" b="1" dirty="0"/>
              <a:t>simulations</a:t>
            </a:r>
            <a:r>
              <a:rPr lang="en-US" dirty="0"/>
              <a:t> to balance yield/performance</a:t>
            </a:r>
          </a:p>
          <a:p>
            <a:pPr lvl="1"/>
            <a:endParaRPr lang="de-CH" dirty="0"/>
          </a:p>
          <a:p>
            <a:endParaRPr lang="en-US" dirty="0"/>
          </a:p>
        </p:txBody>
      </p:sp>
      <p:sp>
        <p:nvSpPr>
          <p:cNvPr id="2" name="Slide Number Placeholder 1"/>
          <p:cNvSpPr>
            <a:spLocks noGrp="1"/>
          </p:cNvSpPr>
          <p:nvPr>
            <p:ph type="sldNum" sz="quarter" idx="10"/>
          </p:nvPr>
        </p:nvSpPr>
        <p:spPr/>
        <p:txBody>
          <a:bodyPr/>
          <a:lstStyle/>
          <a:p>
            <a:fld id="{3F7A0F0B-C524-490E-9528-FEC33668804C}" type="slidenum">
              <a:rPr lang="en-US" smtClean="0"/>
              <a:pPr/>
              <a:t>19</a:t>
            </a:fld>
            <a:endParaRPr lang="en-US"/>
          </a:p>
        </p:txBody>
      </p:sp>
    </p:spTree>
    <p:extLst>
      <p:ext uri="{BB962C8B-B14F-4D97-AF65-F5344CB8AC3E}">
        <p14:creationId xmlns:p14="http://schemas.microsoft.com/office/powerpoint/2010/main" val="392059992"/>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7">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7">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xEl>
                                              <p:pRg st="5" end="5"/>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
                                            <p:txEl>
                                              <p:pRg st="6" end="6"/>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7">
                                            <p:txEl>
                                              <p:pRg st="7" end="7"/>
                                            </p:txEl>
                                          </p:spTgt>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7">
                                            <p:txEl>
                                              <p:pRg st="8" end="8"/>
                                            </p:txEl>
                                          </p:spTgt>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7">
                                            <p:txEl>
                                              <p:pRg st="9" end="9"/>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7">
                                            <p:txEl>
                                              <p:pRg st="11" end="1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uiExpand="1"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B4FE60-968E-164B-9377-BC3A0D2641F3}"/>
              </a:ext>
            </a:extLst>
          </p:cNvPr>
          <p:cNvSpPr>
            <a:spLocks noGrp="1"/>
          </p:cNvSpPr>
          <p:nvPr>
            <p:ph type="title"/>
          </p:nvPr>
        </p:nvSpPr>
        <p:spPr/>
        <p:txBody>
          <a:bodyPr/>
          <a:lstStyle/>
          <a:p>
            <a:r>
              <a:rPr lang="en-US" b="1" dirty="0"/>
              <a:t>Required</a:t>
            </a:r>
            <a:r>
              <a:rPr lang="en-US" dirty="0"/>
              <a:t> Readings (This Week)</a:t>
            </a:r>
          </a:p>
        </p:txBody>
      </p:sp>
      <p:sp>
        <p:nvSpPr>
          <p:cNvPr id="3" name="Content Placeholder 2">
            <a:extLst>
              <a:ext uri="{FF2B5EF4-FFF2-40B4-BE49-F238E27FC236}">
                <a16:creationId xmlns:a16="http://schemas.microsoft.com/office/drawing/2014/main" id="{CA82ACE0-B0C1-DE41-AB11-537FBB9AD35E}"/>
              </a:ext>
            </a:extLst>
          </p:cNvPr>
          <p:cNvSpPr>
            <a:spLocks noGrp="1"/>
          </p:cNvSpPr>
          <p:nvPr>
            <p:ph idx="1"/>
          </p:nvPr>
        </p:nvSpPr>
        <p:spPr>
          <a:xfrm>
            <a:off x="228600" y="978477"/>
            <a:ext cx="8610600" cy="5193723"/>
          </a:xfrm>
        </p:spPr>
        <p:txBody>
          <a:bodyPr/>
          <a:lstStyle/>
          <a:p>
            <a:r>
              <a:rPr lang="en-US" dirty="0"/>
              <a:t>Hardware Description Languages and Verilog </a:t>
            </a:r>
          </a:p>
          <a:p>
            <a:pPr lvl="1"/>
            <a:r>
              <a:rPr lang="en-US" dirty="0"/>
              <a:t>H&amp;H Chapter 4 in full</a:t>
            </a:r>
          </a:p>
          <a:p>
            <a:pPr lvl="1"/>
            <a:endParaRPr lang="en-US" dirty="0"/>
          </a:p>
          <a:p>
            <a:r>
              <a:rPr lang="en-US" dirty="0"/>
              <a:t>Timing and Verification</a:t>
            </a:r>
          </a:p>
          <a:p>
            <a:pPr lvl="1"/>
            <a:r>
              <a:rPr lang="en-US" dirty="0"/>
              <a:t>H&amp;H Chapters 2.9 and 3.5 + (start Chapter 5)</a:t>
            </a:r>
          </a:p>
          <a:p>
            <a:pPr lvl="2"/>
            <a:endParaRPr lang="en-US" dirty="0"/>
          </a:p>
          <a:p>
            <a:pPr lvl="2"/>
            <a:endParaRPr lang="en-US" dirty="0"/>
          </a:p>
          <a:p>
            <a:r>
              <a:rPr lang="en-US" dirty="0"/>
              <a:t>By tomorrow, make sure you are done with </a:t>
            </a:r>
          </a:p>
          <a:p>
            <a:pPr lvl="1"/>
            <a:r>
              <a:rPr lang="en-US" b="1" dirty="0">
                <a:solidFill>
                  <a:srgbClr val="0432FF"/>
                </a:solidFill>
              </a:rPr>
              <a:t>P&amp;P Chapters 1-3    +      H&amp;H Chapters 1-4</a:t>
            </a:r>
          </a:p>
        </p:txBody>
      </p:sp>
      <p:sp>
        <p:nvSpPr>
          <p:cNvPr id="4" name="Slide Number Placeholder 3">
            <a:extLst>
              <a:ext uri="{FF2B5EF4-FFF2-40B4-BE49-F238E27FC236}">
                <a16:creationId xmlns:a16="http://schemas.microsoft.com/office/drawing/2014/main" id="{94530914-DDCB-8244-B796-32EF5BABCB06}"/>
              </a:ext>
            </a:extLst>
          </p:cNvPr>
          <p:cNvSpPr>
            <a:spLocks noGrp="1"/>
          </p:cNvSpPr>
          <p:nvPr>
            <p:ph type="sldNum" sz="quarter" idx="11"/>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F4A640EF-F0E2-4E49-9455-7E266BCEBB78}" type="slidenum">
              <a:rPr kumimoji="0" lang="en-US" altLang="en-US" sz="1600" b="0" i="0" u="none" strike="noStrike" kern="1200" cap="none" spc="0" normalizeH="0" baseline="0" noProof="0" smtClean="0">
                <a:ln>
                  <a:noFill/>
                </a:ln>
                <a:solidFill>
                  <a:srgbClr val="000000"/>
                </a:solidFill>
                <a:effectLst/>
                <a:uLnTx/>
                <a:uFillTx/>
                <a:latin typeface="Garamond" panose="02020404030301010803" pitchFamily="18" charset="0"/>
                <a:ea typeface="ＭＳ Ｐゴシック" panose="020B0600070205080204" pitchFamily="34" charset="-128"/>
                <a:cs typeface="Arial" panose="020B0604020202020204" pitchFamily="34" charset="0"/>
              </a:rPr>
              <a:pPr marL="0" marR="0" lvl="0" indent="0" algn="r" defTabSz="914400" rtl="0" eaLnBrk="1" fontAlgn="base" latinLnBrk="0" hangingPunct="1">
                <a:lnSpc>
                  <a:spcPct val="100000"/>
                </a:lnSpc>
                <a:spcBef>
                  <a:spcPct val="0"/>
                </a:spcBef>
                <a:spcAft>
                  <a:spcPct val="0"/>
                </a:spcAft>
                <a:buClrTx/>
                <a:buSzTx/>
                <a:buFontTx/>
                <a:buNone/>
                <a:tabLst/>
                <a:defRPr/>
              </a:pPr>
              <a:t>2</a:t>
            </a:fld>
            <a:endParaRPr kumimoji="0" lang="en-US" altLang="en-US" sz="1600" b="0" i="0" u="none" strike="noStrike" kern="1200" cap="none" spc="0" normalizeH="0" baseline="0" noProof="0">
              <a:ln>
                <a:noFill/>
              </a:ln>
              <a:solidFill>
                <a:srgbClr val="000000"/>
              </a:solidFill>
              <a:effectLst/>
              <a:uLnTx/>
              <a:uFillTx/>
              <a:latin typeface="Garamond" panose="02020404030301010803" pitchFamily="18" charset="0"/>
              <a:ea typeface="ＭＳ Ｐゴシック" panose="020B0600070205080204" pitchFamily="34" charset="-128"/>
              <a:cs typeface="Arial" panose="020B0604020202020204" pitchFamily="34" charset="0"/>
            </a:endParaRPr>
          </a:p>
        </p:txBody>
      </p:sp>
    </p:spTree>
    <p:extLst>
      <p:ext uri="{BB962C8B-B14F-4D97-AF65-F5344CB8AC3E}">
        <p14:creationId xmlns:p14="http://schemas.microsoft.com/office/powerpoint/2010/main" val="4137786853"/>
      </p:ext>
    </p:extLst>
  </p:cSld>
  <p:clrMapOvr>
    <a:masterClrMapping/>
  </p:clrMapOvr>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hidden="1"/>
          <p:cNvSpPr>
            <a:spLocks noChangeArrowheads="1"/>
          </p:cNvSpPr>
          <p:nvPr>
            <p:custDataLst>
              <p:tags r:id="rId1"/>
            </p:custDataLst>
          </p:nvPr>
        </p:nvSpPr>
        <p:spPr bwMode="auto">
          <a:xfrm>
            <a:off x="533400" y="1066800"/>
            <a:ext cx="8077200" cy="51816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p:txBody>
      </p:sp>
      <p:sp>
        <p:nvSpPr>
          <p:cNvPr id="54275" name="Rectangle 10"/>
          <p:cNvSpPr>
            <a:spLocks noGrp="1" noChangeArrowheads="1"/>
          </p:cNvSpPr>
          <p:nvPr>
            <p:ph type="title"/>
            <p:custDataLst>
              <p:tags r:id="rId2"/>
            </p:custDataLst>
          </p:nvPr>
        </p:nvSpPr>
        <p:spPr/>
        <p:txBody>
          <a:bodyPr/>
          <a:lstStyle/>
          <a:p>
            <a:r>
              <a:rPr lang="en-US"/>
              <a:t>Combinational Timing Summary</a:t>
            </a:r>
            <a:endParaRPr lang="en-US" dirty="0"/>
          </a:p>
        </p:txBody>
      </p:sp>
      <p:sp>
        <p:nvSpPr>
          <p:cNvPr id="14" name="Content Placeholder 13"/>
          <p:cNvSpPr>
            <a:spLocks noGrp="1"/>
          </p:cNvSpPr>
          <p:nvPr>
            <p:ph idx="1"/>
          </p:nvPr>
        </p:nvSpPr>
        <p:spPr>
          <a:xfrm>
            <a:off x="228600" y="997526"/>
            <a:ext cx="8610600" cy="5327073"/>
          </a:xfrm>
        </p:spPr>
        <p:txBody>
          <a:bodyPr/>
          <a:lstStyle/>
          <a:p>
            <a:r>
              <a:rPr lang="en-US" dirty="0"/>
              <a:t>Circuit outputs change some time </a:t>
            </a:r>
            <a:r>
              <a:rPr lang="en-US" b="1" dirty="0">
                <a:solidFill>
                  <a:srgbClr val="FF0000"/>
                </a:solidFill>
              </a:rPr>
              <a:t>after</a:t>
            </a:r>
            <a:r>
              <a:rPr lang="en-US" dirty="0"/>
              <a:t> the inputs change</a:t>
            </a:r>
          </a:p>
          <a:p>
            <a:pPr lvl="1"/>
            <a:r>
              <a:rPr lang="en-US" dirty="0"/>
              <a:t>Caused by finite speed of light (not so fast on a ns scale!)</a:t>
            </a:r>
          </a:p>
          <a:p>
            <a:pPr lvl="1"/>
            <a:r>
              <a:rPr lang="en-US" dirty="0"/>
              <a:t>Delay is dependent on inputs, environmental state, etc.</a:t>
            </a:r>
          </a:p>
          <a:p>
            <a:endParaRPr lang="en-US" dirty="0"/>
          </a:p>
          <a:p>
            <a:r>
              <a:rPr lang="en-US" dirty="0"/>
              <a:t>The range of possible delays is characterized by:</a:t>
            </a:r>
          </a:p>
          <a:p>
            <a:pPr lvl="1"/>
            <a:r>
              <a:rPr lang="en-US" b="1" dirty="0">
                <a:solidFill>
                  <a:srgbClr val="7030A0"/>
                </a:solidFill>
              </a:rPr>
              <a:t>Contamination delay (</a:t>
            </a:r>
            <a:r>
              <a:rPr lang="en-US" b="1" dirty="0" err="1">
                <a:solidFill>
                  <a:srgbClr val="7030A0"/>
                </a:solidFill>
              </a:rPr>
              <a:t>t</a:t>
            </a:r>
            <a:r>
              <a:rPr lang="en-US" b="1" baseline="-25000" dirty="0" err="1">
                <a:solidFill>
                  <a:srgbClr val="7030A0"/>
                </a:solidFill>
              </a:rPr>
              <a:t>cd</a:t>
            </a:r>
            <a:r>
              <a:rPr lang="en-US" b="1" dirty="0">
                <a:solidFill>
                  <a:srgbClr val="7030A0"/>
                </a:solidFill>
              </a:rPr>
              <a:t>): </a:t>
            </a:r>
            <a:r>
              <a:rPr lang="en-US" i="1" dirty="0"/>
              <a:t>minimum possible </a:t>
            </a:r>
            <a:r>
              <a:rPr lang="en-US" dirty="0"/>
              <a:t>delay</a:t>
            </a:r>
          </a:p>
          <a:p>
            <a:pPr lvl="1"/>
            <a:r>
              <a:rPr lang="en-US" b="1" dirty="0">
                <a:solidFill>
                  <a:srgbClr val="7030A0"/>
                </a:solidFill>
              </a:rPr>
              <a:t>Propagation delay (</a:t>
            </a:r>
            <a:r>
              <a:rPr lang="en-US" b="1" dirty="0" err="1">
                <a:solidFill>
                  <a:srgbClr val="7030A0"/>
                </a:solidFill>
              </a:rPr>
              <a:t>t</a:t>
            </a:r>
            <a:r>
              <a:rPr lang="en-US" b="1" baseline="-25000" dirty="0" err="1">
                <a:solidFill>
                  <a:srgbClr val="7030A0"/>
                </a:solidFill>
              </a:rPr>
              <a:t>pd</a:t>
            </a:r>
            <a:r>
              <a:rPr lang="en-US" b="1" dirty="0">
                <a:solidFill>
                  <a:srgbClr val="7030A0"/>
                </a:solidFill>
              </a:rPr>
              <a:t>): </a:t>
            </a:r>
            <a:r>
              <a:rPr lang="en-US" i="1" dirty="0"/>
              <a:t>maximum possible </a:t>
            </a:r>
            <a:r>
              <a:rPr lang="en-US" dirty="0"/>
              <a:t>delay</a:t>
            </a:r>
          </a:p>
          <a:p>
            <a:pPr lvl="1"/>
            <a:endParaRPr lang="en-US" dirty="0"/>
          </a:p>
          <a:p>
            <a:r>
              <a:rPr lang="en-US" dirty="0"/>
              <a:t>Delays </a:t>
            </a:r>
            <a:r>
              <a:rPr lang="en-US" b="1" dirty="0">
                <a:solidFill>
                  <a:srgbClr val="FF0000"/>
                </a:solidFill>
              </a:rPr>
              <a:t>change</a:t>
            </a:r>
            <a:r>
              <a:rPr lang="en-US" dirty="0"/>
              <a:t> with:</a:t>
            </a:r>
          </a:p>
          <a:p>
            <a:pPr lvl="1"/>
            <a:r>
              <a:rPr lang="en-US" dirty="0"/>
              <a:t>Circuit design (e.g., topology, materials)</a:t>
            </a:r>
          </a:p>
          <a:p>
            <a:pPr lvl="1"/>
            <a:r>
              <a:rPr lang="en-US" dirty="0"/>
              <a:t>Operating conditions</a:t>
            </a:r>
          </a:p>
        </p:txBody>
      </p:sp>
      <p:sp>
        <p:nvSpPr>
          <p:cNvPr id="2" name="Slide Number Placeholder 1"/>
          <p:cNvSpPr>
            <a:spLocks noGrp="1"/>
          </p:cNvSpPr>
          <p:nvPr>
            <p:ph type="sldNum" sz="quarter" idx="10"/>
          </p:nvPr>
        </p:nvSpPr>
        <p:spPr/>
        <p:txBody>
          <a:bodyPr/>
          <a:lstStyle/>
          <a:p>
            <a:fld id="{3F7A0F0B-C524-490E-9528-FEC33668804C}" type="slidenum">
              <a:rPr lang="en-US" smtClean="0"/>
              <a:pPr/>
              <a:t>20</a:t>
            </a:fld>
            <a:endParaRPr lang="en-US"/>
          </a:p>
        </p:txBody>
      </p:sp>
    </p:spTree>
    <p:extLst>
      <p:ext uri="{BB962C8B-B14F-4D97-AF65-F5344CB8AC3E}">
        <p14:creationId xmlns:p14="http://schemas.microsoft.com/office/powerpoint/2010/main" val="2269740259"/>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4">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4">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4">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4">
                                            <p:txEl>
                                              <p:pRg st="4" end="4"/>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4">
                                            <p:txEl>
                                              <p:pRg st="5" end="5"/>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4">
                                            <p:txEl>
                                              <p:pRg st="6" end="6"/>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4">
                                            <p:txEl>
                                              <p:pRg st="8" end="8"/>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4">
                                            <p:txEl>
                                              <p:pRg st="9" end="9"/>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14">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Title 1"/>
          <p:cNvSpPr>
            <a:spLocks noGrp="1"/>
          </p:cNvSpPr>
          <p:nvPr>
            <p:ph type="ctrTitle"/>
          </p:nvPr>
        </p:nvSpPr>
        <p:spPr/>
        <p:txBody>
          <a:bodyPr/>
          <a:lstStyle/>
          <a:p>
            <a:pPr algn="ctr"/>
            <a:r>
              <a:rPr lang="en-US" dirty="0"/>
              <a:t>Output Glitches</a:t>
            </a:r>
            <a:endParaRPr lang="de-CH" dirty="0"/>
          </a:p>
        </p:txBody>
      </p:sp>
      <p:sp>
        <p:nvSpPr>
          <p:cNvPr id="2" name="Slide Number Placeholder 1"/>
          <p:cNvSpPr>
            <a:spLocks noGrp="1"/>
          </p:cNvSpPr>
          <p:nvPr>
            <p:ph type="sldNum" sz="quarter" idx="10"/>
          </p:nvPr>
        </p:nvSpPr>
        <p:spPr/>
        <p:txBody>
          <a:bodyPr/>
          <a:lstStyle/>
          <a:p>
            <a:fld id="{3F7A0F0B-C524-490E-9528-FEC33668804C}" type="slidenum">
              <a:rPr lang="en-US" smtClean="0"/>
              <a:pPr/>
              <a:t>21</a:t>
            </a:fld>
            <a:endParaRPr lang="en-US"/>
          </a:p>
        </p:txBody>
      </p:sp>
    </p:spTree>
    <p:extLst>
      <p:ext uri="{BB962C8B-B14F-4D97-AF65-F5344CB8AC3E}">
        <p14:creationId xmlns:p14="http://schemas.microsoft.com/office/powerpoint/2010/main" val="3426612160"/>
      </p:ext>
    </p:extLst>
  </p:cSld>
  <p:clrMapOvr>
    <a:masterClrMapping/>
  </p:clrMapOvr>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300" name="Rectangle 3"/>
          <p:cNvSpPr>
            <a:spLocks noGrp="1" noChangeArrowheads="1"/>
          </p:cNvSpPr>
          <p:nvPr>
            <p:ph type="title"/>
            <p:custDataLst>
              <p:tags r:id="rId1"/>
            </p:custDataLst>
          </p:nvPr>
        </p:nvSpPr>
        <p:spPr/>
        <p:txBody>
          <a:bodyPr/>
          <a:lstStyle/>
          <a:p>
            <a:r>
              <a:rPr lang="en-US" dirty="0"/>
              <a:t>Glitches</a:t>
            </a:r>
          </a:p>
        </p:txBody>
      </p:sp>
      <p:sp>
        <p:nvSpPr>
          <p:cNvPr id="55301" name="Rectangle 4"/>
          <p:cNvSpPr>
            <a:spLocks noGrp="1" noChangeArrowheads="1"/>
          </p:cNvSpPr>
          <p:nvPr>
            <p:ph idx="1"/>
            <p:custDataLst>
              <p:tags r:id="rId2"/>
            </p:custDataLst>
          </p:nvPr>
        </p:nvSpPr>
        <p:spPr>
          <a:xfrm>
            <a:off x="228600" y="997528"/>
            <a:ext cx="8610600" cy="791530"/>
          </a:xfrm>
        </p:spPr>
        <p:txBody>
          <a:bodyPr/>
          <a:lstStyle/>
          <a:p>
            <a:r>
              <a:rPr lang="en-US" sz="2200" b="1" dirty="0">
                <a:solidFill>
                  <a:srgbClr val="7030A0"/>
                </a:solidFill>
              </a:rPr>
              <a:t>Glitch: </a:t>
            </a:r>
            <a:r>
              <a:rPr lang="en-US" sz="2200" b="1" dirty="0"/>
              <a:t>one</a:t>
            </a:r>
            <a:r>
              <a:rPr lang="en-US" sz="2200" dirty="0"/>
              <a:t> input transition causes </a:t>
            </a:r>
            <a:r>
              <a:rPr lang="en-US" sz="2200" b="1" dirty="0"/>
              <a:t>multiple</a:t>
            </a:r>
            <a:r>
              <a:rPr lang="en-US" sz="2200" dirty="0"/>
              <a:t> output transitions</a:t>
            </a:r>
          </a:p>
        </p:txBody>
      </p:sp>
      <p:sp>
        <p:nvSpPr>
          <p:cNvPr id="3" name="Slide Number Placeholder 2"/>
          <p:cNvSpPr>
            <a:spLocks noGrp="1"/>
          </p:cNvSpPr>
          <p:nvPr>
            <p:ph type="sldNum" sz="quarter" idx="10"/>
          </p:nvPr>
        </p:nvSpPr>
        <p:spPr/>
        <p:txBody>
          <a:bodyPr/>
          <a:lstStyle/>
          <a:p>
            <a:fld id="{3F7A0F0B-C524-490E-9528-FEC33668804C}" type="slidenum">
              <a:rPr lang="en-US" smtClean="0"/>
              <a:pPr/>
              <a:t>22</a:t>
            </a:fld>
            <a:endParaRPr lang="en-US"/>
          </a:p>
        </p:txBody>
      </p:sp>
      <p:sp>
        <p:nvSpPr>
          <p:cNvPr id="13" name="TextBox 12"/>
          <p:cNvSpPr txBox="1"/>
          <p:nvPr/>
        </p:nvSpPr>
        <p:spPr>
          <a:xfrm>
            <a:off x="2775343" y="1700774"/>
            <a:ext cx="3015858" cy="523220"/>
          </a:xfrm>
          <a:prstGeom prst="rect">
            <a:avLst/>
          </a:prstGeom>
          <a:noFill/>
        </p:spPr>
        <p:txBody>
          <a:bodyPr wrap="square" rtlCol="0">
            <a:spAutoFit/>
          </a:bodyPr>
          <a:lstStyle/>
          <a:p>
            <a:pPr algn="ctr"/>
            <a:r>
              <a:rPr lang="en-US" sz="2800" b="1" u="sng" dirty="0">
                <a:latin typeface="Calibri" pitchFamily="34" charset="0"/>
              </a:rPr>
              <a:t>Circuit initial state</a:t>
            </a:r>
            <a:endParaRPr lang="de-CH" sz="2800" b="1" u="sng" baseline="-25000" dirty="0">
              <a:latin typeface="Calibri" pitchFamily="34" charset="0"/>
            </a:endParaRPr>
          </a:p>
        </p:txBody>
      </p:sp>
      <p:pic>
        <p:nvPicPr>
          <p:cNvPr id="14" name="Picture 13"/>
          <p:cNvPicPr>
            <a:picLocks noChangeAspect="1"/>
          </p:cNvPicPr>
          <p:nvPr/>
        </p:nvPicPr>
        <p:blipFill rotWithShape="1">
          <a:blip r:embed="rId5"/>
          <a:srcRect l="7164" r="5171"/>
          <a:stretch/>
        </p:blipFill>
        <p:spPr>
          <a:xfrm>
            <a:off x="1841500" y="2514600"/>
            <a:ext cx="5181600" cy="2347480"/>
          </a:xfrm>
          <a:prstGeom prst="rect">
            <a:avLst/>
          </a:prstGeom>
        </p:spPr>
      </p:pic>
      <p:sp>
        <p:nvSpPr>
          <p:cNvPr id="16" name="TextBox 15"/>
          <p:cNvSpPr txBox="1"/>
          <p:nvPr/>
        </p:nvSpPr>
        <p:spPr>
          <a:xfrm>
            <a:off x="1422400" y="4237597"/>
            <a:ext cx="469900" cy="492443"/>
          </a:xfrm>
          <a:prstGeom prst="rect">
            <a:avLst/>
          </a:prstGeom>
          <a:noFill/>
        </p:spPr>
        <p:txBody>
          <a:bodyPr wrap="square" rtlCol="0">
            <a:spAutoFit/>
          </a:bodyPr>
          <a:lstStyle/>
          <a:p>
            <a:r>
              <a:rPr lang="en-US" sz="2600" dirty="0">
                <a:latin typeface="+mn-lt"/>
              </a:rPr>
              <a:t>1</a:t>
            </a:r>
          </a:p>
        </p:txBody>
      </p:sp>
      <p:sp>
        <p:nvSpPr>
          <p:cNvPr id="18" name="TextBox 17"/>
          <p:cNvSpPr txBox="1"/>
          <p:nvPr/>
        </p:nvSpPr>
        <p:spPr>
          <a:xfrm>
            <a:off x="6970346" y="3450336"/>
            <a:ext cx="1500554" cy="492443"/>
          </a:xfrm>
          <a:prstGeom prst="rect">
            <a:avLst/>
          </a:prstGeom>
          <a:noFill/>
        </p:spPr>
        <p:txBody>
          <a:bodyPr wrap="square" rtlCol="0">
            <a:spAutoFit/>
          </a:bodyPr>
          <a:lstStyle/>
          <a:p>
            <a:r>
              <a:rPr lang="en-US" sz="2600" dirty="0">
                <a:latin typeface="+mn-lt"/>
              </a:rPr>
              <a:t>1</a:t>
            </a:r>
          </a:p>
        </p:txBody>
      </p:sp>
      <p:sp>
        <p:nvSpPr>
          <p:cNvPr id="20" name="TextBox 19"/>
          <p:cNvSpPr txBox="1"/>
          <p:nvPr/>
        </p:nvSpPr>
        <p:spPr>
          <a:xfrm>
            <a:off x="1435100" y="2708359"/>
            <a:ext cx="457200" cy="492443"/>
          </a:xfrm>
          <a:prstGeom prst="rect">
            <a:avLst/>
          </a:prstGeom>
          <a:noFill/>
        </p:spPr>
        <p:txBody>
          <a:bodyPr wrap="square" rtlCol="0">
            <a:spAutoFit/>
          </a:bodyPr>
          <a:lstStyle/>
          <a:p>
            <a:r>
              <a:rPr lang="en-US" sz="2600" dirty="0">
                <a:latin typeface="+mn-lt"/>
              </a:rPr>
              <a:t>0</a:t>
            </a:r>
          </a:p>
        </p:txBody>
      </p:sp>
      <p:sp>
        <p:nvSpPr>
          <p:cNvPr id="21" name="TextBox 20"/>
          <p:cNvSpPr txBox="1"/>
          <p:nvPr/>
        </p:nvSpPr>
        <p:spPr>
          <a:xfrm>
            <a:off x="1435100" y="3124200"/>
            <a:ext cx="482600" cy="492443"/>
          </a:xfrm>
          <a:prstGeom prst="rect">
            <a:avLst/>
          </a:prstGeom>
          <a:noFill/>
        </p:spPr>
        <p:txBody>
          <a:bodyPr wrap="square" rtlCol="0">
            <a:spAutoFit/>
          </a:bodyPr>
          <a:lstStyle/>
          <a:p>
            <a:r>
              <a:rPr lang="en-US" sz="2600" dirty="0">
                <a:latin typeface="+mn-lt"/>
              </a:rPr>
              <a:t>0</a:t>
            </a:r>
          </a:p>
        </p:txBody>
      </p:sp>
    </p:spTree>
    <p:extLst>
      <p:ext uri="{BB962C8B-B14F-4D97-AF65-F5344CB8AC3E}">
        <p14:creationId xmlns:p14="http://schemas.microsoft.com/office/powerpoint/2010/main" val="2844479614"/>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5301">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4"/>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6"/>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0"/>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21"/>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301" grpId="0" build="p"/>
      <p:bldP spid="13" grpId="0"/>
      <p:bldP spid="16" grpId="0"/>
      <p:bldP spid="18" grpId="0"/>
      <p:bldP spid="20" grpId="0"/>
      <p:bldP spid="21"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300" name="Rectangle 3"/>
          <p:cNvSpPr>
            <a:spLocks noGrp="1" noChangeArrowheads="1"/>
          </p:cNvSpPr>
          <p:nvPr>
            <p:ph type="title"/>
            <p:custDataLst>
              <p:tags r:id="rId1"/>
            </p:custDataLst>
          </p:nvPr>
        </p:nvSpPr>
        <p:spPr/>
        <p:txBody>
          <a:bodyPr/>
          <a:lstStyle/>
          <a:p>
            <a:r>
              <a:rPr lang="en-US" dirty="0"/>
              <a:t>Glitches</a:t>
            </a:r>
          </a:p>
        </p:txBody>
      </p:sp>
      <p:sp>
        <p:nvSpPr>
          <p:cNvPr id="55299" name="Rectangle 2"/>
          <p:cNvSpPr>
            <a:spLocks noChangeArrowheads="1"/>
          </p:cNvSpPr>
          <p:nvPr>
            <p:custDataLst>
              <p:tags r:id="rId2"/>
            </p:custDataLst>
          </p:nvPr>
        </p:nvSpPr>
        <p:spPr bwMode="auto">
          <a:xfrm>
            <a:off x="533400" y="1066800"/>
            <a:ext cx="8077200" cy="51816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marL="342900" indent="-342900">
              <a:spcBef>
                <a:spcPct val="20000"/>
              </a:spcBef>
            </a:pPr>
            <a:endParaRPr lang="en-US" sz="3200" dirty="0">
              <a:latin typeface="Calibri" pitchFamily="34" charset="0"/>
              <a:cs typeface="Arial" pitchFamily="34" charset="0"/>
            </a:endParaRPr>
          </a:p>
          <a:p>
            <a:pPr marL="342900" indent="-342900">
              <a:spcBef>
                <a:spcPct val="20000"/>
              </a:spcBef>
            </a:pPr>
            <a:endParaRPr lang="en-US" sz="3200" dirty="0">
              <a:latin typeface="Calibri" pitchFamily="34" charset="0"/>
              <a:cs typeface="Arial" pitchFamily="34" charset="0"/>
            </a:endParaRPr>
          </a:p>
          <a:p>
            <a:pPr marL="342900" indent="-342900">
              <a:spcBef>
                <a:spcPct val="20000"/>
              </a:spcBef>
            </a:pPr>
            <a:endParaRPr lang="en-US" sz="3200" dirty="0">
              <a:latin typeface="Calibri" pitchFamily="34" charset="0"/>
              <a:cs typeface="Arial" pitchFamily="34" charset="0"/>
            </a:endParaRPr>
          </a:p>
        </p:txBody>
      </p:sp>
      <p:sp>
        <p:nvSpPr>
          <p:cNvPr id="3" name="Slide Number Placeholder 2"/>
          <p:cNvSpPr>
            <a:spLocks noGrp="1"/>
          </p:cNvSpPr>
          <p:nvPr>
            <p:ph type="sldNum" sz="quarter" idx="10"/>
          </p:nvPr>
        </p:nvSpPr>
        <p:spPr/>
        <p:txBody>
          <a:bodyPr/>
          <a:lstStyle/>
          <a:p>
            <a:fld id="{3F7A0F0B-C524-490E-9528-FEC33668804C}" type="slidenum">
              <a:rPr lang="en-US" smtClean="0"/>
              <a:pPr/>
              <a:t>23</a:t>
            </a:fld>
            <a:endParaRPr lang="en-US"/>
          </a:p>
        </p:txBody>
      </p:sp>
      <p:pic>
        <p:nvPicPr>
          <p:cNvPr id="4" name="Picture 3"/>
          <p:cNvPicPr>
            <a:picLocks noChangeAspect="1"/>
          </p:cNvPicPr>
          <p:nvPr/>
        </p:nvPicPr>
        <p:blipFill rotWithShape="1">
          <a:blip r:embed="rId6"/>
          <a:srcRect l="7164" r="5171"/>
          <a:stretch/>
        </p:blipFill>
        <p:spPr>
          <a:xfrm>
            <a:off x="1841500" y="2514600"/>
            <a:ext cx="5181600" cy="2347480"/>
          </a:xfrm>
          <a:prstGeom prst="rect">
            <a:avLst/>
          </a:prstGeom>
        </p:spPr>
      </p:pic>
      <p:sp>
        <p:nvSpPr>
          <p:cNvPr id="2" name="TextBox 1"/>
          <p:cNvSpPr txBox="1"/>
          <p:nvPr/>
        </p:nvSpPr>
        <p:spPr>
          <a:xfrm>
            <a:off x="1435100" y="2708359"/>
            <a:ext cx="457200" cy="492443"/>
          </a:xfrm>
          <a:prstGeom prst="rect">
            <a:avLst/>
          </a:prstGeom>
          <a:noFill/>
        </p:spPr>
        <p:txBody>
          <a:bodyPr wrap="square" rtlCol="0">
            <a:spAutoFit/>
          </a:bodyPr>
          <a:lstStyle/>
          <a:p>
            <a:r>
              <a:rPr lang="en-US" sz="2600" dirty="0">
                <a:latin typeface="+mn-lt"/>
              </a:rPr>
              <a:t>0</a:t>
            </a:r>
          </a:p>
        </p:txBody>
      </p:sp>
      <p:sp>
        <p:nvSpPr>
          <p:cNvPr id="9" name="TextBox 8"/>
          <p:cNvSpPr txBox="1"/>
          <p:nvPr/>
        </p:nvSpPr>
        <p:spPr>
          <a:xfrm>
            <a:off x="1422400" y="4237597"/>
            <a:ext cx="469900" cy="492443"/>
          </a:xfrm>
          <a:prstGeom prst="rect">
            <a:avLst/>
          </a:prstGeom>
          <a:noFill/>
        </p:spPr>
        <p:txBody>
          <a:bodyPr wrap="square" rtlCol="0">
            <a:spAutoFit/>
          </a:bodyPr>
          <a:lstStyle/>
          <a:p>
            <a:r>
              <a:rPr lang="en-US" sz="2600" dirty="0">
                <a:latin typeface="+mn-lt"/>
              </a:rPr>
              <a:t>1</a:t>
            </a:r>
          </a:p>
        </p:txBody>
      </p:sp>
      <p:sp>
        <p:nvSpPr>
          <p:cNvPr id="10" name="TextBox 9"/>
          <p:cNvSpPr txBox="1"/>
          <p:nvPr/>
        </p:nvSpPr>
        <p:spPr>
          <a:xfrm>
            <a:off x="685800" y="3124200"/>
            <a:ext cx="1231900" cy="492443"/>
          </a:xfrm>
          <a:prstGeom prst="rect">
            <a:avLst/>
          </a:prstGeom>
          <a:noFill/>
        </p:spPr>
        <p:txBody>
          <a:bodyPr wrap="square" rtlCol="0">
            <a:spAutoFit/>
          </a:bodyPr>
          <a:lstStyle/>
          <a:p>
            <a:r>
              <a:rPr lang="en-US" sz="2600" dirty="0">
                <a:solidFill>
                  <a:srgbClr val="FF0000"/>
                </a:solidFill>
                <a:latin typeface="+mn-lt"/>
              </a:rPr>
              <a:t>1 -&gt; 0</a:t>
            </a:r>
          </a:p>
        </p:txBody>
      </p:sp>
      <p:sp>
        <p:nvSpPr>
          <p:cNvPr id="12" name="TextBox 11"/>
          <p:cNvSpPr txBox="1"/>
          <p:nvPr/>
        </p:nvSpPr>
        <p:spPr>
          <a:xfrm>
            <a:off x="6970346" y="3450336"/>
            <a:ext cx="1500554" cy="492443"/>
          </a:xfrm>
          <a:prstGeom prst="rect">
            <a:avLst/>
          </a:prstGeom>
          <a:noFill/>
        </p:spPr>
        <p:txBody>
          <a:bodyPr wrap="square" rtlCol="0">
            <a:spAutoFit/>
          </a:bodyPr>
          <a:lstStyle/>
          <a:p>
            <a:r>
              <a:rPr lang="en-US" sz="2600" dirty="0">
                <a:solidFill>
                  <a:srgbClr val="FF0000"/>
                </a:solidFill>
                <a:latin typeface="+mn-lt"/>
              </a:rPr>
              <a:t>1 -&gt; ?</a:t>
            </a:r>
          </a:p>
        </p:txBody>
      </p:sp>
      <p:sp>
        <p:nvSpPr>
          <p:cNvPr id="13" name="Rectangle 4"/>
          <p:cNvSpPr txBox="1">
            <a:spLocks noChangeArrowheads="1"/>
          </p:cNvSpPr>
          <p:nvPr>
            <p:custDataLst>
              <p:tags r:id="rId3"/>
            </p:custDataLst>
          </p:nvPr>
        </p:nvSpPr>
        <p:spPr bwMode="auto">
          <a:xfrm>
            <a:off x="228600" y="997528"/>
            <a:ext cx="8610600" cy="7915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chemeClr val="accent1"/>
              </a:buClr>
              <a:buSzPct val="65000"/>
              <a:buFont typeface="Wingdings" panose="05000000000000000000" pitchFamily="2" charset="2"/>
              <a:buChar char="n"/>
              <a:defRPr sz="2400">
                <a:solidFill>
                  <a:schemeClr val="tx1"/>
                </a:solidFill>
                <a:latin typeface="+mn-lt"/>
                <a:ea typeface="ＭＳ Ｐゴシック" charset="0"/>
                <a:cs typeface="ＭＳ Ｐゴシック" charset="0"/>
              </a:defRPr>
            </a:lvl1pPr>
            <a:lvl2pPr marL="669925" indent="-325438" algn="l" rtl="0" eaLnBrk="0" fontAlgn="base" hangingPunct="0">
              <a:spcBef>
                <a:spcPct val="20000"/>
              </a:spcBef>
              <a:spcAft>
                <a:spcPct val="0"/>
              </a:spcAft>
              <a:buClr>
                <a:schemeClr val="accent2"/>
              </a:buClr>
              <a:buSzPct val="60000"/>
              <a:buFont typeface="Wingdings" panose="05000000000000000000" pitchFamily="2" charset="2"/>
              <a:buChar char="q"/>
              <a:defRPr sz="2200">
                <a:solidFill>
                  <a:schemeClr val="tx1"/>
                </a:solidFill>
                <a:latin typeface="+mn-lt"/>
                <a:ea typeface="ＭＳ Ｐゴシック" pitchFamily="-106" charset="-128"/>
              </a:defRPr>
            </a:lvl2pPr>
            <a:lvl3pPr marL="1022350" indent="-350838" algn="l" rtl="0" eaLnBrk="0" fontAlgn="base" hangingPunct="0">
              <a:spcBef>
                <a:spcPct val="20000"/>
              </a:spcBef>
              <a:spcAft>
                <a:spcPct val="0"/>
              </a:spcAft>
              <a:buClr>
                <a:schemeClr val="accent1"/>
              </a:buClr>
              <a:buSzPct val="65000"/>
              <a:buFont typeface="Wingdings" panose="05000000000000000000" pitchFamily="2" charset="2"/>
              <a:buChar char="n"/>
              <a:defRPr sz="2000">
                <a:solidFill>
                  <a:schemeClr val="tx1"/>
                </a:solidFill>
                <a:latin typeface="+mn-lt"/>
                <a:ea typeface="ＭＳ Ｐゴシック" pitchFamily="-106" charset="-128"/>
              </a:defRPr>
            </a:lvl3pPr>
            <a:lvl4pPr marL="1339850" indent="-315913" algn="l" rtl="0" eaLnBrk="0" fontAlgn="base" hangingPunct="0">
              <a:spcBef>
                <a:spcPct val="20000"/>
              </a:spcBef>
              <a:spcAft>
                <a:spcPct val="0"/>
              </a:spcAft>
              <a:buClr>
                <a:schemeClr val="accent2"/>
              </a:buClr>
              <a:buSzPct val="70000"/>
              <a:buFont typeface="Wingdings" panose="05000000000000000000" pitchFamily="2" charset="2"/>
              <a:buChar char="q"/>
              <a:defRPr>
                <a:solidFill>
                  <a:schemeClr val="tx1"/>
                </a:solidFill>
                <a:latin typeface="+mn-lt"/>
                <a:ea typeface="ＭＳ Ｐゴシック" pitchFamily="-106" charset="-128"/>
              </a:defRPr>
            </a:lvl4pPr>
            <a:lvl5pPr marL="1681163" indent="-339725" algn="l" rtl="0" eaLnBrk="0" fontAlgn="base" hangingPunct="0">
              <a:spcBef>
                <a:spcPct val="20000"/>
              </a:spcBef>
              <a:spcAft>
                <a:spcPct val="0"/>
              </a:spcAft>
              <a:buClr>
                <a:schemeClr val="accent1"/>
              </a:buClr>
              <a:buSzPct val="75000"/>
              <a:buFont typeface="Wingdings" panose="05000000000000000000" pitchFamily="2" charset="2"/>
              <a:buChar char="§"/>
              <a:defRPr sz="1600">
                <a:solidFill>
                  <a:schemeClr val="tx1"/>
                </a:solidFill>
                <a:latin typeface="+mn-lt"/>
                <a:ea typeface="ＭＳ Ｐゴシック" pitchFamily="-106" charset="-128"/>
              </a:defRPr>
            </a:lvl5pPr>
            <a:lvl6pPr marL="2138363" indent="-339725" algn="l" rtl="0" fontAlgn="base">
              <a:spcBef>
                <a:spcPct val="20000"/>
              </a:spcBef>
              <a:spcAft>
                <a:spcPct val="0"/>
              </a:spcAft>
              <a:buClr>
                <a:schemeClr val="accent1"/>
              </a:buClr>
              <a:buSzPct val="75000"/>
              <a:buFont typeface="Wingdings" pitchFamily="2" charset="2"/>
              <a:buChar char="§"/>
              <a:defRPr sz="1600">
                <a:solidFill>
                  <a:schemeClr val="tx1"/>
                </a:solidFill>
                <a:latin typeface="+mn-lt"/>
              </a:defRPr>
            </a:lvl6pPr>
            <a:lvl7pPr marL="2595563" indent="-339725" algn="l" rtl="0" fontAlgn="base">
              <a:spcBef>
                <a:spcPct val="20000"/>
              </a:spcBef>
              <a:spcAft>
                <a:spcPct val="0"/>
              </a:spcAft>
              <a:buClr>
                <a:schemeClr val="accent1"/>
              </a:buClr>
              <a:buSzPct val="75000"/>
              <a:buFont typeface="Wingdings" pitchFamily="2" charset="2"/>
              <a:buChar char="§"/>
              <a:defRPr sz="1600">
                <a:solidFill>
                  <a:schemeClr val="tx1"/>
                </a:solidFill>
                <a:latin typeface="+mn-lt"/>
              </a:defRPr>
            </a:lvl7pPr>
            <a:lvl8pPr marL="3052763" indent="-339725" algn="l" rtl="0" fontAlgn="base">
              <a:spcBef>
                <a:spcPct val="20000"/>
              </a:spcBef>
              <a:spcAft>
                <a:spcPct val="0"/>
              </a:spcAft>
              <a:buClr>
                <a:schemeClr val="accent1"/>
              </a:buClr>
              <a:buSzPct val="75000"/>
              <a:buFont typeface="Wingdings" pitchFamily="2" charset="2"/>
              <a:buChar char="§"/>
              <a:defRPr sz="1600">
                <a:solidFill>
                  <a:schemeClr val="tx1"/>
                </a:solidFill>
                <a:latin typeface="+mn-lt"/>
              </a:defRPr>
            </a:lvl8pPr>
            <a:lvl9pPr marL="3509963" indent="-339725" algn="l" rtl="0" fontAlgn="base">
              <a:spcBef>
                <a:spcPct val="20000"/>
              </a:spcBef>
              <a:spcAft>
                <a:spcPct val="0"/>
              </a:spcAft>
              <a:buClr>
                <a:schemeClr val="accent1"/>
              </a:buClr>
              <a:buSzPct val="75000"/>
              <a:buFont typeface="Wingdings" pitchFamily="2" charset="2"/>
              <a:buChar char="§"/>
              <a:defRPr sz="1600">
                <a:solidFill>
                  <a:schemeClr val="tx1"/>
                </a:solidFill>
                <a:latin typeface="+mn-lt"/>
              </a:defRPr>
            </a:lvl9pPr>
          </a:lstStyle>
          <a:p>
            <a:r>
              <a:rPr lang="en-US" sz="2200" b="1" kern="0">
                <a:solidFill>
                  <a:srgbClr val="7030A0"/>
                </a:solidFill>
              </a:rPr>
              <a:t>Glitch: </a:t>
            </a:r>
            <a:r>
              <a:rPr lang="en-US" sz="2200" b="1" kern="0"/>
              <a:t>one</a:t>
            </a:r>
            <a:r>
              <a:rPr lang="en-US" sz="2200" kern="0"/>
              <a:t> input transition causes </a:t>
            </a:r>
            <a:r>
              <a:rPr lang="en-US" sz="2200" b="1" kern="0"/>
              <a:t>multiple</a:t>
            </a:r>
            <a:r>
              <a:rPr lang="en-US" sz="2200" kern="0"/>
              <a:t> output transitions</a:t>
            </a:r>
            <a:endParaRPr lang="en-US" sz="2200" kern="0" dirty="0"/>
          </a:p>
        </p:txBody>
      </p:sp>
    </p:spTree>
    <p:extLst>
      <p:ext uri="{BB962C8B-B14F-4D97-AF65-F5344CB8AC3E}">
        <p14:creationId xmlns:p14="http://schemas.microsoft.com/office/powerpoint/2010/main" val="288854994"/>
      </p:ext>
    </p:extLst>
  </p:cSld>
  <p:clrMapOvr>
    <a:masterClrMapping/>
  </p:clrMapOvr>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300" name="Rectangle 3"/>
          <p:cNvSpPr>
            <a:spLocks noGrp="1" noChangeArrowheads="1"/>
          </p:cNvSpPr>
          <p:nvPr>
            <p:ph type="title"/>
            <p:custDataLst>
              <p:tags r:id="rId1"/>
            </p:custDataLst>
          </p:nvPr>
        </p:nvSpPr>
        <p:spPr/>
        <p:txBody>
          <a:bodyPr/>
          <a:lstStyle/>
          <a:p>
            <a:r>
              <a:rPr lang="en-US" dirty="0"/>
              <a:t>Glitches</a:t>
            </a:r>
          </a:p>
        </p:txBody>
      </p:sp>
      <p:sp>
        <p:nvSpPr>
          <p:cNvPr id="55299" name="Rectangle 2"/>
          <p:cNvSpPr>
            <a:spLocks noChangeArrowheads="1"/>
          </p:cNvSpPr>
          <p:nvPr>
            <p:custDataLst>
              <p:tags r:id="rId2"/>
            </p:custDataLst>
          </p:nvPr>
        </p:nvSpPr>
        <p:spPr bwMode="auto">
          <a:xfrm>
            <a:off x="533400" y="1066800"/>
            <a:ext cx="8077200" cy="51816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marL="342900" indent="-342900">
              <a:spcBef>
                <a:spcPct val="20000"/>
              </a:spcBef>
            </a:pPr>
            <a:endParaRPr lang="en-US" sz="3200" dirty="0">
              <a:latin typeface="Calibri" pitchFamily="34" charset="0"/>
              <a:cs typeface="Arial" pitchFamily="34" charset="0"/>
            </a:endParaRPr>
          </a:p>
          <a:p>
            <a:pPr marL="342900" indent="-342900">
              <a:spcBef>
                <a:spcPct val="20000"/>
              </a:spcBef>
            </a:pPr>
            <a:endParaRPr lang="en-US" sz="3200" dirty="0">
              <a:latin typeface="Calibri" pitchFamily="34" charset="0"/>
              <a:cs typeface="Arial" pitchFamily="34" charset="0"/>
            </a:endParaRPr>
          </a:p>
          <a:p>
            <a:pPr marL="342900" indent="-342900">
              <a:spcBef>
                <a:spcPct val="20000"/>
              </a:spcBef>
            </a:pPr>
            <a:endParaRPr lang="en-US" sz="3200" dirty="0">
              <a:latin typeface="Calibri" pitchFamily="34" charset="0"/>
              <a:cs typeface="Arial" pitchFamily="34" charset="0"/>
            </a:endParaRPr>
          </a:p>
        </p:txBody>
      </p:sp>
      <p:sp>
        <p:nvSpPr>
          <p:cNvPr id="3" name="Slide Number Placeholder 2"/>
          <p:cNvSpPr>
            <a:spLocks noGrp="1"/>
          </p:cNvSpPr>
          <p:nvPr>
            <p:ph type="sldNum" sz="quarter" idx="10"/>
          </p:nvPr>
        </p:nvSpPr>
        <p:spPr/>
        <p:txBody>
          <a:bodyPr/>
          <a:lstStyle/>
          <a:p>
            <a:fld id="{3F7A0F0B-C524-490E-9528-FEC33668804C}" type="slidenum">
              <a:rPr lang="en-US" smtClean="0"/>
              <a:pPr/>
              <a:t>24</a:t>
            </a:fld>
            <a:endParaRPr lang="en-US"/>
          </a:p>
        </p:txBody>
      </p:sp>
      <p:pic>
        <p:nvPicPr>
          <p:cNvPr id="4" name="Picture 3"/>
          <p:cNvPicPr>
            <a:picLocks noChangeAspect="1"/>
          </p:cNvPicPr>
          <p:nvPr/>
        </p:nvPicPr>
        <p:blipFill rotWithShape="1">
          <a:blip r:embed="rId6"/>
          <a:srcRect l="7164" r="5171"/>
          <a:stretch/>
        </p:blipFill>
        <p:spPr>
          <a:xfrm>
            <a:off x="1841500" y="2514600"/>
            <a:ext cx="5181600" cy="2347480"/>
          </a:xfrm>
          <a:prstGeom prst="rect">
            <a:avLst/>
          </a:prstGeom>
        </p:spPr>
      </p:pic>
      <p:sp>
        <p:nvSpPr>
          <p:cNvPr id="2" name="TextBox 1"/>
          <p:cNvSpPr txBox="1"/>
          <p:nvPr/>
        </p:nvSpPr>
        <p:spPr>
          <a:xfrm>
            <a:off x="1435100" y="2708359"/>
            <a:ext cx="457200" cy="492443"/>
          </a:xfrm>
          <a:prstGeom prst="rect">
            <a:avLst/>
          </a:prstGeom>
          <a:noFill/>
        </p:spPr>
        <p:txBody>
          <a:bodyPr wrap="square" rtlCol="0">
            <a:spAutoFit/>
          </a:bodyPr>
          <a:lstStyle/>
          <a:p>
            <a:r>
              <a:rPr lang="en-US" sz="2600" dirty="0">
                <a:latin typeface="+mn-lt"/>
              </a:rPr>
              <a:t>0</a:t>
            </a:r>
          </a:p>
        </p:txBody>
      </p:sp>
      <p:sp>
        <p:nvSpPr>
          <p:cNvPr id="9" name="TextBox 8"/>
          <p:cNvSpPr txBox="1"/>
          <p:nvPr/>
        </p:nvSpPr>
        <p:spPr>
          <a:xfrm>
            <a:off x="1422400" y="4237597"/>
            <a:ext cx="469900" cy="492443"/>
          </a:xfrm>
          <a:prstGeom prst="rect">
            <a:avLst/>
          </a:prstGeom>
          <a:noFill/>
        </p:spPr>
        <p:txBody>
          <a:bodyPr wrap="square" rtlCol="0">
            <a:spAutoFit/>
          </a:bodyPr>
          <a:lstStyle/>
          <a:p>
            <a:r>
              <a:rPr lang="en-US" sz="2600" dirty="0">
                <a:latin typeface="+mn-lt"/>
              </a:rPr>
              <a:t>1</a:t>
            </a:r>
          </a:p>
        </p:txBody>
      </p:sp>
      <p:sp>
        <p:nvSpPr>
          <p:cNvPr id="10" name="TextBox 9"/>
          <p:cNvSpPr txBox="1"/>
          <p:nvPr/>
        </p:nvSpPr>
        <p:spPr>
          <a:xfrm>
            <a:off x="685800" y="3124200"/>
            <a:ext cx="1231900" cy="492443"/>
          </a:xfrm>
          <a:prstGeom prst="rect">
            <a:avLst/>
          </a:prstGeom>
          <a:noFill/>
        </p:spPr>
        <p:txBody>
          <a:bodyPr wrap="square" rtlCol="0">
            <a:spAutoFit/>
          </a:bodyPr>
          <a:lstStyle/>
          <a:p>
            <a:r>
              <a:rPr lang="en-US" sz="2600" dirty="0">
                <a:latin typeface="+mn-lt"/>
              </a:rPr>
              <a:t>1 -&gt; 0</a:t>
            </a:r>
          </a:p>
        </p:txBody>
      </p:sp>
      <p:sp>
        <p:nvSpPr>
          <p:cNvPr id="12" name="TextBox 11"/>
          <p:cNvSpPr txBox="1"/>
          <p:nvPr/>
        </p:nvSpPr>
        <p:spPr>
          <a:xfrm>
            <a:off x="6970346" y="3450336"/>
            <a:ext cx="1386254" cy="492443"/>
          </a:xfrm>
          <a:prstGeom prst="rect">
            <a:avLst/>
          </a:prstGeom>
          <a:noFill/>
        </p:spPr>
        <p:txBody>
          <a:bodyPr wrap="square" rtlCol="0">
            <a:spAutoFit/>
          </a:bodyPr>
          <a:lstStyle/>
          <a:p>
            <a:r>
              <a:rPr lang="en-US" sz="2600" dirty="0">
                <a:latin typeface="+mn-lt"/>
              </a:rPr>
              <a:t>1 -&gt; ?</a:t>
            </a:r>
          </a:p>
        </p:txBody>
      </p:sp>
      <p:sp>
        <p:nvSpPr>
          <p:cNvPr id="5" name="Freeform 4"/>
          <p:cNvSpPr/>
          <p:nvPr/>
        </p:nvSpPr>
        <p:spPr bwMode="auto">
          <a:xfrm>
            <a:off x="1879600" y="3168650"/>
            <a:ext cx="5022850" cy="571500"/>
          </a:xfrm>
          <a:custGeom>
            <a:avLst/>
            <a:gdLst>
              <a:gd name="connsiteX0" fmla="*/ 0 w 5022850"/>
              <a:gd name="connsiteY0" fmla="*/ 190500 h 571500"/>
              <a:gd name="connsiteX1" fmla="*/ 0 w 5022850"/>
              <a:gd name="connsiteY1" fmla="*/ 190500 h 571500"/>
              <a:gd name="connsiteX2" fmla="*/ 1924050 w 5022850"/>
              <a:gd name="connsiteY2" fmla="*/ 190500 h 571500"/>
              <a:gd name="connsiteX3" fmla="*/ 2882900 w 5022850"/>
              <a:gd name="connsiteY3" fmla="*/ 0 h 571500"/>
              <a:gd name="connsiteX4" fmla="*/ 3371850 w 5022850"/>
              <a:gd name="connsiteY4" fmla="*/ 0 h 571500"/>
              <a:gd name="connsiteX5" fmla="*/ 3371850 w 5022850"/>
              <a:gd name="connsiteY5" fmla="*/ 387350 h 571500"/>
              <a:gd name="connsiteX6" fmla="*/ 3943350 w 5022850"/>
              <a:gd name="connsiteY6" fmla="*/ 374650 h 571500"/>
              <a:gd name="connsiteX7" fmla="*/ 4813300 w 5022850"/>
              <a:gd name="connsiteY7" fmla="*/ 571500 h 571500"/>
              <a:gd name="connsiteX8" fmla="*/ 4997450 w 5022850"/>
              <a:gd name="connsiteY8" fmla="*/ 571500 h 571500"/>
              <a:gd name="connsiteX9" fmla="*/ 5022850 w 5022850"/>
              <a:gd name="connsiteY9" fmla="*/ 571500 h 571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022850" h="571500">
                <a:moveTo>
                  <a:pt x="0" y="190500"/>
                </a:moveTo>
                <a:lnTo>
                  <a:pt x="0" y="190500"/>
                </a:lnTo>
                <a:lnTo>
                  <a:pt x="1924050" y="190500"/>
                </a:lnTo>
                <a:lnTo>
                  <a:pt x="2882900" y="0"/>
                </a:lnTo>
                <a:lnTo>
                  <a:pt x="3371850" y="0"/>
                </a:lnTo>
                <a:lnTo>
                  <a:pt x="3371850" y="387350"/>
                </a:lnTo>
                <a:lnTo>
                  <a:pt x="3943350" y="374650"/>
                </a:lnTo>
                <a:lnTo>
                  <a:pt x="4813300" y="571500"/>
                </a:lnTo>
                <a:lnTo>
                  <a:pt x="4997450" y="571500"/>
                </a:lnTo>
                <a:lnTo>
                  <a:pt x="5022850" y="571500"/>
                </a:lnTo>
              </a:path>
            </a:pathLst>
          </a:custGeom>
          <a:noFill/>
          <a:ln w="5080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Arial" pitchFamily="34" charset="0"/>
            </a:endParaRPr>
          </a:p>
        </p:txBody>
      </p:sp>
      <p:sp>
        <p:nvSpPr>
          <p:cNvPr id="6" name="Freeform 5"/>
          <p:cNvSpPr/>
          <p:nvPr/>
        </p:nvSpPr>
        <p:spPr bwMode="auto">
          <a:xfrm>
            <a:off x="1879600" y="3383280"/>
            <a:ext cx="5013960" cy="937260"/>
          </a:xfrm>
          <a:custGeom>
            <a:avLst/>
            <a:gdLst>
              <a:gd name="connsiteX0" fmla="*/ 0 w 5013960"/>
              <a:gd name="connsiteY0" fmla="*/ 0 h 937260"/>
              <a:gd name="connsiteX1" fmla="*/ 365760 w 5013960"/>
              <a:gd name="connsiteY1" fmla="*/ 0 h 937260"/>
              <a:gd name="connsiteX2" fmla="*/ 365760 w 5013960"/>
              <a:gd name="connsiteY2" fmla="*/ 754380 h 937260"/>
              <a:gd name="connsiteX3" fmla="*/ 1905000 w 5013960"/>
              <a:gd name="connsiteY3" fmla="*/ 754380 h 937260"/>
              <a:gd name="connsiteX4" fmla="*/ 2857500 w 5013960"/>
              <a:gd name="connsiteY4" fmla="*/ 937260 h 937260"/>
              <a:gd name="connsiteX5" fmla="*/ 3337560 w 5013960"/>
              <a:gd name="connsiteY5" fmla="*/ 937260 h 937260"/>
              <a:gd name="connsiteX6" fmla="*/ 3337560 w 5013960"/>
              <a:gd name="connsiteY6" fmla="*/ 556260 h 937260"/>
              <a:gd name="connsiteX7" fmla="*/ 3916680 w 5013960"/>
              <a:gd name="connsiteY7" fmla="*/ 556260 h 937260"/>
              <a:gd name="connsiteX8" fmla="*/ 4792980 w 5013960"/>
              <a:gd name="connsiteY8" fmla="*/ 396240 h 937260"/>
              <a:gd name="connsiteX9" fmla="*/ 5013960 w 5013960"/>
              <a:gd name="connsiteY9" fmla="*/ 396240 h 9372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013960" h="937260">
                <a:moveTo>
                  <a:pt x="0" y="0"/>
                </a:moveTo>
                <a:lnTo>
                  <a:pt x="365760" y="0"/>
                </a:lnTo>
                <a:lnTo>
                  <a:pt x="365760" y="754380"/>
                </a:lnTo>
                <a:lnTo>
                  <a:pt x="1905000" y="754380"/>
                </a:lnTo>
                <a:lnTo>
                  <a:pt x="2857500" y="937260"/>
                </a:lnTo>
                <a:lnTo>
                  <a:pt x="3337560" y="937260"/>
                </a:lnTo>
                <a:lnTo>
                  <a:pt x="3337560" y="556260"/>
                </a:lnTo>
                <a:lnTo>
                  <a:pt x="3916680" y="556260"/>
                </a:lnTo>
                <a:lnTo>
                  <a:pt x="4792980" y="396240"/>
                </a:lnTo>
                <a:lnTo>
                  <a:pt x="5013960" y="396240"/>
                </a:lnTo>
              </a:path>
            </a:pathLst>
          </a:custGeom>
          <a:noFill/>
          <a:ln w="50800" cap="flat" cmpd="sng" algn="ctr">
            <a:solidFill>
              <a:srgbClr val="0432FF"/>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Arial" pitchFamily="34" charset="0"/>
            </a:endParaRPr>
          </a:p>
        </p:txBody>
      </p:sp>
      <p:sp>
        <p:nvSpPr>
          <p:cNvPr id="14" name="TextBox 13"/>
          <p:cNvSpPr txBox="1"/>
          <p:nvPr/>
        </p:nvSpPr>
        <p:spPr>
          <a:xfrm>
            <a:off x="4932671" y="2505794"/>
            <a:ext cx="3160949" cy="492443"/>
          </a:xfrm>
          <a:prstGeom prst="rect">
            <a:avLst/>
          </a:prstGeom>
          <a:noFill/>
        </p:spPr>
        <p:txBody>
          <a:bodyPr wrap="square" rtlCol="0">
            <a:spAutoFit/>
          </a:bodyPr>
          <a:lstStyle/>
          <a:p>
            <a:r>
              <a:rPr lang="en-US" sz="2600" dirty="0">
                <a:solidFill>
                  <a:srgbClr val="FF0000"/>
                </a:solidFill>
                <a:latin typeface="+mn-lt"/>
              </a:rPr>
              <a:t>Slow path (3 gates)</a:t>
            </a:r>
          </a:p>
        </p:txBody>
      </p:sp>
      <p:sp>
        <p:nvSpPr>
          <p:cNvPr id="15" name="TextBox 14"/>
          <p:cNvSpPr txBox="1"/>
          <p:nvPr/>
        </p:nvSpPr>
        <p:spPr>
          <a:xfrm>
            <a:off x="4932671" y="4435667"/>
            <a:ext cx="3160949" cy="492443"/>
          </a:xfrm>
          <a:prstGeom prst="rect">
            <a:avLst/>
          </a:prstGeom>
          <a:noFill/>
        </p:spPr>
        <p:txBody>
          <a:bodyPr wrap="square" rtlCol="0">
            <a:spAutoFit/>
          </a:bodyPr>
          <a:lstStyle/>
          <a:p>
            <a:r>
              <a:rPr lang="en-US" sz="2600" dirty="0">
                <a:solidFill>
                  <a:srgbClr val="0432FF"/>
                </a:solidFill>
                <a:latin typeface="+mn-lt"/>
              </a:rPr>
              <a:t>Fast path (2 gates)</a:t>
            </a:r>
          </a:p>
        </p:txBody>
      </p:sp>
      <p:sp>
        <p:nvSpPr>
          <p:cNvPr id="16" name="Rectangle 4"/>
          <p:cNvSpPr txBox="1">
            <a:spLocks noChangeArrowheads="1"/>
          </p:cNvSpPr>
          <p:nvPr>
            <p:custDataLst>
              <p:tags r:id="rId3"/>
            </p:custDataLst>
          </p:nvPr>
        </p:nvSpPr>
        <p:spPr bwMode="auto">
          <a:xfrm>
            <a:off x="228600" y="997528"/>
            <a:ext cx="8610600" cy="7915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chemeClr val="accent1"/>
              </a:buClr>
              <a:buSzPct val="65000"/>
              <a:buFont typeface="Wingdings" panose="05000000000000000000" pitchFamily="2" charset="2"/>
              <a:buChar char="n"/>
              <a:defRPr sz="2400">
                <a:solidFill>
                  <a:schemeClr val="tx1"/>
                </a:solidFill>
                <a:latin typeface="+mn-lt"/>
                <a:ea typeface="ＭＳ Ｐゴシック" charset="0"/>
                <a:cs typeface="ＭＳ Ｐゴシック" charset="0"/>
              </a:defRPr>
            </a:lvl1pPr>
            <a:lvl2pPr marL="669925" indent="-325438" algn="l" rtl="0" eaLnBrk="0" fontAlgn="base" hangingPunct="0">
              <a:spcBef>
                <a:spcPct val="20000"/>
              </a:spcBef>
              <a:spcAft>
                <a:spcPct val="0"/>
              </a:spcAft>
              <a:buClr>
                <a:schemeClr val="accent2"/>
              </a:buClr>
              <a:buSzPct val="60000"/>
              <a:buFont typeface="Wingdings" panose="05000000000000000000" pitchFamily="2" charset="2"/>
              <a:buChar char="q"/>
              <a:defRPr sz="2200">
                <a:solidFill>
                  <a:schemeClr val="tx1"/>
                </a:solidFill>
                <a:latin typeface="+mn-lt"/>
                <a:ea typeface="ＭＳ Ｐゴシック" pitchFamily="-106" charset="-128"/>
              </a:defRPr>
            </a:lvl2pPr>
            <a:lvl3pPr marL="1022350" indent="-350838" algn="l" rtl="0" eaLnBrk="0" fontAlgn="base" hangingPunct="0">
              <a:spcBef>
                <a:spcPct val="20000"/>
              </a:spcBef>
              <a:spcAft>
                <a:spcPct val="0"/>
              </a:spcAft>
              <a:buClr>
                <a:schemeClr val="accent1"/>
              </a:buClr>
              <a:buSzPct val="65000"/>
              <a:buFont typeface="Wingdings" panose="05000000000000000000" pitchFamily="2" charset="2"/>
              <a:buChar char="n"/>
              <a:defRPr sz="2000">
                <a:solidFill>
                  <a:schemeClr val="tx1"/>
                </a:solidFill>
                <a:latin typeface="+mn-lt"/>
                <a:ea typeface="ＭＳ Ｐゴシック" pitchFamily="-106" charset="-128"/>
              </a:defRPr>
            </a:lvl3pPr>
            <a:lvl4pPr marL="1339850" indent="-315913" algn="l" rtl="0" eaLnBrk="0" fontAlgn="base" hangingPunct="0">
              <a:spcBef>
                <a:spcPct val="20000"/>
              </a:spcBef>
              <a:spcAft>
                <a:spcPct val="0"/>
              </a:spcAft>
              <a:buClr>
                <a:schemeClr val="accent2"/>
              </a:buClr>
              <a:buSzPct val="70000"/>
              <a:buFont typeface="Wingdings" panose="05000000000000000000" pitchFamily="2" charset="2"/>
              <a:buChar char="q"/>
              <a:defRPr>
                <a:solidFill>
                  <a:schemeClr val="tx1"/>
                </a:solidFill>
                <a:latin typeface="+mn-lt"/>
                <a:ea typeface="ＭＳ Ｐゴシック" pitchFamily="-106" charset="-128"/>
              </a:defRPr>
            </a:lvl4pPr>
            <a:lvl5pPr marL="1681163" indent="-339725" algn="l" rtl="0" eaLnBrk="0" fontAlgn="base" hangingPunct="0">
              <a:spcBef>
                <a:spcPct val="20000"/>
              </a:spcBef>
              <a:spcAft>
                <a:spcPct val="0"/>
              </a:spcAft>
              <a:buClr>
                <a:schemeClr val="accent1"/>
              </a:buClr>
              <a:buSzPct val="75000"/>
              <a:buFont typeface="Wingdings" panose="05000000000000000000" pitchFamily="2" charset="2"/>
              <a:buChar char="§"/>
              <a:defRPr sz="1600">
                <a:solidFill>
                  <a:schemeClr val="tx1"/>
                </a:solidFill>
                <a:latin typeface="+mn-lt"/>
                <a:ea typeface="ＭＳ Ｐゴシック" pitchFamily="-106" charset="-128"/>
              </a:defRPr>
            </a:lvl5pPr>
            <a:lvl6pPr marL="2138363" indent="-339725" algn="l" rtl="0" fontAlgn="base">
              <a:spcBef>
                <a:spcPct val="20000"/>
              </a:spcBef>
              <a:spcAft>
                <a:spcPct val="0"/>
              </a:spcAft>
              <a:buClr>
                <a:schemeClr val="accent1"/>
              </a:buClr>
              <a:buSzPct val="75000"/>
              <a:buFont typeface="Wingdings" pitchFamily="2" charset="2"/>
              <a:buChar char="§"/>
              <a:defRPr sz="1600">
                <a:solidFill>
                  <a:schemeClr val="tx1"/>
                </a:solidFill>
                <a:latin typeface="+mn-lt"/>
              </a:defRPr>
            </a:lvl6pPr>
            <a:lvl7pPr marL="2595563" indent="-339725" algn="l" rtl="0" fontAlgn="base">
              <a:spcBef>
                <a:spcPct val="20000"/>
              </a:spcBef>
              <a:spcAft>
                <a:spcPct val="0"/>
              </a:spcAft>
              <a:buClr>
                <a:schemeClr val="accent1"/>
              </a:buClr>
              <a:buSzPct val="75000"/>
              <a:buFont typeface="Wingdings" pitchFamily="2" charset="2"/>
              <a:buChar char="§"/>
              <a:defRPr sz="1600">
                <a:solidFill>
                  <a:schemeClr val="tx1"/>
                </a:solidFill>
                <a:latin typeface="+mn-lt"/>
              </a:defRPr>
            </a:lvl7pPr>
            <a:lvl8pPr marL="3052763" indent="-339725" algn="l" rtl="0" fontAlgn="base">
              <a:spcBef>
                <a:spcPct val="20000"/>
              </a:spcBef>
              <a:spcAft>
                <a:spcPct val="0"/>
              </a:spcAft>
              <a:buClr>
                <a:schemeClr val="accent1"/>
              </a:buClr>
              <a:buSzPct val="75000"/>
              <a:buFont typeface="Wingdings" pitchFamily="2" charset="2"/>
              <a:buChar char="§"/>
              <a:defRPr sz="1600">
                <a:solidFill>
                  <a:schemeClr val="tx1"/>
                </a:solidFill>
                <a:latin typeface="+mn-lt"/>
              </a:defRPr>
            </a:lvl8pPr>
            <a:lvl9pPr marL="3509963" indent="-339725" algn="l" rtl="0" fontAlgn="base">
              <a:spcBef>
                <a:spcPct val="20000"/>
              </a:spcBef>
              <a:spcAft>
                <a:spcPct val="0"/>
              </a:spcAft>
              <a:buClr>
                <a:schemeClr val="accent1"/>
              </a:buClr>
              <a:buSzPct val="75000"/>
              <a:buFont typeface="Wingdings" pitchFamily="2" charset="2"/>
              <a:buChar char="§"/>
              <a:defRPr sz="1600">
                <a:solidFill>
                  <a:schemeClr val="tx1"/>
                </a:solidFill>
                <a:latin typeface="+mn-lt"/>
              </a:defRPr>
            </a:lvl9pPr>
          </a:lstStyle>
          <a:p>
            <a:r>
              <a:rPr lang="en-US" sz="2200" b="1" kern="0">
                <a:solidFill>
                  <a:srgbClr val="7030A0"/>
                </a:solidFill>
              </a:rPr>
              <a:t>Glitch: </a:t>
            </a:r>
            <a:r>
              <a:rPr lang="en-US" sz="2200" b="1" kern="0"/>
              <a:t>one</a:t>
            </a:r>
            <a:r>
              <a:rPr lang="en-US" sz="2200" kern="0"/>
              <a:t> input transition causes </a:t>
            </a:r>
            <a:r>
              <a:rPr lang="en-US" sz="2200" b="1" kern="0"/>
              <a:t>multiple</a:t>
            </a:r>
            <a:r>
              <a:rPr lang="en-US" sz="2200" kern="0"/>
              <a:t> output transitions</a:t>
            </a:r>
            <a:endParaRPr lang="en-US" sz="2200" kern="0" dirty="0"/>
          </a:p>
        </p:txBody>
      </p:sp>
    </p:spTree>
    <p:extLst>
      <p:ext uri="{BB962C8B-B14F-4D97-AF65-F5344CB8AC3E}">
        <p14:creationId xmlns:p14="http://schemas.microsoft.com/office/powerpoint/2010/main" val="716210211"/>
      </p:ext>
    </p:extLst>
  </p:cSld>
  <p:clrMapOvr>
    <a:masterClrMapping/>
  </p:clrMapOvr>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300" name="Rectangle 3"/>
          <p:cNvSpPr>
            <a:spLocks noGrp="1" noChangeArrowheads="1"/>
          </p:cNvSpPr>
          <p:nvPr>
            <p:ph type="title"/>
            <p:custDataLst>
              <p:tags r:id="rId1"/>
            </p:custDataLst>
          </p:nvPr>
        </p:nvSpPr>
        <p:spPr/>
        <p:txBody>
          <a:bodyPr/>
          <a:lstStyle/>
          <a:p>
            <a:r>
              <a:rPr lang="en-US" dirty="0"/>
              <a:t>Glitches</a:t>
            </a:r>
          </a:p>
        </p:txBody>
      </p:sp>
      <p:sp>
        <p:nvSpPr>
          <p:cNvPr id="55299" name="Rectangle 2"/>
          <p:cNvSpPr>
            <a:spLocks noChangeArrowheads="1"/>
          </p:cNvSpPr>
          <p:nvPr>
            <p:custDataLst>
              <p:tags r:id="rId2"/>
            </p:custDataLst>
          </p:nvPr>
        </p:nvSpPr>
        <p:spPr bwMode="auto">
          <a:xfrm>
            <a:off x="533400" y="1066800"/>
            <a:ext cx="8077200" cy="51816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marL="342900" indent="-342900">
              <a:spcBef>
                <a:spcPct val="20000"/>
              </a:spcBef>
            </a:pPr>
            <a:endParaRPr lang="en-US" sz="3200" dirty="0">
              <a:latin typeface="Calibri" pitchFamily="34" charset="0"/>
              <a:cs typeface="Arial" pitchFamily="34" charset="0"/>
            </a:endParaRPr>
          </a:p>
          <a:p>
            <a:pPr marL="342900" indent="-342900">
              <a:spcBef>
                <a:spcPct val="20000"/>
              </a:spcBef>
            </a:pPr>
            <a:endParaRPr lang="en-US" sz="3200" dirty="0">
              <a:latin typeface="Calibri" pitchFamily="34" charset="0"/>
              <a:cs typeface="Arial" pitchFamily="34" charset="0"/>
            </a:endParaRPr>
          </a:p>
          <a:p>
            <a:pPr marL="342900" indent="-342900">
              <a:spcBef>
                <a:spcPct val="20000"/>
              </a:spcBef>
            </a:pPr>
            <a:endParaRPr lang="en-US" sz="3200" dirty="0">
              <a:latin typeface="Calibri" pitchFamily="34" charset="0"/>
              <a:cs typeface="Arial" pitchFamily="34" charset="0"/>
            </a:endParaRPr>
          </a:p>
        </p:txBody>
      </p:sp>
      <p:sp>
        <p:nvSpPr>
          <p:cNvPr id="3" name="Slide Number Placeholder 2"/>
          <p:cNvSpPr>
            <a:spLocks noGrp="1"/>
          </p:cNvSpPr>
          <p:nvPr>
            <p:ph type="sldNum" sz="quarter" idx="10"/>
          </p:nvPr>
        </p:nvSpPr>
        <p:spPr/>
        <p:txBody>
          <a:bodyPr/>
          <a:lstStyle/>
          <a:p>
            <a:fld id="{3F7A0F0B-C524-490E-9528-FEC33668804C}" type="slidenum">
              <a:rPr lang="en-US" smtClean="0"/>
              <a:pPr/>
              <a:t>25</a:t>
            </a:fld>
            <a:endParaRPr lang="en-US"/>
          </a:p>
        </p:txBody>
      </p:sp>
      <p:pic>
        <p:nvPicPr>
          <p:cNvPr id="4" name="Picture 3"/>
          <p:cNvPicPr>
            <a:picLocks noChangeAspect="1"/>
          </p:cNvPicPr>
          <p:nvPr/>
        </p:nvPicPr>
        <p:blipFill rotWithShape="1">
          <a:blip r:embed="rId6"/>
          <a:srcRect l="7164" r="5171"/>
          <a:stretch/>
        </p:blipFill>
        <p:spPr>
          <a:xfrm>
            <a:off x="1841500" y="2514600"/>
            <a:ext cx="5181600" cy="2347480"/>
          </a:xfrm>
          <a:prstGeom prst="rect">
            <a:avLst/>
          </a:prstGeom>
        </p:spPr>
      </p:pic>
      <p:sp>
        <p:nvSpPr>
          <p:cNvPr id="2" name="TextBox 1"/>
          <p:cNvSpPr txBox="1"/>
          <p:nvPr/>
        </p:nvSpPr>
        <p:spPr>
          <a:xfrm>
            <a:off x="1435100" y="2708359"/>
            <a:ext cx="457200" cy="492443"/>
          </a:xfrm>
          <a:prstGeom prst="rect">
            <a:avLst/>
          </a:prstGeom>
          <a:noFill/>
        </p:spPr>
        <p:txBody>
          <a:bodyPr wrap="square" rtlCol="0">
            <a:spAutoFit/>
          </a:bodyPr>
          <a:lstStyle/>
          <a:p>
            <a:r>
              <a:rPr lang="en-US" sz="2600" dirty="0">
                <a:latin typeface="+mn-lt"/>
              </a:rPr>
              <a:t>0</a:t>
            </a:r>
          </a:p>
        </p:txBody>
      </p:sp>
      <p:sp>
        <p:nvSpPr>
          <p:cNvPr id="9" name="TextBox 8"/>
          <p:cNvSpPr txBox="1"/>
          <p:nvPr/>
        </p:nvSpPr>
        <p:spPr>
          <a:xfrm>
            <a:off x="1422400" y="4237597"/>
            <a:ext cx="469900" cy="492443"/>
          </a:xfrm>
          <a:prstGeom prst="rect">
            <a:avLst/>
          </a:prstGeom>
          <a:noFill/>
        </p:spPr>
        <p:txBody>
          <a:bodyPr wrap="square" rtlCol="0">
            <a:spAutoFit/>
          </a:bodyPr>
          <a:lstStyle/>
          <a:p>
            <a:r>
              <a:rPr lang="en-US" sz="2600" dirty="0">
                <a:latin typeface="+mn-lt"/>
              </a:rPr>
              <a:t>1</a:t>
            </a:r>
          </a:p>
        </p:txBody>
      </p:sp>
      <p:sp>
        <p:nvSpPr>
          <p:cNvPr id="10" name="TextBox 9"/>
          <p:cNvSpPr txBox="1"/>
          <p:nvPr/>
        </p:nvSpPr>
        <p:spPr>
          <a:xfrm>
            <a:off x="685800" y="3124200"/>
            <a:ext cx="1231900" cy="492443"/>
          </a:xfrm>
          <a:prstGeom prst="rect">
            <a:avLst/>
          </a:prstGeom>
          <a:noFill/>
        </p:spPr>
        <p:txBody>
          <a:bodyPr wrap="square" rtlCol="0">
            <a:spAutoFit/>
          </a:bodyPr>
          <a:lstStyle/>
          <a:p>
            <a:r>
              <a:rPr lang="en-US" sz="2600" dirty="0">
                <a:latin typeface="+mn-lt"/>
              </a:rPr>
              <a:t>1 -&gt; 0</a:t>
            </a:r>
          </a:p>
        </p:txBody>
      </p:sp>
      <p:sp>
        <p:nvSpPr>
          <p:cNvPr id="12" name="TextBox 11"/>
          <p:cNvSpPr txBox="1"/>
          <p:nvPr/>
        </p:nvSpPr>
        <p:spPr>
          <a:xfrm>
            <a:off x="6970346" y="3450336"/>
            <a:ext cx="1881554" cy="492443"/>
          </a:xfrm>
          <a:prstGeom prst="rect">
            <a:avLst/>
          </a:prstGeom>
          <a:noFill/>
        </p:spPr>
        <p:txBody>
          <a:bodyPr wrap="square" rtlCol="0">
            <a:spAutoFit/>
          </a:bodyPr>
          <a:lstStyle/>
          <a:p>
            <a:r>
              <a:rPr lang="en-US" sz="2600" dirty="0">
                <a:solidFill>
                  <a:schemeClr val="accent2"/>
                </a:solidFill>
                <a:latin typeface="+mn-lt"/>
              </a:rPr>
              <a:t>1 -&gt; 0 -&gt; 1</a:t>
            </a:r>
          </a:p>
        </p:txBody>
      </p:sp>
      <p:sp>
        <p:nvSpPr>
          <p:cNvPr id="5" name="Freeform 4"/>
          <p:cNvSpPr/>
          <p:nvPr/>
        </p:nvSpPr>
        <p:spPr bwMode="auto">
          <a:xfrm>
            <a:off x="1879600" y="3168650"/>
            <a:ext cx="5022850" cy="571500"/>
          </a:xfrm>
          <a:custGeom>
            <a:avLst/>
            <a:gdLst>
              <a:gd name="connsiteX0" fmla="*/ 0 w 5022850"/>
              <a:gd name="connsiteY0" fmla="*/ 190500 h 571500"/>
              <a:gd name="connsiteX1" fmla="*/ 0 w 5022850"/>
              <a:gd name="connsiteY1" fmla="*/ 190500 h 571500"/>
              <a:gd name="connsiteX2" fmla="*/ 1924050 w 5022850"/>
              <a:gd name="connsiteY2" fmla="*/ 190500 h 571500"/>
              <a:gd name="connsiteX3" fmla="*/ 2882900 w 5022850"/>
              <a:gd name="connsiteY3" fmla="*/ 0 h 571500"/>
              <a:gd name="connsiteX4" fmla="*/ 3371850 w 5022850"/>
              <a:gd name="connsiteY4" fmla="*/ 0 h 571500"/>
              <a:gd name="connsiteX5" fmla="*/ 3371850 w 5022850"/>
              <a:gd name="connsiteY5" fmla="*/ 387350 h 571500"/>
              <a:gd name="connsiteX6" fmla="*/ 3943350 w 5022850"/>
              <a:gd name="connsiteY6" fmla="*/ 374650 h 571500"/>
              <a:gd name="connsiteX7" fmla="*/ 4813300 w 5022850"/>
              <a:gd name="connsiteY7" fmla="*/ 571500 h 571500"/>
              <a:gd name="connsiteX8" fmla="*/ 4997450 w 5022850"/>
              <a:gd name="connsiteY8" fmla="*/ 571500 h 571500"/>
              <a:gd name="connsiteX9" fmla="*/ 5022850 w 5022850"/>
              <a:gd name="connsiteY9" fmla="*/ 571500 h 571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022850" h="571500">
                <a:moveTo>
                  <a:pt x="0" y="190500"/>
                </a:moveTo>
                <a:lnTo>
                  <a:pt x="0" y="190500"/>
                </a:lnTo>
                <a:lnTo>
                  <a:pt x="1924050" y="190500"/>
                </a:lnTo>
                <a:lnTo>
                  <a:pt x="2882900" y="0"/>
                </a:lnTo>
                <a:lnTo>
                  <a:pt x="3371850" y="0"/>
                </a:lnTo>
                <a:lnTo>
                  <a:pt x="3371850" y="387350"/>
                </a:lnTo>
                <a:lnTo>
                  <a:pt x="3943350" y="374650"/>
                </a:lnTo>
                <a:lnTo>
                  <a:pt x="4813300" y="571500"/>
                </a:lnTo>
                <a:lnTo>
                  <a:pt x="4997450" y="571500"/>
                </a:lnTo>
                <a:lnTo>
                  <a:pt x="5022850" y="571500"/>
                </a:lnTo>
              </a:path>
            </a:pathLst>
          </a:custGeom>
          <a:noFill/>
          <a:ln w="5080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Arial" pitchFamily="34" charset="0"/>
            </a:endParaRPr>
          </a:p>
        </p:txBody>
      </p:sp>
      <p:sp>
        <p:nvSpPr>
          <p:cNvPr id="6" name="Freeform 5"/>
          <p:cNvSpPr/>
          <p:nvPr/>
        </p:nvSpPr>
        <p:spPr bwMode="auto">
          <a:xfrm>
            <a:off x="1879600" y="3383280"/>
            <a:ext cx="5013960" cy="937260"/>
          </a:xfrm>
          <a:custGeom>
            <a:avLst/>
            <a:gdLst>
              <a:gd name="connsiteX0" fmla="*/ 0 w 5013960"/>
              <a:gd name="connsiteY0" fmla="*/ 0 h 937260"/>
              <a:gd name="connsiteX1" fmla="*/ 365760 w 5013960"/>
              <a:gd name="connsiteY1" fmla="*/ 0 h 937260"/>
              <a:gd name="connsiteX2" fmla="*/ 365760 w 5013960"/>
              <a:gd name="connsiteY2" fmla="*/ 754380 h 937260"/>
              <a:gd name="connsiteX3" fmla="*/ 1905000 w 5013960"/>
              <a:gd name="connsiteY3" fmla="*/ 754380 h 937260"/>
              <a:gd name="connsiteX4" fmla="*/ 2857500 w 5013960"/>
              <a:gd name="connsiteY4" fmla="*/ 937260 h 937260"/>
              <a:gd name="connsiteX5" fmla="*/ 3337560 w 5013960"/>
              <a:gd name="connsiteY5" fmla="*/ 937260 h 937260"/>
              <a:gd name="connsiteX6" fmla="*/ 3337560 w 5013960"/>
              <a:gd name="connsiteY6" fmla="*/ 556260 h 937260"/>
              <a:gd name="connsiteX7" fmla="*/ 3916680 w 5013960"/>
              <a:gd name="connsiteY7" fmla="*/ 556260 h 937260"/>
              <a:gd name="connsiteX8" fmla="*/ 4792980 w 5013960"/>
              <a:gd name="connsiteY8" fmla="*/ 396240 h 937260"/>
              <a:gd name="connsiteX9" fmla="*/ 5013960 w 5013960"/>
              <a:gd name="connsiteY9" fmla="*/ 396240 h 9372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013960" h="937260">
                <a:moveTo>
                  <a:pt x="0" y="0"/>
                </a:moveTo>
                <a:lnTo>
                  <a:pt x="365760" y="0"/>
                </a:lnTo>
                <a:lnTo>
                  <a:pt x="365760" y="754380"/>
                </a:lnTo>
                <a:lnTo>
                  <a:pt x="1905000" y="754380"/>
                </a:lnTo>
                <a:lnTo>
                  <a:pt x="2857500" y="937260"/>
                </a:lnTo>
                <a:lnTo>
                  <a:pt x="3337560" y="937260"/>
                </a:lnTo>
                <a:lnTo>
                  <a:pt x="3337560" y="556260"/>
                </a:lnTo>
                <a:lnTo>
                  <a:pt x="3916680" y="556260"/>
                </a:lnTo>
                <a:lnTo>
                  <a:pt x="4792980" y="396240"/>
                </a:lnTo>
                <a:lnTo>
                  <a:pt x="5013960" y="396240"/>
                </a:lnTo>
              </a:path>
            </a:pathLst>
          </a:custGeom>
          <a:noFill/>
          <a:ln w="50800" cap="flat" cmpd="sng" algn="ctr">
            <a:solidFill>
              <a:srgbClr val="0432FF"/>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Arial" pitchFamily="34" charset="0"/>
            </a:endParaRPr>
          </a:p>
        </p:txBody>
      </p:sp>
      <p:sp>
        <p:nvSpPr>
          <p:cNvPr id="14" name="TextBox 13"/>
          <p:cNvSpPr txBox="1"/>
          <p:nvPr/>
        </p:nvSpPr>
        <p:spPr>
          <a:xfrm>
            <a:off x="4932671" y="2505794"/>
            <a:ext cx="3160949" cy="492443"/>
          </a:xfrm>
          <a:prstGeom prst="rect">
            <a:avLst/>
          </a:prstGeom>
          <a:noFill/>
        </p:spPr>
        <p:txBody>
          <a:bodyPr wrap="square" rtlCol="0">
            <a:spAutoFit/>
          </a:bodyPr>
          <a:lstStyle/>
          <a:p>
            <a:r>
              <a:rPr lang="en-US" sz="2600" dirty="0">
                <a:solidFill>
                  <a:srgbClr val="FF0000"/>
                </a:solidFill>
                <a:latin typeface="+mn-lt"/>
              </a:rPr>
              <a:t>Slow path (3 gates)</a:t>
            </a:r>
          </a:p>
        </p:txBody>
      </p:sp>
      <p:sp>
        <p:nvSpPr>
          <p:cNvPr id="15" name="TextBox 14"/>
          <p:cNvSpPr txBox="1"/>
          <p:nvPr/>
        </p:nvSpPr>
        <p:spPr>
          <a:xfrm>
            <a:off x="4932671" y="4435667"/>
            <a:ext cx="3160949" cy="492443"/>
          </a:xfrm>
          <a:prstGeom prst="rect">
            <a:avLst/>
          </a:prstGeom>
          <a:noFill/>
        </p:spPr>
        <p:txBody>
          <a:bodyPr wrap="square" rtlCol="0">
            <a:spAutoFit/>
          </a:bodyPr>
          <a:lstStyle/>
          <a:p>
            <a:r>
              <a:rPr lang="en-US" sz="2600" dirty="0">
                <a:solidFill>
                  <a:srgbClr val="0432FF"/>
                </a:solidFill>
                <a:latin typeface="+mn-lt"/>
              </a:rPr>
              <a:t>Fast path (2 gates)</a:t>
            </a:r>
          </a:p>
        </p:txBody>
      </p:sp>
      <p:sp>
        <p:nvSpPr>
          <p:cNvPr id="16" name="Rectangle 4"/>
          <p:cNvSpPr>
            <a:spLocks noGrp="1" noChangeArrowheads="1"/>
          </p:cNvSpPr>
          <p:nvPr>
            <p:ph idx="1"/>
            <p:custDataLst>
              <p:tags r:id="rId3"/>
            </p:custDataLst>
          </p:nvPr>
        </p:nvSpPr>
        <p:spPr>
          <a:xfrm>
            <a:off x="228600" y="997528"/>
            <a:ext cx="8610600" cy="791530"/>
          </a:xfrm>
        </p:spPr>
        <p:txBody>
          <a:bodyPr/>
          <a:lstStyle/>
          <a:p>
            <a:r>
              <a:rPr lang="en-US" sz="2200" b="1" dirty="0">
                <a:solidFill>
                  <a:srgbClr val="7030A0"/>
                </a:solidFill>
              </a:rPr>
              <a:t>Glitch: </a:t>
            </a:r>
            <a:r>
              <a:rPr lang="en-US" sz="2200" b="1" dirty="0"/>
              <a:t>one</a:t>
            </a:r>
            <a:r>
              <a:rPr lang="en-US" sz="2200" dirty="0"/>
              <a:t> input transition causes </a:t>
            </a:r>
            <a:r>
              <a:rPr lang="en-US" sz="2200" b="1" dirty="0"/>
              <a:t>multiple</a:t>
            </a:r>
            <a:r>
              <a:rPr lang="en-US" sz="2200" dirty="0"/>
              <a:t> output transitions</a:t>
            </a:r>
          </a:p>
        </p:txBody>
      </p:sp>
    </p:spTree>
    <p:extLst>
      <p:ext uri="{BB962C8B-B14F-4D97-AF65-F5344CB8AC3E}">
        <p14:creationId xmlns:p14="http://schemas.microsoft.com/office/powerpoint/2010/main" val="2383103117"/>
      </p:ext>
    </p:extLst>
  </p:cSld>
  <p:clrMapOvr>
    <a:masterClrMapping/>
  </p:clrMapOvr>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300" name="Rectangle 3"/>
          <p:cNvSpPr>
            <a:spLocks noGrp="1" noChangeArrowheads="1"/>
          </p:cNvSpPr>
          <p:nvPr>
            <p:ph type="title"/>
            <p:custDataLst>
              <p:tags r:id="rId1"/>
            </p:custDataLst>
          </p:nvPr>
        </p:nvSpPr>
        <p:spPr/>
        <p:txBody>
          <a:bodyPr/>
          <a:lstStyle/>
          <a:p>
            <a:r>
              <a:rPr lang="en-US"/>
              <a:t>Glitches</a:t>
            </a:r>
            <a:endParaRPr lang="en-US" dirty="0"/>
          </a:p>
        </p:txBody>
      </p:sp>
      <p:sp>
        <p:nvSpPr>
          <p:cNvPr id="55299" name="Rectangle 2"/>
          <p:cNvSpPr>
            <a:spLocks noChangeArrowheads="1"/>
          </p:cNvSpPr>
          <p:nvPr>
            <p:custDataLst>
              <p:tags r:id="rId2"/>
            </p:custDataLst>
          </p:nvPr>
        </p:nvSpPr>
        <p:spPr bwMode="auto">
          <a:xfrm>
            <a:off x="533400" y="1066800"/>
            <a:ext cx="8077200" cy="51816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marL="342900" indent="-342900">
              <a:spcBef>
                <a:spcPct val="20000"/>
              </a:spcBef>
            </a:pPr>
            <a:endParaRPr lang="en-US" sz="3200" dirty="0">
              <a:latin typeface="Calibri" pitchFamily="34" charset="0"/>
              <a:cs typeface="Arial" pitchFamily="34" charset="0"/>
            </a:endParaRPr>
          </a:p>
          <a:p>
            <a:pPr marL="342900" indent="-342900">
              <a:spcBef>
                <a:spcPct val="20000"/>
              </a:spcBef>
            </a:pPr>
            <a:endParaRPr lang="en-US" sz="3200" dirty="0">
              <a:latin typeface="Calibri" pitchFamily="34" charset="0"/>
              <a:cs typeface="Arial" pitchFamily="34" charset="0"/>
            </a:endParaRPr>
          </a:p>
          <a:p>
            <a:pPr marL="342900" indent="-342900">
              <a:spcBef>
                <a:spcPct val="20000"/>
              </a:spcBef>
            </a:pPr>
            <a:endParaRPr lang="en-US" sz="3200" dirty="0">
              <a:latin typeface="Calibri" pitchFamily="34" charset="0"/>
              <a:cs typeface="Arial" pitchFamily="34" charset="0"/>
            </a:endParaRPr>
          </a:p>
        </p:txBody>
      </p:sp>
      <p:sp>
        <p:nvSpPr>
          <p:cNvPr id="3" name="Slide Number Placeholder 2"/>
          <p:cNvSpPr>
            <a:spLocks noGrp="1"/>
          </p:cNvSpPr>
          <p:nvPr>
            <p:ph type="sldNum" sz="quarter" idx="10"/>
          </p:nvPr>
        </p:nvSpPr>
        <p:spPr/>
        <p:txBody>
          <a:bodyPr/>
          <a:lstStyle/>
          <a:p>
            <a:fld id="{3F7A0F0B-C524-490E-9528-FEC33668804C}" type="slidenum">
              <a:rPr lang="en-US" smtClean="0"/>
              <a:pPr/>
              <a:t>26</a:t>
            </a:fld>
            <a:endParaRPr lang="en-US"/>
          </a:p>
        </p:txBody>
      </p:sp>
      <p:grpSp>
        <p:nvGrpSpPr>
          <p:cNvPr id="8" name="Group 7"/>
          <p:cNvGrpSpPr/>
          <p:nvPr/>
        </p:nvGrpSpPr>
        <p:grpSpPr>
          <a:xfrm>
            <a:off x="899515" y="1541202"/>
            <a:ext cx="6852585" cy="1648256"/>
            <a:chOff x="-554571" y="1445256"/>
            <a:chExt cx="10097426" cy="2428739"/>
          </a:xfrm>
        </p:grpSpPr>
        <p:pic>
          <p:nvPicPr>
            <p:cNvPr id="4" name="Picture 3"/>
            <p:cNvPicPr>
              <a:picLocks noChangeAspect="1"/>
            </p:cNvPicPr>
            <p:nvPr/>
          </p:nvPicPr>
          <p:blipFill rotWithShape="1">
            <a:blip r:embed="rId6"/>
            <a:srcRect l="7164" r="5171"/>
            <a:stretch/>
          </p:blipFill>
          <p:spPr>
            <a:xfrm>
              <a:off x="1633603" y="1454061"/>
              <a:ext cx="5181600" cy="2347481"/>
            </a:xfrm>
            <a:prstGeom prst="rect">
              <a:avLst/>
            </a:prstGeom>
          </p:spPr>
        </p:pic>
        <p:sp>
          <p:nvSpPr>
            <p:cNvPr id="2" name="TextBox 1"/>
            <p:cNvSpPr txBox="1"/>
            <p:nvPr/>
          </p:nvSpPr>
          <p:spPr>
            <a:xfrm>
              <a:off x="-420355" y="1647821"/>
              <a:ext cx="2104758" cy="498866"/>
            </a:xfrm>
            <a:prstGeom prst="rect">
              <a:avLst/>
            </a:prstGeom>
            <a:noFill/>
          </p:spPr>
          <p:txBody>
            <a:bodyPr wrap="square" rtlCol="0">
              <a:spAutoFit/>
            </a:bodyPr>
            <a:lstStyle/>
            <a:p>
              <a:r>
                <a:rPr lang="en-US" sz="1600" b="1" dirty="0">
                  <a:latin typeface="+mn-lt"/>
                </a:rPr>
                <a:t>	0</a:t>
              </a:r>
            </a:p>
          </p:txBody>
        </p:sp>
        <p:sp>
          <p:nvSpPr>
            <p:cNvPr id="9" name="TextBox 8"/>
            <p:cNvSpPr txBox="1"/>
            <p:nvPr/>
          </p:nvSpPr>
          <p:spPr>
            <a:xfrm>
              <a:off x="-420355" y="3177060"/>
              <a:ext cx="2104758" cy="498866"/>
            </a:xfrm>
            <a:prstGeom prst="rect">
              <a:avLst/>
            </a:prstGeom>
            <a:noFill/>
          </p:spPr>
          <p:txBody>
            <a:bodyPr wrap="square" rtlCol="0">
              <a:spAutoFit/>
            </a:bodyPr>
            <a:lstStyle/>
            <a:p>
              <a:r>
                <a:rPr lang="en-US" sz="1600" b="1" dirty="0">
                  <a:latin typeface="+mn-lt"/>
                </a:rPr>
                <a:t>	1</a:t>
              </a:r>
            </a:p>
          </p:txBody>
        </p:sp>
        <p:sp>
          <p:nvSpPr>
            <p:cNvPr id="10" name="TextBox 9"/>
            <p:cNvSpPr txBox="1"/>
            <p:nvPr/>
          </p:nvSpPr>
          <p:spPr>
            <a:xfrm>
              <a:off x="-554571" y="2063662"/>
              <a:ext cx="2130160" cy="498866"/>
            </a:xfrm>
            <a:prstGeom prst="rect">
              <a:avLst/>
            </a:prstGeom>
            <a:noFill/>
          </p:spPr>
          <p:txBody>
            <a:bodyPr wrap="square" rtlCol="0">
              <a:spAutoFit/>
            </a:bodyPr>
            <a:lstStyle/>
            <a:p>
              <a:r>
                <a:rPr lang="en-US" sz="1600" b="1" i="1" dirty="0">
                  <a:latin typeface="+mn-lt"/>
                </a:rPr>
                <a:t>(B)</a:t>
              </a:r>
              <a:r>
                <a:rPr lang="en-US" sz="1600" b="1" dirty="0">
                  <a:latin typeface="+mn-lt"/>
                </a:rPr>
                <a:t>   1 -&gt; 0</a:t>
              </a:r>
            </a:p>
          </p:txBody>
        </p:sp>
        <p:sp>
          <p:nvSpPr>
            <p:cNvPr id="12" name="TextBox 11"/>
            <p:cNvSpPr txBox="1"/>
            <p:nvPr/>
          </p:nvSpPr>
          <p:spPr>
            <a:xfrm>
              <a:off x="6762448" y="2389797"/>
              <a:ext cx="2780407" cy="498866"/>
            </a:xfrm>
            <a:prstGeom prst="rect">
              <a:avLst/>
            </a:prstGeom>
            <a:noFill/>
          </p:spPr>
          <p:txBody>
            <a:bodyPr wrap="square" rtlCol="0">
              <a:spAutoFit/>
            </a:bodyPr>
            <a:lstStyle/>
            <a:p>
              <a:r>
                <a:rPr lang="en-US" sz="1600" b="1" i="1" dirty="0">
                  <a:latin typeface="+mn-lt"/>
                </a:rPr>
                <a:t>(Y)  </a:t>
              </a:r>
              <a:r>
                <a:rPr lang="en-US" sz="1600" b="1" dirty="0">
                  <a:latin typeface="+mn-lt"/>
                </a:rPr>
                <a:t>1 -&gt; 0 -&gt; 1</a:t>
              </a:r>
            </a:p>
          </p:txBody>
        </p:sp>
        <p:sp>
          <p:nvSpPr>
            <p:cNvPr id="5" name="Freeform 4"/>
            <p:cNvSpPr/>
            <p:nvPr/>
          </p:nvSpPr>
          <p:spPr bwMode="auto">
            <a:xfrm>
              <a:off x="1671703" y="2108112"/>
              <a:ext cx="5022850" cy="571500"/>
            </a:xfrm>
            <a:custGeom>
              <a:avLst/>
              <a:gdLst>
                <a:gd name="connsiteX0" fmla="*/ 0 w 5022850"/>
                <a:gd name="connsiteY0" fmla="*/ 190500 h 571500"/>
                <a:gd name="connsiteX1" fmla="*/ 0 w 5022850"/>
                <a:gd name="connsiteY1" fmla="*/ 190500 h 571500"/>
                <a:gd name="connsiteX2" fmla="*/ 1924050 w 5022850"/>
                <a:gd name="connsiteY2" fmla="*/ 190500 h 571500"/>
                <a:gd name="connsiteX3" fmla="*/ 2882900 w 5022850"/>
                <a:gd name="connsiteY3" fmla="*/ 0 h 571500"/>
                <a:gd name="connsiteX4" fmla="*/ 3371850 w 5022850"/>
                <a:gd name="connsiteY4" fmla="*/ 0 h 571500"/>
                <a:gd name="connsiteX5" fmla="*/ 3371850 w 5022850"/>
                <a:gd name="connsiteY5" fmla="*/ 387350 h 571500"/>
                <a:gd name="connsiteX6" fmla="*/ 3943350 w 5022850"/>
                <a:gd name="connsiteY6" fmla="*/ 374650 h 571500"/>
                <a:gd name="connsiteX7" fmla="*/ 4813300 w 5022850"/>
                <a:gd name="connsiteY7" fmla="*/ 571500 h 571500"/>
                <a:gd name="connsiteX8" fmla="*/ 4997450 w 5022850"/>
                <a:gd name="connsiteY8" fmla="*/ 571500 h 571500"/>
                <a:gd name="connsiteX9" fmla="*/ 5022850 w 5022850"/>
                <a:gd name="connsiteY9" fmla="*/ 571500 h 571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022850" h="571500">
                  <a:moveTo>
                    <a:pt x="0" y="190500"/>
                  </a:moveTo>
                  <a:lnTo>
                    <a:pt x="0" y="190500"/>
                  </a:lnTo>
                  <a:lnTo>
                    <a:pt x="1924050" y="190500"/>
                  </a:lnTo>
                  <a:lnTo>
                    <a:pt x="2882900" y="0"/>
                  </a:lnTo>
                  <a:lnTo>
                    <a:pt x="3371850" y="0"/>
                  </a:lnTo>
                  <a:lnTo>
                    <a:pt x="3371850" y="387350"/>
                  </a:lnTo>
                  <a:lnTo>
                    <a:pt x="3943350" y="374650"/>
                  </a:lnTo>
                  <a:lnTo>
                    <a:pt x="4813300" y="571500"/>
                  </a:lnTo>
                  <a:lnTo>
                    <a:pt x="4997450" y="571500"/>
                  </a:lnTo>
                  <a:lnTo>
                    <a:pt x="5022850" y="571500"/>
                  </a:lnTo>
                </a:path>
              </a:pathLst>
            </a:custGeom>
            <a:noFill/>
            <a:ln w="5080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100" b="0" i="0" u="none" strike="noStrike" cap="none" normalizeH="0" baseline="0">
                <a:ln>
                  <a:noFill/>
                </a:ln>
                <a:solidFill>
                  <a:schemeClr val="tx1"/>
                </a:solidFill>
                <a:effectLst/>
                <a:latin typeface="Arial" pitchFamily="34" charset="0"/>
              </a:endParaRPr>
            </a:p>
          </p:txBody>
        </p:sp>
        <p:sp>
          <p:nvSpPr>
            <p:cNvPr id="6" name="Freeform 5"/>
            <p:cNvSpPr/>
            <p:nvPr/>
          </p:nvSpPr>
          <p:spPr bwMode="auto">
            <a:xfrm>
              <a:off x="1671703" y="2322742"/>
              <a:ext cx="5013960" cy="937260"/>
            </a:xfrm>
            <a:custGeom>
              <a:avLst/>
              <a:gdLst>
                <a:gd name="connsiteX0" fmla="*/ 0 w 5013960"/>
                <a:gd name="connsiteY0" fmla="*/ 0 h 937260"/>
                <a:gd name="connsiteX1" fmla="*/ 365760 w 5013960"/>
                <a:gd name="connsiteY1" fmla="*/ 0 h 937260"/>
                <a:gd name="connsiteX2" fmla="*/ 365760 w 5013960"/>
                <a:gd name="connsiteY2" fmla="*/ 754380 h 937260"/>
                <a:gd name="connsiteX3" fmla="*/ 1905000 w 5013960"/>
                <a:gd name="connsiteY3" fmla="*/ 754380 h 937260"/>
                <a:gd name="connsiteX4" fmla="*/ 2857500 w 5013960"/>
                <a:gd name="connsiteY4" fmla="*/ 937260 h 937260"/>
                <a:gd name="connsiteX5" fmla="*/ 3337560 w 5013960"/>
                <a:gd name="connsiteY5" fmla="*/ 937260 h 937260"/>
                <a:gd name="connsiteX6" fmla="*/ 3337560 w 5013960"/>
                <a:gd name="connsiteY6" fmla="*/ 556260 h 937260"/>
                <a:gd name="connsiteX7" fmla="*/ 3916680 w 5013960"/>
                <a:gd name="connsiteY7" fmla="*/ 556260 h 937260"/>
                <a:gd name="connsiteX8" fmla="*/ 4792980 w 5013960"/>
                <a:gd name="connsiteY8" fmla="*/ 396240 h 937260"/>
                <a:gd name="connsiteX9" fmla="*/ 5013960 w 5013960"/>
                <a:gd name="connsiteY9" fmla="*/ 396240 h 9372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013960" h="937260">
                  <a:moveTo>
                    <a:pt x="0" y="0"/>
                  </a:moveTo>
                  <a:lnTo>
                    <a:pt x="365760" y="0"/>
                  </a:lnTo>
                  <a:lnTo>
                    <a:pt x="365760" y="754380"/>
                  </a:lnTo>
                  <a:lnTo>
                    <a:pt x="1905000" y="754380"/>
                  </a:lnTo>
                  <a:lnTo>
                    <a:pt x="2857500" y="937260"/>
                  </a:lnTo>
                  <a:lnTo>
                    <a:pt x="3337560" y="937260"/>
                  </a:lnTo>
                  <a:lnTo>
                    <a:pt x="3337560" y="556260"/>
                  </a:lnTo>
                  <a:lnTo>
                    <a:pt x="3916680" y="556260"/>
                  </a:lnTo>
                  <a:lnTo>
                    <a:pt x="4792980" y="396240"/>
                  </a:lnTo>
                  <a:lnTo>
                    <a:pt x="5013960" y="396240"/>
                  </a:lnTo>
                </a:path>
              </a:pathLst>
            </a:custGeom>
            <a:noFill/>
            <a:ln w="50800" cap="flat" cmpd="sng" algn="ctr">
              <a:solidFill>
                <a:srgbClr val="0432FF"/>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100" b="0" i="0" u="none" strike="noStrike" cap="none" normalizeH="0" baseline="0">
                <a:ln>
                  <a:noFill/>
                </a:ln>
                <a:solidFill>
                  <a:schemeClr val="tx1"/>
                </a:solidFill>
                <a:effectLst/>
                <a:latin typeface="Arial" pitchFamily="34" charset="0"/>
              </a:endParaRPr>
            </a:p>
          </p:txBody>
        </p:sp>
        <p:sp>
          <p:nvSpPr>
            <p:cNvPr id="14" name="TextBox 13"/>
            <p:cNvSpPr txBox="1"/>
            <p:nvPr/>
          </p:nvSpPr>
          <p:spPr>
            <a:xfrm>
              <a:off x="4724774" y="1445256"/>
              <a:ext cx="3160949" cy="498866"/>
            </a:xfrm>
            <a:prstGeom prst="rect">
              <a:avLst/>
            </a:prstGeom>
            <a:noFill/>
          </p:spPr>
          <p:txBody>
            <a:bodyPr wrap="square" rtlCol="0">
              <a:spAutoFit/>
            </a:bodyPr>
            <a:lstStyle/>
            <a:p>
              <a:r>
                <a:rPr lang="en-US" sz="1600" dirty="0">
                  <a:solidFill>
                    <a:srgbClr val="FF0000"/>
                  </a:solidFill>
                  <a:latin typeface="+mn-lt"/>
                </a:rPr>
                <a:t>Slow path (3 gates)</a:t>
              </a:r>
            </a:p>
          </p:txBody>
        </p:sp>
        <p:sp>
          <p:nvSpPr>
            <p:cNvPr id="15" name="TextBox 14"/>
            <p:cNvSpPr txBox="1"/>
            <p:nvPr/>
          </p:nvSpPr>
          <p:spPr>
            <a:xfrm>
              <a:off x="4724774" y="3375129"/>
              <a:ext cx="3160949" cy="498866"/>
            </a:xfrm>
            <a:prstGeom prst="rect">
              <a:avLst/>
            </a:prstGeom>
            <a:noFill/>
          </p:spPr>
          <p:txBody>
            <a:bodyPr wrap="square" rtlCol="0">
              <a:spAutoFit/>
            </a:bodyPr>
            <a:lstStyle/>
            <a:p>
              <a:r>
                <a:rPr lang="en-US" sz="1600" dirty="0">
                  <a:solidFill>
                    <a:srgbClr val="0432FF"/>
                  </a:solidFill>
                  <a:latin typeface="+mn-lt"/>
                </a:rPr>
                <a:t>Fast path (2 gates)</a:t>
              </a:r>
            </a:p>
          </p:txBody>
        </p:sp>
        <p:sp>
          <p:nvSpPr>
            <p:cNvPr id="18" name="TextBox 17"/>
            <p:cNvSpPr txBox="1"/>
            <p:nvPr/>
          </p:nvSpPr>
          <p:spPr>
            <a:xfrm>
              <a:off x="4396230" y="2092102"/>
              <a:ext cx="678229" cy="498866"/>
            </a:xfrm>
            <a:prstGeom prst="rect">
              <a:avLst/>
            </a:prstGeom>
            <a:noFill/>
          </p:spPr>
          <p:txBody>
            <a:bodyPr wrap="square" rtlCol="0">
              <a:spAutoFit/>
            </a:bodyPr>
            <a:lstStyle/>
            <a:p>
              <a:r>
                <a:rPr lang="en-US" sz="1600" b="1" i="1" dirty="0">
                  <a:latin typeface="+mn-lt"/>
                </a:rPr>
                <a:t>n1</a:t>
              </a:r>
              <a:endParaRPr lang="en-US" sz="1600" b="1" dirty="0">
                <a:latin typeface="+mn-lt"/>
              </a:endParaRPr>
            </a:p>
          </p:txBody>
        </p:sp>
        <p:sp>
          <p:nvSpPr>
            <p:cNvPr id="19" name="TextBox 18"/>
            <p:cNvSpPr txBox="1"/>
            <p:nvPr/>
          </p:nvSpPr>
          <p:spPr>
            <a:xfrm>
              <a:off x="4410266" y="2783341"/>
              <a:ext cx="678229" cy="498866"/>
            </a:xfrm>
            <a:prstGeom prst="rect">
              <a:avLst/>
            </a:prstGeom>
            <a:noFill/>
          </p:spPr>
          <p:txBody>
            <a:bodyPr wrap="square" rtlCol="0">
              <a:spAutoFit/>
            </a:bodyPr>
            <a:lstStyle/>
            <a:p>
              <a:r>
                <a:rPr lang="en-US" sz="1600" b="1" i="1" dirty="0">
                  <a:latin typeface="+mn-lt"/>
                </a:rPr>
                <a:t>n2</a:t>
              </a:r>
              <a:endParaRPr lang="en-US" sz="1600" b="1" dirty="0">
                <a:latin typeface="+mn-lt"/>
              </a:endParaRPr>
            </a:p>
          </p:txBody>
        </p:sp>
      </p:grpSp>
      <p:pic>
        <p:nvPicPr>
          <p:cNvPr id="7" name="Picture 6"/>
          <p:cNvPicPr>
            <a:picLocks noChangeAspect="1"/>
          </p:cNvPicPr>
          <p:nvPr/>
        </p:nvPicPr>
        <p:blipFill>
          <a:blip r:embed="rId7"/>
          <a:stretch>
            <a:fillRect/>
          </a:stretch>
        </p:blipFill>
        <p:spPr>
          <a:xfrm>
            <a:off x="2454917" y="3416845"/>
            <a:ext cx="4185102" cy="2951034"/>
          </a:xfrm>
          <a:prstGeom prst="rect">
            <a:avLst/>
          </a:prstGeom>
        </p:spPr>
      </p:pic>
      <p:sp>
        <p:nvSpPr>
          <p:cNvPr id="20" name="Rectangle 4"/>
          <p:cNvSpPr>
            <a:spLocks noGrp="1" noChangeArrowheads="1"/>
          </p:cNvSpPr>
          <p:nvPr>
            <p:ph idx="1"/>
            <p:custDataLst>
              <p:tags r:id="rId3"/>
            </p:custDataLst>
          </p:nvPr>
        </p:nvSpPr>
        <p:spPr>
          <a:xfrm>
            <a:off x="228600" y="997528"/>
            <a:ext cx="8610600" cy="791530"/>
          </a:xfrm>
        </p:spPr>
        <p:txBody>
          <a:bodyPr/>
          <a:lstStyle/>
          <a:p>
            <a:r>
              <a:rPr lang="en-US" sz="2200" b="1" dirty="0">
                <a:solidFill>
                  <a:srgbClr val="7030A0"/>
                </a:solidFill>
              </a:rPr>
              <a:t>Glitch: </a:t>
            </a:r>
            <a:r>
              <a:rPr lang="en-US" sz="2200" b="1" dirty="0"/>
              <a:t>one</a:t>
            </a:r>
            <a:r>
              <a:rPr lang="en-US" sz="2200" dirty="0"/>
              <a:t> input transition causes </a:t>
            </a:r>
            <a:r>
              <a:rPr lang="en-US" sz="2200" b="1" dirty="0"/>
              <a:t>multiple</a:t>
            </a:r>
            <a:r>
              <a:rPr lang="en-US" sz="2200" dirty="0"/>
              <a:t> output transitions</a:t>
            </a:r>
          </a:p>
        </p:txBody>
      </p:sp>
    </p:spTree>
    <p:extLst>
      <p:ext uri="{BB962C8B-B14F-4D97-AF65-F5344CB8AC3E}">
        <p14:creationId xmlns:p14="http://schemas.microsoft.com/office/powerpoint/2010/main" val="3947127798"/>
      </p:ext>
    </p:extLst>
  </p:cSld>
  <p:clrMapOvr>
    <a:masterClrMapping/>
  </p:clrMapOvr>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300" name="Rectangle 3"/>
          <p:cNvSpPr>
            <a:spLocks noGrp="1" noChangeArrowheads="1"/>
          </p:cNvSpPr>
          <p:nvPr>
            <p:ph type="title"/>
            <p:custDataLst>
              <p:tags r:id="rId1"/>
            </p:custDataLst>
          </p:nvPr>
        </p:nvSpPr>
        <p:spPr/>
        <p:txBody>
          <a:bodyPr/>
          <a:lstStyle/>
          <a:p>
            <a:r>
              <a:rPr lang="en-US"/>
              <a:t>Avoiding Glitches Using K-Maps</a:t>
            </a:r>
            <a:endParaRPr lang="en-US" dirty="0"/>
          </a:p>
        </p:txBody>
      </p:sp>
      <p:sp>
        <p:nvSpPr>
          <p:cNvPr id="26" name="Content Placeholder 25"/>
          <p:cNvSpPr>
            <a:spLocks noGrp="1"/>
          </p:cNvSpPr>
          <p:nvPr>
            <p:ph idx="1"/>
          </p:nvPr>
        </p:nvSpPr>
        <p:spPr>
          <a:xfrm>
            <a:off x="228600" y="997527"/>
            <a:ext cx="8634046" cy="5193723"/>
          </a:xfrm>
        </p:spPr>
        <p:txBody>
          <a:bodyPr/>
          <a:lstStyle/>
          <a:p>
            <a:r>
              <a:rPr lang="en-US" dirty="0"/>
              <a:t>Glitches are </a:t>
            </a:r>
            <a:r>
              <a:rPr lang="en-US" b="1" dirty="0"/>
              <a:t>visible</a:t>
            </a:r>
            <a:r>
              <a:rPr lang="en-US" dirty="0"/>
              <a:t> in </a:t>
            </a:r>
            <a:r>
              <a:rPr lang="en-US" b="1" dirty="0"/>
              <a:t>K-maps</a:t>
            </a:r>
          </a:p>
          <a:p>
            <a:pPr lvl="1"/>
            <a:r>
              <a:rPr lang="en-US" dirty="0"/>
              <a:t>Recall: K-maps show the results of a change in a </a:t>
            </a:r>
            <a:r>
              <a:rPr lang="en-US" b="1" dirty="0"/>
              <a:t>single input</a:t>
            </a:r>
          </a:p>
          <a:p>
            <a:pPr lvl="1"/>
            <a:r>
              <a:rPr lang="en-US" dirty="0"/>
              <a:t>A glitch occurs when</a:t>
            </a:r>
            <a:r>
              <a:rPr lang="en-US" b="1" dirty="0"/>
              <a:t> moving between prime </a:t>
            </a:r>
            <a:r>
              <a:rPr lang="en-US" b="1" dirty="0" err="1"/>
              <a:t>implicants</a:t>
            </a:r>
            <a:endParaRPr lang="en-US" b="1" dirty="0"/>
          </a:p>
          <a:p>
            <a:pPr lvl="1"/>
            <a:endParaRPr lang="en-US" dirty="0"/>
          </a:p>
        </p:txBody>
      </p:sp>
      <p:sp>
        <p:nvSpPr>
          <p:cNvPr id="3" name="Slide Number Placeholder 2"/>
          <p:cNvSpPr>
            <a:spLocks noGrp="1"/>
          </p:cNvSpPr>
          <p:nvPr>
            <p:ph type="sldNum" sz="quarter" idx="10"/>
          </p:nvPr>
        </p:nvSpPr>
        <p:spPr/>
        <p:txBody>
          <a:bodyPr/>
          <a:lstStyle/>
          <a:p>
            <a:fld id="{3F7A0F0B-C524-490E-9528-FEC33668804C}" type="slidenum">
              <a:rPr lang="en-US" smtClean="0"/>
              <a:pPr/>
              <a:t>27</a:t>
            </a:fld>
            <a:endParaRPr lang="en-US"/>
          </a:p>
        </p:txBody>
      </p:sp>
      <p:sp>
        <p:nvSpPr>
          <p:cNvPr id="55299" name="Rectangle 2"/>
          <p:cNvSpPr>
            <a:spLocks noChangeArrowheads="1"/>
          </p:cNvSpPr>
          <p:nvPr>
            <p:custDataLst>
              <p:tags r:id="rId2"/>
            </p:custDataLst>
          </p:nvPr>
        </p:nvSpPr>
        <p:spPr bwMode="auto">
          <a:xfrm>
            <a:off x="533400" y="1066800"/>
            <a:ext cx="8077200" cy="51816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marL="342900" indent="-342900">
              <a:spcBef>
                <a:spcPct val="20000"/>
              </a:spcBef>
            </a:pPr>
            <a:endParaRPr lang="en-US" sz="3200" dirty="0">
              <a:latin typeface="Calibri" pitchFamily="34" charset="0"/>
              <a:cs typeface="Arial" pitchFamily="34" charset="0"/>
            </a:endParaRPr>
          </a:p>
          <a:p>
            <a:pPr marL="342900" indent="-342900">
              <a:spcBef>
                <a:spcPct val="20000"/>
              </a:spcBef>
            </a:pPr>
            <a:endParaRPr lang="en-US" sz="3200" dirty="0">
              <a:latin typeface="Calibri" pitchFamily="34" charset="0"/>
              <a:cs typeface="Arial" pitchFamily="34" charset="0"/>
            </a:endParaRPr>
          </a:p>
          <a:p>
            <a:pPr marL="342900" indent="-342900">
              <a:spcBef>
                <a:spcPct val="20000"/>
              </a:spcBef>
            </a:pPr>
            <a:endParaRPr lang="en-US" sz="3200" dirty="0">
              <a:latin typeface="Calibri" pitchFamily="34" charset="0"/>
              <a:cs typeface="Arial" pitchFamily="34" charset="0"/>
            </a:endParaRPr>
          </a:p>
        </p:txBody>
      </p:sp>
      <p:pic>
        <p:nvPicPr>
          <p:cNvPr id="17" name="Picture 16"/>
          <p:cNvPicPr>
            <a:picLocks noChangeAspect="1"/>
          </p:cNvPicPr>
          <p:nvPr/>
        </p:nvPicPr>
        <p:blipFill>
          <a:blip r:embed="rId5"/>
          <a:stretch>
            <a:fillRect/>
          </a:stretch>
        </p:blipFill>
        <p:spPr>
          <a:xfrm>
            <a:off x="2875518" y="4239544"/>
            <a:ext cx="3144063" cy="2231868"/>
          </a:xfrm>
          <a:prstGeom prst="rect">
            <a:avLst/>
          </a:prstGeom>
        </p:spPr>
      </p:pic>
      <p:grpSp>
        <p:nvGrpSpPr>
          <p:cNvPr id="35" name="Group 34"/>
          <p:cNvGrpSpPr/>
          <p:nvPr/>
        </p:nvGrpSpPr>
        <p:grpSpPr>
          <a:xfrm>
            <a:off x="1185587" y="2478579"/>
            <a:ext cx="6871313" cy="1678415"/>
            <a:chOff x="1490387" y="1518667"/>
            <a:chExt cx="6871313" cy="1678415"/>
          </a:xfrm>
        </p:grpSpPr>
        <p:pic>
          <p:nvPicPr>
            <p:cNvPr id="4" name="Picture 3"/>
            <p:cNvPicPr>
              <a:picLocks noChangeAspect="1"/>
            </p:cNvPicPr>
            <p:nvPr/>
          </p:nvPicPr>
          <p:blipFill rotWithShape="1">
            <a:blip r:embed="rId6"/>
            <a:srcRect l="7164" r="5171"/>
            <a:stretch/>
          </p:blipFill>
          <p:spPr>
            <a:xfrm>
              <a:off x="2994112" y="1520238"/>
              <a:ext cx="3516476" cy="1593111"/>
            </a:xfrm>
            <a:prstGeom prst="rect">
              <a:avLst/>
            </a:prstGeom>
          </p:spPr>
        </p:pic>
        <p:sp>
          <p:nvSpPr>
            <p:cNvPr id="2" name="TextBox 1"/>
            <p:cNvSpPr txBox="1"/>
            <p:nvPr/>
          </p:nvSpPr>
          <p:spPr>
            <a:xfrm>
              <a:off x="1600200" y="1651733"/>
              <a:ext cx="1428387" cy="338554"/>
            </a:xfrm>
            <a:prstGeom prst="rect">
              <a:avLst/>
            </a:prstGeom>
            <a:noFill/>
          </p:spPr>
          <p:txBody>
            <a:bodyPr wrap="square" rtlCol="0">
              <a:spAutoFit/>
            </a:bodyPr>
            <a:lstStyle/>
            <a:p>
              <a:r>
                <a:rPr lang="en-US" sz="1600" b="1" i="1" dirty="0">
                  <a:latin typeface="+mn-lt"/>
                </a:rPr>
                <a:t>(A)</a:t>
              </a:r>
              <a:r>
                <a:rPr lang="en-US" sz="1600" b="1" dirty="0">
                  <a:latin typeface="+mn-lt"/>
                </a:rPr>
                <a:t>	0</a:t>
              </a:r>
            </a:p>
          </p:txBody>
        </p:sp>
        <p:sp>
          <p:nvSpPr>
            <p:cNvPr id="9" name="TextBox 8"/>
            <p:cNvSpPr txBox="1"/>
            <p:nvPr/>
          </p:nvSpPr>
          <p:spPr>
            <a:xfrm>
              <a:off x="1600200" y="2689546"/>
              <a:ext cx="1428387" cy="338554"/>
            </a:xfrm>
            <a:prstGeom prst="rect">
              <a:avLst/>
            </a:prstGeom>
            <a:noFill/>
          </p:spPr>
          <p:txBody>
            <a:bodyPr wrap="square" rtlCol="0">
              <a:spAutoFit/>
            </a:bodyPr>
            <a:lstStyle/>
            <a:p>
              <a:r>
                <a:rPr lang="en-US" sz="1600" b="1" i="1" dirty="0">
                  <a:latin typeface="+mn-lt"/>
                </a:rPr>
                <a:t>(C)</a:t>
              </a:r>
              <a:r>
                <a:rPr lang="en-US" sz="1600" b="1" dirty="0">
                  <a:latin typeface="+mn-lt"/>
                </a:rPr>
                <a:t>	1</a:t>
              </a:r>
            </a:p>
          </p:txBody>
        </p:sp>
        <p:sp>
          <p:nvSpPr>
            <p:cNvPr id="10" name="TextBox 9"/>
            <p:cNvSpPr txBox="1"/>
            <p:nvPr/>
          </p:nvSpPr>
          <p:spPr>
            <a:xfrm>
              <a:off x="1490387" y="1949554"/>
              <a:ext cx="1445626" cy="338554"/>
            </a:xfrm>
            <a:prstGeom prst="rect">
              <a:avLst/>
            </a:prstGeom>
            <a:noFill/>
          </p:spPr>
          <p:txBody>
            <a:bodyPr wrap="square" rtlCol="0">
              <a:spAutoFit/>
            </a:bodyPr>
            <a:lstStyle/>
            <a:p>
              <a:r>
                <a:rPr lang="en-US" sz="1600" b="1" i="1" dirty="0">
                  <a:latin typeface="+mn-lt"/>
                </a:rPr>
                <a:t>(B)</a:t>
              </a:r>
              <a:r>
                <a:rPr lang="en-US" sz="1600" b="1" dirty="0">
                  <a:latin typeface="+mn-lt"/>
                </a:rPr>
                <a:t>   1 -&gt; 0</a:t>
              </a:r>
            </a:p>
          </p:txBody>
        </p:sp>
        <p:sp>
          <p:nvSpPr>
            <p:cNvPr id="12" name="TextBox 11"/>
            <p:cNvSpPr txBox="1"/>
            <p:nvPr/>
          </p:nvSpPr>
          <p:spPr>
            <a:xfrm>
              <a:off x="6474786" y="2155272"/>
              <a:ext cx="1886914" cy="338554"/>
            </a:xfrm>
            <a:prstGeom prst="rect">
              <a:avLst/>
            </a:prstGeom>
            <a:noFill/>
          </p:spPr>
          <p:txBody>
            <a:bodyPr wrap="square" rtlCol="0">
              <a:spAutoFit/>
            </a:bodyPr>
            <a:lstStyle/>
            <a:p>
              <a:r>
                <a:rPr lang="en-US" sz="1600" b="1" i="1" dirty="0">
                  <a:latin typeface="+mn-lt"/>
                </a:rPr>
                <a:t>(Y)  </a:t>
              </a:r>
              <a:r>
                <a:rPr lang="en-US" sz="1600" b="1" dirty="0">
                  <a:latin typeface="+mn-lt"/>
                </a:rPr>
                <a:t>1 -&gt; 0 -&gt; 1</a:t>
              </a:r>
            </a:p>
          </p:txBody>
        </p:sp>
        <p:sp>
          <p:nvSpPr>
            <p:cNvPr id="5" name="Freeform 4"/>
            <p:cNvSpPr/>
            <p:nvPr/>
          </p:nvSpPr>
          <p:spPr bwMode="auto">
            <a:xfrm>
              <a:off x="3019968" y="1964108"/>
              <a:ext cx="3408741" cy="387847"/>
            </a:xfrm>
            <a:custGeom>
              <a:avLst/>
              <a:gdLst>
                <a:gd name="connsiteX0" fmla="*/ 0 w 5022850"/>
                <a:gd name="connsiteY0" fmla="*/ 190500 h 571500"/>
                <a:gd name="connsiteX1" fmla="*/ 0 w 5022850"/>
                <a:gd name="connsiteY1" fmla="*/ 190500 h 571500"/>
                <a:gd name="connsiteX2" fmla="*/ 1924050 w 5022850"/>
                <a:gd name="connsiteY2" fmla="*/ 190500 h 571500"/>
                <a:gd name="connsiteX3" fmla="*/ 2882900 w 5022850"/>
                <a:gd name="connsiteY3" fmla="*/ 0 h 571500"/>
                <a:gd name="connsiteX4" fmla="*/ 3371850 w 5022850"/>
                <a:gd name="connsiteY4" fmla="*/ 0 h 571500"/>
                <a:gd name="connsiteX5" fmla="*/ 3371850 w 5022850"/>
                <a:gd name="connsiteY5" fmla="*/ 387350 h 571500"/>
                <a:gd name="connsiteX6" fmla="*/ 3943350 w 5022850"/>
                <a:gd name="connsiteY6" fmla="*/ 374650 h 571500"/>
                <a:gd name="connsiteX7" fmla="*/ 4813300 w 5022850"/>
                <a:gd name="connsiteY7" fmla="*/ 571500 h 571500"/>
                <a:gd name="connsiteX8" fmla="*/ 4997450 w 5022850"/>
                <a:gd name="connsiteY8" fmla="*/ 571500 h 571500"/>
                <a:gd name="connsiteX9" fmla="*/ 5022850 w 5022850"/>
                <a:gd name="connsiteY9" fmla="*/ 571500 h 571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022850" h="571500">
                  <a:moveTo>
                    <a:pt x="0" y="190500"/>
                  </a:moveTo>
                  <a:lnTo>
                    <a:pt x="0" y="190500"/>
                  </a:lnTo>
                  <a:lnTo>
                    <a:pt x="1924050" y="190500"/>
                  </a:lnTo>
                  <a:lnTo>
                    <a:pt x="2882900" y="0"/>
                  </a:lnTo>
                  <a:lnTo>
                    <a:pt x="3371850" y="0"/>
                  </a:lnTo>
                  <a:lnTo>
                    <a:pt x="3371850" y="387350"/>
                  </a:lnTo>
                  <a:lnTo>
                    <a:pt x="3943350" y="374650"/>
                  </a:lnTo>
                  <a:lnTo>
                    <a:pt x="4813300" y="571500"/>
                  </a:lnTo>
                  <a:lnTo>
                    <a:pt x="4997450" y="571500"/>
                  </a:lnTo>
                  <a:lnTo>
                    <a:pt x="5022850" y="571500"/>
                  </a:lnTo>
                </a:path>
              </a:pathLst>
            </a:custGeom>
            <a:noFill/>
            <a:ln w="5080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100" b="0" i="0" u="none" strike="noStrike" cap="none" normalizeH="0" baseline="0">
                <a:ln>
                  <a:noFill/>
                </a:ln>
                <a:solidFill>
                  <a:schemeClr val="tx1"/>
                </a:solidFill>
                <a:effectLst/>
                <a:latin typeface="Arial" pitchFamily="34" charset="0"/>
              </a:endParaRPr>
            </a:p>
          </p:txBody>
        </p:sp>
        <p:sp>
          <p:nvSpPr>
            <p:cNvPr id="6" name="Freeform 5"/>
            <p:cNvSpPr/>
            <p:nvPr/>
          </p:nvSpPr>
          <p:spPr bwMode="auto">
            <a:xfrm>
              <a:off x="3019968" y="2109766"/>
              <a:ext cx="3402708" cy="636069"/>
            </a:xfrm>
            <a:custGeom>
              <a:avLst/>
              <a:gdLst>
                <a:gd name="connsiteX0" fmla="*/ 0 w 5013960"/>
                <a:gd name="connsiteY0" fmla="*/ 0 h 937260"/>
                <a:gd name="connsiteX1" fmla="*/ 365760 w 5013960"/>
                <a:gd name="connsiteY1" fmla="*/ 0 h 937260"/>
                <a:gd name="connsiteX2" fmla="*/ 365760 w 5013960"/>
                <a:gd name="connsiteY2" fmla="*/ 754380 h 937260"/>
                <a:gd name="connsiteX3" fmla="*/ 1905000 w 5013960"/>
                <a:gd name="connsiteY3" fmla="*/ 754380 h 937260"/>
                <a:gd name="connsiteX4" fmla="*/ 2857500 w 5013960"/>
                <a:gd name="connsiteY4" fmla="*/ 937260 h 937260"/>
                <a:gd name="connsiteX5" fmla="*/ 3337560 w 5013960"/>
                <a:gd name="connsiteY5" fmla="*/ 937260 h 937260"/>
                <a:gd name="connsiteX6" fmla="*/ 3337560 w 5013960"/>
                <a:gd name="connsiteY6" fmla="*/ 556260 h 937260"/>
                <a:gd name="connsiteX7" fmla="*/ 3916680 w 5013960"/>
                <a:gd name="connsiteY7" fmla="*/ 556260 h 937260"/>
                <a:gd name="connsiteX8" fmla="*/ 4792980 w 5013960"/>
                <a:gd name="connsiteY8" fmla="*/ 396240 h 937260"/>
                <a:gd name="connsiteX9" fmla="*/ 5013960 w 5013960"/>
                <a:gd name="connsiteY9" fmla="*/ 396240 h 9372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013960" h="937260">
                  <a:moveTo>
                    <a:pt x="0" y="0"/>
                  </a:moveTo>
                  <a:lnTo>
                    <a:pt x="365760" y="0"/>
                  </a:lnTo>
                  <a:lnTo>
                    <a:pt x="365760" y="754380"/>
                  </a:lnTo>
                  <a:lnTo>
                    <a:pt x="1905000" y="754380"/>
                  </a:lnTo>
                  <a:lnTo>
                    <a:pt x="2857500" y="937260"/>
                  </a:lnTo>
                  <a:lnTo>
                    <a:pt x="3337560" y="937260"/>
                  </a:lnTo>
                  <a:lnTo>
                    <a:pt x="3337560" y="556260"/>
                  </a:lnTo>
                  <a:lnTo>
                    <a:pt x="3916680" y="556260"/>
                  </a:lnTo>
                  <a:lnTo>
                    <a:pt x="4792980" y="396240"/>
                  </a:lnTo>
                  <a:lnTo>
                    <a:pt x="5013960" y="396240"/>
                  </a:lnTo>
                </a:path>
              </a:pathLst>
            </a:custGeom>
            <a:noFill/>
            <a:ln w="50800" cap="flat" cmpd="sng" algn="ctr">
              <a:solidFill>
                <a:srgbClr val="0432FF"/>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100" b="0" i="0" u="none" strike="noStrike" cap="none" normalizeH="0" baseline="0">
                <a:ln>
                  <a:noFill/>
                </a:ln>
                <a:solidFill>
                  <a:schemeClr val="tx1"/>
                </a:solidFill>
                <a:effectLst/>
                <a:latin typeface="Arial" pitchFamily="34" charset="0"/>
              </a:endParaRPr>
            </a:p>
          </p:txBody>
        </p:sp>
        <p:sp>
          <p:nvSpPr>
            <p:cNvPr id="30" name="TextBox 29"/>
            <p:cNvSpPr txBox="1"/>
            <p:nvPr/>
          </p:nvSpPr>
          <p:spPr>
            <a:xfrm>
              <a:off x="5018624" y="1518667"/>
              <a:ext cx="620176" cy="430887"/>
            </a:xfrm>
            <a:prstGeom prst="rect">
              <a:avLst/>
            </a:prstGeom>
            <a:noFill/>
          </p:spPr>
          <p:txBody>
            <a:bodyPr wrap="square" rtlCol="0">
              <a:spAutoFit/>
            </a:bodyPr>
            <a:lstStyle/>
            <a:p>
              <a:r>
                <a:rPr lang="en-US" sz="2200" b="1" dirty="0">
                  <a:solidFill>
                    <a:srgbClr val="FF0000"/>
                  </a:solidFill>
                  <a:latin typeface="+mn-lt"/>
                </a:rPr>
                <a:t>AB</a:t>
              </a:r>
            </a:p>
          </p:txBody>
        </p:sp>
        <p:sp>
          <p:nvSpPr>
            <p:cNvPr id="31" name="TextBox 30"/>
            <p:cNvSpPr txBox="1"/>
            <p:nvPr/>
          </p:nvSpPr>
          <p:spPr>
            <a:xfrm>
              <a:off x="5018624" y="2766195"/>
              <a:ext cx="623075" cy="430887"/>
            </a:xfrm>
            <a:prstGeom prst="rect">
              <a:avLst/>
            </a:prstGeom>
            <a:noFill/>
          </p:spPr>
          <p:txBody>
            <a:bodyPr wrap="square" rtlCol="0">
              <a:spAutoFit/>
            </a:bodyPr>
            <a:lstStyle/>
            <a:p>
              <a:r>
                <a:rPr lang="en-US" sz="2200" b="1" dirty="0">
                  <a:solidFill>
                    <a:srgbClr val="0432FF"/>
                  </a:solidFill>
                  <a:latin typeface="+mn-lt"/>
                </a:rPr>
                <a:t>BC</a:t>
              </a:r>
            </a:p>
          </p:txBody>
        </p:sp>
        <p:cxnSp>
          <p:nvCxnSpPr>
            <p:cNvPr id="28" name="Straight Connector 27"/>
            <p:cNvCxnSpPr/>
            <p:nvPr/>
          </p:nvCxnSpPr>
          <p:spPr bwMode="auto">
            <a:xfrm>
              <a:off x="5105400" y="1600200"/>
              <a:ext cx="168264" cy="0"/>
            </a:xfrm>
            <a:prstGeom prst="line">
              <a:avLst/>
            </a:prstGeom>
            <a:solidFill>
              <a:srgbClr val="C0C0C0"/>
            </a:solidFill>
            <a:ln w="25400" cap="flat" cmpd="sng" algn="ctr">
              <a:solidFill>
                <a:srgbClr val="FF0000"/>
              </a:solidFill>
              <a:prstDash val="solid"/>
              <a:round/>
              <a:headEnd type="none" w="med" len="med"/>
              <a:tailEnd type="none" w="med" len="med"/>
            </a:ln>
            <a:effectLst/>
          </p:spPr>
        </p:cxnSp>
        <p:cxnSp>
          <p:nvCxnSpPr>
            <p:cNvPr id="38" name="Straight Connector 37"/>
            <p:cNvCxnSpPr/>
            <p:nvPr/>
          </p:nvCxnSpPr>
          <p:spPr bwMode="auto">
            <a:xfrm>
              <a:off x="5318136" y="1600200"/>
              <a:ext cx="168264" cy="0"/>
            </a:xfrm>
            <a:prstGeom prst="line">
              <a:avLst/>
            </a:prstGeom>
            <a:solidFill>
              <a:srgbClr val="C0C0C0"/>
            </a:solidFill>
            <a:ln w="25400" cap="flat" cmpd="sng" algn="ctr">
              <a:solidFill>
                <a:srgbClr val="FF0000"/>
              </a:solidFill>
              <a:prstDash val="solid"/>
              <a:round/>
              <a:headEnd type="none" w="med" len="med"/>
              <a:tailEnd type="none" w="med" len="med"/>
            </a:ln>
            <a:effectLst/>
          </p:spPr>
        </p:cxnSp>
      </p:grpSp>
      <p:sp>
        <p:nvSpPr>
          <p:cNvPr id="19" name="Oval 18"/>
          <p:cNvSpPr/>
          <p:nvPr/>
        </p:nvSpPr>
        <p:spPr bwMode="auto">
          <a:xfrm>
            <a:off x="3605276" y="5543550"/>
            <a:ext cx="846074" cy="419100"/>
          </a:xfrm>
          <a:prstGeom prst="ellipse">
            <a:avLst/>
          </a:prstGeom>
          <a:noFill/>
          <a:ln w="57150">
            <a:solidFill>
              <a:srgbClr val="FF0000"/>
            </a:solidFill>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Arial" pitchFamily="34" charset="0"/>
            </a:endParaRPr>
          </a:p>
        </p:txBody>
      </p:sp>
    </p:spTree>
    <p:extLst>
      <p:ext uri="{BB962C8B-B14F-4D97-AF65-F5344CB8AC3E}">
        <p14:creationId xmlns:p14="http://schemas.microsoft.com/office/powerpoint/2010/main" val="3923220228"/>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6">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6">
                                            <p:txEl>
                                              <p:pRg st="2" end="2"/>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7"/>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5"/>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uiExpand="1" build="p"/>
      <p:bldP spid="19"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300" name="Rectangle 3"/>
          <p:cNvSpPr>
            <a:spLocks noGrp="1" noChangeArrowheads="1"/>
          </p:cNvSpPr>
          <p:nvPr>
            <p:ph type="title"/>
            <p:custDataLst>
              <p:tags r:id="rId1"/>
            </p:custDataLst>
          </p:nvPr>
        </p:nvSpPr>
        <p:spPr/>
        <p:txBody>
          <a:bodyPr/>
          <a:lstStyle/>
          <a:p>
            <a:r>
              <a:rPr lang="en-US"/>
              <a:t>Avoiding Glitches Using K-Maps</a:t>
            </a:r>
            <a:endParaRPr lang="en-US" dirty="0"/>
          </a:p>
        </p:txBody>
      </p:sp>
      <p:sp>
        <p:nvSpPr>
          <p:cNvPr id="26" name="Content Placeholder 25"/>
          <p:cNvSpPr>
            <a:spLocks noGrp="1"/>
          </p:cNvSpPr>
          <p:nvPr>
            <p:ph idx="1"/>
          </p:nvPr>
        </p:nvSpPr>
        <p:spPr>
          <a:xfrm>
            <a:off x="228600" y="883691"/>
            <a:ext cx="8610600" cy="974027"/>
          </a:xfrm>
        </p:spPr>
        <p:txBody>
          <a:bodyPr/>
          <a:lstStyle/>
          <a:p>
            <a:r>
              <a:rPr lang="en-US" dirty="0"/>
              <a:t>We can </a:t>
            </a:r>
            <a:r>
              <a:rPr lang="en-US" b="1" dirty="0">
                <a:solidFill>
                  <a:srgbClr val="008000"/>
                </a:solidFill>
              </a:rPr>
              <a:t>fix</a:t>
            </a:r>
            <a:r>
              <a:rPr lang="en-US" dirty="0"/>
              <a:t> the issue by adding in the </a:t>
            </a:r>
            <a:r>
              <a:rPr lang="en-US" b="1" dirty="0"/>
              <a:t>consensus</a:t>
            </a:r>
            <a:r>
              <a:rPr lang="en-US" dirty="0"/>
              <a:t> term</a:t>
            </a:r>
          </a:p>
          <a:p>
            <a:pPr lvl="1"/>
            <a:r>
              <a:rPr lang="en-US" dirty="0"/>
              <a:t>Ensures </a:t>
            </a:r>
            <a:r>
              <a:rPr lang="en-US" b="1" dirty="0"/>
              <a:t>no transition </a:t>
            </a:r>
            <a:r>
              <a:rPr lang="en-US" dirty="0"/>
              <a:t>between different </a:t>
            </a:r>
            <a:r>
              <a:rPr lang="en-US" b="1" dirty="0"/>
              <a:t>prime </a:t>
            </a:r>
            <a:r>
              <a:rPr lang="en-US" b="1" dirty="0" err="1"/>
              <a:t>implicants</a:t>
            </a:r>
            <a:endParaRPr lang="en-US" b="1" dirty="0"/>
          </a:p>
        </p:txBody>
      </p:sp>
      <p:sp>
        <p:nvSpPr>
          <p:cNvPr id="3" name="Slide Number Placeholder 2"/>
          <p:cNvSpPr>
            <a:spLocks noGrp="1"/>
          </p:cNvSpPr>
          <p:nvPr>
            <p:ph type="sldNum" sz="quarter" idx="10"/>
          </p:nvPr>
        </p:nvSpPr>
        <p:spPr/>
        <p:txBody>
          <a:bodyPr/>
          <a:lstStyle/>
          <a:p>
            <a:fld id="{3F7A0F0B-C524-490E-9528-FEC33668804C}" type="slidenum">
              <a:rPr lang="en-US" smtClean="0"/>
              <a:pPr/>
              <a:t>28</a:t>
            </a:fld>
            <a:endParaRPr lang="en-US"/>
          </a:p>
        </p:txBody>
      </p:sp>
      <p:sp>
        <p:nvSpPr>
          <p:cNvPr id="55299" name="Rectangle 2"/>
          <p:cNvSpPr>
            <a:spLocks noChangeArrowheads="1"/>
          </p:cNvSpPr>
          <p:nvPr>
            <p:custDataLst>
              <p:tags r:id="rId2"/>
            </p:custDataLst>
          </p:nvPr>
        </p:nvSpPr>
        <p:spPr bwMode="auto">
          <a:xfrm>
            <a:off x="533400" y="1066800"/>
            <a:ext cx="8077200" cy="51816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marL="342900" indent="-342900">
              <a:spcBef>
                <a:spcPct val="20000"/>
              </a:spcBef>
            </a:pPr>
            <a:endParaRPr lang="en-US" sz="3200" dirty="0">
              <a:latin typeface="Calibri" pitchFamily="34" charset="0"/>
              <a:cs typeface="Arial" pitchFamily="34" charset="0"/>
            </a:endParaRPr>
          </a:p>
          <a:p>
            <a:pPr marL="342900" indent="-342900">
              <a:spcBef>
                <a:spcPct val="20000"/>
              </a:spcBef>
            </a:pPr>
            <a:endParaRPr lang="en-US" sz="3200" dirty="0">
              <a:latin typeface="Calibri" pitchFamily="34" charset="0"/>
              <a:cs typeface="Arial" pitchFamily="34" charset="0"/>
            </a:endParaRPr>
          </a:p>
          <a:p>
            <a:pPr marL="342900" indent="-342900">
              <a:spcBef>
                <a:spcPct val="20000"/>
              </a:spcBef>
            </a:pPr>
            <a:endParaRPr lang="en-US" sz="3200" dirty="0">
              <a:latin typeface="Calibri" pitchFamily="34" charset="0"/>
              <a:cs typeface="Arial" pitchFamily="34" charset="0"/>
            </a:endParaRPr>
          </a:p>
        </p:txBody>
      </p:sp>
      <p:pic>
        <p:nvPicPr>
          <p:cNvPr id="7" name="Picture 6"/>
          <p:cNvPicPr>
            <a:picLocks noChangeAspect="1"/>
          </p:cNvPicPr>
          <p:nvPr/>
        </p:nvPicPr>
        <p:blipFill>
          <a:blip r:embed="rId5"/>
          <a:stretch>
            <a:fillRect/>
          </a:stretch>
        </p:blipFill>
        <p:spPr>
          <a:xfrm>
            <a:off x="481012" y="4077856"/>
            <a:ext cx="2986088" cy="2149983"/>
          </a:xfrm>
          <a:prstGeom prst="rect">
            <a:avLst/>
          </a:prstGeom>
        </p:spPr>
      </p:pic>
      <p:grpSp>
        <p:nvGrpSpPr>
          <p:cNvPr id="14" name="Group 13"/>
          <p:cNvGrpSpPr/>
          <p:nvPr/>
        </p:nvGrpSpPr>
        <p:grpSpPr>
          <a:xfrm>
            <a:off x="1539916" y="1937419"/>
            <a:ext cx="6862106" cy="2509243"/>
            <a:chOff x="1194794" y="2335897"/>
            <a:chExt cx="6862106" cy="2509243"/>
          </a:xfrm>
        </p:grpSpPr>
        <p:pic>
          <p:nvPicPr>
            <p:cNvPr id="8" name="Picture 7"/>
            <p:cNvPicPr>
              <a:picLocks noChangeAspect="1"/>
            </p:cNvPicPr>
            <p:nvPr/>
          </p:nvPicPr>
          <p:blipFill>
            <a:blip r:embed="rId6"/>
            <a:stretch>
              <a:fillRect/>
            </a:stretch>
          </p:blipFill>
          <p:spPr>
            <a:xfrm>
              <a:off x="2701483" y="2417430"/>
              <a:ext cx="3416393" cy="2230770"/>
            </a:xfrm>
            <a:prstGeom prst="rect">
              <a:avLst/>
            </a:prstGeom>
          </p:spPr>
        </p:pic>
        <p:sp>
          <p:nvSpPr>
            <p:cNvPr id="2" name="TextBox 1"/>
            <p:cNvSpPr txBox="1"/>
            <p:nvPr/>
          </p:nvSpPr>
          <p:spPr>
            <a:xfrm>
              <a:off x="1295400" y="2468963"/>
              <a:ext cx="1428387" cy="338554"/>
            </a:xfrm>
            <a:prstGeom prst="rect">
              <a:avLst/>
            </a:prstGeom>
            <a:noFill/>
          </p:spPr>
          <p:txBody>
            <a:bodyPr wrap="square" rtlCol="0">
              <a:spAutoFit/>
            </a:bodyPr>
            <a:lstStyle/>
            <a:p>
              <a:r>
                <a:rPr lang="en-US" sz="1600" b="1" i="1" dirty="0">
                  <a:latin typeface="+mn-lt"/>
                </a:rPr>
                <a:t>(A)</a:t>
              </a:r>
              <a:r>
                <a:rPr lang="en-US" sz="1600" b="1" dirty="0">
                  <a:latin typeface="+mn-lt"/>
                </a:rPr>
                <a:t>	0</a:t>
              </a:r>
            </a:p>
          </p:txBody>
        </p:sp>
        <p:sp>
          <p:nvSpPr>
            <p:cNvPr id="9" name="TextBox 8"/>
            <p:cNvSpPr txBox="1"/>
            <p:nvPr/>
          </p:nvSpPr>
          <p:spPr>
            <a:xfrm>
              <a:off x="1295400" y="3506776"/>
              <a:ext cx="1428387" cy="338554"/>
            </a:xfrm>
            <a:prstGeom prst="rect">
              <a:avLst/>
            </a:prstGeom>
            <a:noFill/>
          </p:spPr>
          <p:txBody>
            <a:bodyPr wrap="square" rtlCol="0">
              <a:spAutoFit/>
            </a:bodyPr>
            <a:lstStyle/>
            <a:p>
              <a:r>
                <a:rPr lang="en-US" sz="1600" b="1" i="1" dirty="0">
                  <a:latin typeface="+mn-lt"/>
                </a:rPr>
                <a:t>(C)</a:t>
              </a:r>
              <a:r>
                <a:rPr lang="en-US" sz="1600" b="1" dirty="0">
                  <a:latin typeface="+mn-lt"/>
                </a:rPr>
                <a:t>	1</a:t>
              </a:r>
            </a:p>
          </p:txBody>
        </p:sp>
        <p:sp>
          <p:nvSpPr>
            <p:cNvPr id="10" name="TextBox 9"/>
            <p:cNvSpPr txBox="1"/>
            <p:nvPr/>
          </p:nvSpPr>
          <p:spPr>
            <a:xfrm>
              <a:off x="1194794" y="2751172"/>
              <a:ext cx="1445626" cy="338554"/>
            </a:xfrm>
            <a:prstGeom prst="rect">
              <a:avLst/>
            </a:prstGeom>
            <a:noFill/>
          </p:spPr>
          <p:txBody>
            <a:bodyPr wrap="square" rtlCol="0">
              <a:spAutoFit/>
            </a:bodyPr>
            <a:lstStyle/>
            <a:p>
              <a:r>
                <a:rPr lang="en-US" sz="1600" b="1" i="1" dirty="0">
                  <a:latin typeface="+mn-lt"/>
                </a:rPr>
                <a:t>(B)</a:t>
              </a:r>
              <a:r>
                <a:rPr lang="en-US" sz="1600" b="1" dirty="0">
                  <a:latin typeface="+mn-lt"/>
                </a:rPr>
                <a:t>   1 -&gt; 0</a:t>
              </a:r>
            </a:p>
          </p:txBody>
        </p:sp>
        <p:sp>
          <p:nvSpPr>
            <p:cNvPr id="12" name="TextBox 11"/>
            <p:cNvSpPr txBox="1"/>
            <p:nvPr/>
          </p:nvSpPr>
          <p:spPr>
            <a:xfrm>
              <a:off x="6169986" y="2972502"/>
              <a:ext cx="1886914" cy="338554"/>
            </a:xfrm>
            <a:prstGeom prst="rect">
              <a:avLst/>
            </a:prstGeom>
            <a:noFill/>
          </p:spPr>
          <p:txBody>
            <a:bodyPr wrap="square" rtlCol="0">
              <a:spAutoFit/>
            </a:bodyPr>
            <a:lstStyle/>
            <a:p>
              <a:r>
                <a:rPr lang="en-US" sz="1600" b="1" i="1" dirty="0">
                  <a:latin typeface="+mn-lt"/>
                </a:rPr>
                <a:t>(Y)  </a:t>
              </a:r>
              <a:r>
                <a:rPr lang="en-US" sz="1600" b="1" dirty="0">
                  <a:solidFill>
                    <a:srgbClr val="FF0000"/>
                  </a:solidFill>
                  <a:latin typeface="+mn-lt"/>
                </a:rPr>
                <a:t>1 -&gt; 1</a:t>
              </a:r>
            </a:p>
          </p:txBody>
        </p:sp>
        <p:sp>
          <p:nvSpPr>
            <p:cNvPr id="5" name="Freeform 4"/>
            <p:cNvSpPr/>
            <p:nvPr/>
          </p:nvSpPr>
          <p:spPr bwMode="auto">
            <a:xfrm>
              <a:off x="2715168" y="2781338"/>
              <a:ext cx="3408741" cy="387847"/>
            </a:xfrm>
            <a:custGeom>
              <a:avLst/>
              <a:gdLst>
                <a:gd name="connsiteX0" fmla="*/ 0 w 5022850"/>
                <a:gd name="connsiteY0" fmla="*/ 190500 h 571500"/>
                <a:gd name="connsiteX1" fmla="*/ 0 w 5022850"/>
                <a:gd name="connsiteY1" fmla="*/ 190500 h 571500"/>
                <a:gd name="connsiteX2" fmla="*/ 1924050 w 5022850"/>
                <a:gd name="connsiteY2" fmla="*/ 190500 h 571500"/>
                <a:gd name="connsiteX3" fmla="*/ 2882900 w 5022850"/>
                <a:gd name="connsiteY3" fmla="*/ 0 h 571500"/>
                <a:gd name="connsiteX4" fmla="*/ 3371850 w 5022850"/>
                <a:gd name="connsiteY4" fmla="*/ 0 h 571500"/>
                <a:gd name="connsiteX5" fmla="*/ 3371850 w 5022850"/>
                <a:gd name="connsiteY5" fmla="*/ 387350 h 571500"/>
                <a:gd name="connsiteX6" fmla="*/ 3943350 w 5022850"/>
                <a:gd name="connsiteY6" fmla="*/ 374650 h 571500"/>
                <a:gd name="connsiteX7" fmla="*/ 4813300 w 5022850"/>
                <a:gd name="connsiteY7" fmla="*/ 571500 h 571500"/>
                <a:gd name="connsiteX8" fmla="*/ 4997450 w 5022850"/>
                <a:gd name="connsiteY8" fmla="*/ 571500 h 571500"/>
                <a:gd name="connsiteX9" fmla="*/ 5022850 w 5022850"/>
                <a:gd name="connsiteY9" fmla="*/ 571500 h 571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022850" h="571500">
                  <a:moveTo>
                    <a:pt x="0" y="190500"/>
                  </a:moveTo>
                  <a:lnTo>
                    <a:pt x="0" y="190500"/>
                  </a:lnTo>
                  <a:lnTo>
                    <a:pt x="1924050" y="190500"/>
                  </a:lnTo>
                  <a:lnTo>
                    <a:pt x="2882900" y="0"/>
                  </a:lnTo>
                  <a:lnTo>
                    <a:pt x="3371850" y="0"/>
                  </a:lnTo>
                  <a:lnTo>
                    <a:pt x="3371850" y="387350"/>
                  </a:lnTo>
                  <a:lnTo>
                    <a:pt x="3943350" y="374650"/>
                  </a:lnTo>
                  <a:lnTo>
                    <a:pt x="4813300" y="571500"/>
                  </a:lnTo>
                  <a:lnTo>
                    <a:pt x="4997450" y="571500"/>
                  </a:lnTo>
                  <a:lnTo>
                    <a:pt x="5022850" y="571500"/>
                  </a:lnTo>
                </a:path>
              </a:pathLst>
            </a:custGeom>
            <a:noFill/>
            <a:ln w="5080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100" b="0" i="0" u="none" strike="noStrike" cap="none" normalizeH="0" baseline="0">
                <a:ln>
                  <a:noFill/>
                </a:ln>
                <a:solidFill>
                  <a:schemeClr val="tx1"/>
                </a:solidFill>
                <a:effectLst/>
                <a:latin typeface="Arial" pitchFamily="34" charset="0"/>
              </a:endParaRPr>
            </a:p>
          </p:txBody>
        </p:sp>
        <p:sp>
          <p:nvSpPr>
            <p:cNvPr id="6" name="Freeform 5"/>
            <p:cNvSpPr/>
            <p:nvPr/>
          </p:nvSpPr>
          <p:spPr bwMode="auto">
            <a:xfrm>
              <a:off x="2715168" y="2926996"/>
              <a:ext cx="3402708" cy="636069"/>
            </a:xfrm>
            <a:custGeom>
              <a:avLst/>
              <a:gdLst>
                <a:gd name="connsiteX0" fmla="*/ 0 w 5013960"/>
                <a:gd name="connsiteY0" fmla="*/ 0 h 937260"/>
                <a:gd name="connsiteX1" fmla="*/ 365760 w 5013960"/>
                <a:gd name="connsiteY1" fmla="*/ 0 h 937260"/>
                <a:gd name="connsiteX2" fmla="*/ 365760 w 5013960"/>
                <a:gd name="connsiteY2" fmla="*/ 754380 h 937260"/>
                <a:gd name="connsiteX3" fmla="*/ 1905000 w 5013960"/>
                <a:gd name="connsiteY3" fmla="*/ 754380 h 937260"/>
                <a:gd name="connsiteX4" fmla="*/ 2857500 w 5013960"/>
                <a:gd name="connsiteY4" fmla="*/ 937260 h 937260"/>
                <a:gd name="connsiteX5" fmla="*/ 3337560 w 5013960"/>
                <a:gd name="connsiteY5" fmla="*/ 937260 h 937260"/>
                <a:gd name="connsiteX6" fmla="*/ 3337560 w 5013960"/>
                <a:gd name="connsiteY6" fmla="*/ 556260 h 937260"/>
                <a:gd name="connsiteX7" fmla="*/ 3916680 w 5013960"/>
                <a:gd name="connsiteY7" fmla="*/ 556260 h 937260"/>
                <a:gd name="connsiteX8" fmla="*/ 4792980 w 5013960"/>
                <a:gd name="connsiteY8" fmla="*/ 396240 h 937260"/>
                <a:gd name="connsiteX9" fmla="*/ 5013960 w 5013960"/>
                <a:gd name="connsiteY9" fmla="*/ 396240 h 937260"/>
                <a:gd name="connsiteX0" fmla="*/ 0 w 5013960"/>
                <a:gd name="connsiteY0" fmla="*/ 0 h 937260"/>
                <a:gd name="connsiteX1" fmla="*/ 365760 w 5013960"/>
                <a:gd name="connsiteY1" fmla="*/ 0 h 937260"/>
                <a:gd name="connsiteX2" fmla="*/ 365760 w 5013960"/>
                <a:gd name="connsiteY2" fmla="*/ 754380 h 937260"/>
                <a:gd name="connsiteX3" fmla="*/ 1905000 w 5013960"/>
                <a:gd name="connsiteY3" fmla="*/ 754380 h 937260"/>
                <a:gd name="connsiteX4" fmla="*/ 2857500 w 5013960"/>
                <a:gd name="connsiteY4" fmla="*/ 937260 h 937260"/>
                <a:gd name="connsiteX5" fmla="*/ 3337560 w 5013960"/>
                <a:gd name="connsiteY5" fmla="*/ 937260 h 937260"/>
                <a:gd name="connsiteX6" fmla="*/ 3342239 w 5013960"/>
                <a:gd name="connsiteY6" fmla="*/ 373801 h 937260"/>
                <a:gd name="connsiteX7" fmla="*/ 3916680 w 5013960"/>
                <a:gd name="connsiteY7" fmla="*/ 556260 h 937260"/>
                <a:gd name="connsiteX8" fmla="*/ 4792980 w 5013960"/>
                <a:gd name="connsiteY8" fmla="*/ 396240 h 937260"/>
                <a:gd name="connsiteX9" fmla="*/ 5013960 w 5013960"/>
                <a:gd name="connsiteY9" fmla="*/ 396240 h 937260"/>
                <a:gd name="connsiteX0" fmla="*/ 0 w 5013960"/>
                <a:gd name="connsiteY0" fmla="*/ 0 h 937260"/>
                <a:gd name="connsiteX1" fmla="*/ 365760 w 5013960"/>
                <a:gd name="connsiteY1" fmla="*/ 0 h 937260"/>
                <a:gd name="connsiteX2" fmla="*/ 365760 w 5013960"/>
                <a:gd name="connsiteY2" fmla="*/ 754380 h 937260"/>
                <a:gd name="connsiteX3" fmla="*/ 1905000 w 5013960"/>
                <a:gd name="connsiteY3" fmla="*/ 754380 h 937260"/>
                <a:gd name="connsiteX4" fmla="*/ 2857500 w 5013960"/>
                <a:gd name="connsiteY4" fmla="*/ 937260 h 937260"/>
                <a:gd name="connsiteX5" fmla="*/ 3337560 w 5013960"/>
                <a:gd name="connsiteY5" fmla="*/ 937260 h 937260"/>
                <a:gd name="connsiteX6" fmla="*/ 3342239 w 5013960"/>
                <a:gd name="connsiteY6" fmla="*/ 373801 h 937260"/>
                <a:gd name="connsiteX7" fmla="*/ 3930716 w 5013960"/>
                <a:gd name="connsiteY7" fmla="*/ 355087 h 937260"/>
                <a:gd name="connsiteX8" fmla="*/ 4792980 w 5013960"/>
                <a:gd name="connsiteY8" fmla="*/ 396240 h 937260"/>
                <a:gd name="connsiteX9" fmla="*/ 5013960 w 5013960"/>
                <a:gd name="connsiteY9" fmla="*/ 396240 h 937260"/>
                <a:gd name="connsiteX0" fmla="*/ 0 w 5013960"/>
                <a:gd name="connsiteY0" fmla="*/ 0 h 937260"/>
                <a:gd name="connsiteX1" fmla="*/ 365760 w 5013960"/>
                <a:gd name="connsiteY1" fmla="*/ 0 h 937260"/>
                <a:gd name="connsiteX2" fmla="*/ 365760 w 5013960"/>
                <a:gd name="connsiteY2" fmla="*/ 754380 h 937260"/>
                <a:gd name="connsiteX3" fmla="*/ 1905000 w 5013960"/>
                <a:gd name="connsiteY3" fmla="*/ 754380 h 937260"/>
                <a:gd name="connsiteX4" fmla="*/ 2857500 w 5013960"/>
                <a:gd name="connsiteY4" fmla="*/ 937260 h 937260"/>
                <a:gd name="connsiteX5" fmla="*/ 3337560 w 5013960"/>
                <a:gd name="connsiteY5" fmla="*/ 937260 h 937260"/>
                <a:gd name="connsiteX6" fmla="*/ 3342239 w 5013960"/>
                <a:gd name="connsiteY6" fmla="*/ 373801 h 937260"/>
                <a:gd name="connsiteX7" fmla="*/ 3916681 w 5013960"/>
                <a:gd name="connsiteY7" fmla="*/ 364444 h 937260"/>
                <a:gd name="connsiteX8" fmla="*/ 4792980 w 5013960"/>
                <a:gd name="connsiteY8" fmla="*/ 396240 h 937260"/>
                <a:gd name="connsiteX9" fmla="*/ 5013960 w 5013960"/>
                <a:gd name="connsiteY9" fmla="*/ 396240 h 9372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013960" h="937260">
                  <a:moveTo>
                    <a:pt x="0" y="0"/>
                  </a:moveTo>
                  <a:lnTo>
                    <a:pt x="365760" y="0"/>
                  </a:lnTo>
                  <a:lnTo>
                    <a:pt x="365760" y="754380"/>
                  </a:lnTo>
                  <a:lnTo>
                    <a:pt x="1905000" y="754380"/>
                  </a:lnTo>
                  <a:lnTo>
                    <a:pt x="2857500" y="937260"/>
                  </a:lnTo>
                  <a:lnTo>
                    <a:pt x="3337560" y="937260"/>
                  </a:lnTo>
                  <a:cubicBezTo>
                    <a:pt x="3339120" y="749440"/>
                    <a:pt x="3340679" y="561621"/>
                    <a:pt x="3342239" y="373801"/>
                  </a:cubicBezTo>
                  <a:lnTo>
                    <a:pt x="3916681" y="364444"/>
                  </a:lnTo>
                  <a:lnTo>
                    <a:pt x="4792980" y="396240"/>
                  </a:lnTo>
                  <a:lnTo>
                    <a:pt x="5013960" y="396240"/>
                  </a:lnTo>
                </a:path>
              </a:pathLst>
            </a:custGeom>
            <a:noFill/>
            <a:ln w="50800" cap="flat" cmpd="sng" algn="ctr">
              <a:solidFill>
                <a:srgbClr val="0432FF"/>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100" b="0" i="0" u="none" strike="noStrike" cap="none" normalizeH="0" baseline="0">
                <a:ln>
                  <a:noFill/>
                </a:ln>
                <a:solidFill>
                  <a:schemeClr val="tx1"/>
                </a:solidFill>
                <a:effectLst/>
                <a:latin typeface="Arial" pitchFamily="34" charset="0"/>
              </a:endParaRPr>
            </a:p>
          </p:txBody>
        </p:sp>
        <p:sp>
          <p:nvSpPr>
            <p:cNvPr id="30" name="TextBox 29"/>
            <p:cNvSpPr txBox="1"/>
            <p:nvPr/>
          </p:nvSpPr>
          <p:spPr>
            <a:xfrm>
              <a:off x="4713824" y="2335897"/>
              <a:ext cx="620176" cy="430887"/>
            </a:xfrm>
            <a:prstGeom prst="rect">
              <a:avLst/>
            </a:prstGeom>
            <a:noFill/>
          </p:spPr>
          <p:txBody>
            <a:bodyPr wrap="square" rtlCol="0">
              <a:spAutoFit/>
            </a:bodyPr>
            <a:lstStyle/>
            <a:p>
              <a:r>
                <a:rPr lang="en-US" sz="2200" b="1" dirty="0">
                  <a:solidFill>
                    <a:srgbClr val="FF0000"/>
                  </a:solidFill>
                  <a:latin typeface="+mn-lt"/>
                </a:rPr>
                <a:t>AB</a:t>
              </a:r>
            </a:p>
          </p:txBody>
        </p:sp>
        <p:sp>
          <p:nvSpPr>
            <p:cNvPr id="31" name="TextBox 30"/>
            <p:cNvSpPr txBox="1"/>
            <p:nvPr/>
          </p:nvSpPr>
          <p:spPr>
            <a:xfrm>
              <a:off x="4442643" y="2967774"/>
              <a:ext cx="623075" cy="430887"/>
            </a:xfrm>
            <a:prstGeom prst="rect">
              <a:avLst/>
            </a:prstGeom>
            <a:noFill/>
          </p:spPr>
          <p:txBody>
            <a:bodyPr wrap="square" rtlCol="0">
              <a:spAutoFit/>
            </a:bodyPr>
            <a:lstStyle/>
            <a:p>
              <a:r>
                <a:rPr lang="en-US" sz="2200" b="1" dirty="0">
                  <a:solidFill>
                    <a:srgbClr val="0432FF"/>
                  </a:solidFill>
                  <a:latin typeface="+mn-lt"/>
                </a:rPr>
                <a:t>BC</a:t>
              </a:r>
            </a:p>
          </p:txBody>
        </p:sp>
        <p:cxnSp>
          <p:nvCxnSpPr>
            <p:cNvPr id="28" name="Straight Connector 27"/>
            <p:cNvCxnSpPr/>
            <p:nvPr/>
          </p:nvCxnSpPr>
          <p:spPr bwMode="auto">
            <a:xfrm>
              <a:off x="4800600" y="2417430"/>
              <a:ext cx="168264" cy="0"/>
            </a:xfrm>
            <a:prstGeom prst="line">
              <a:avLst/>
            </a:prstGeom>
            <a:solidFill>
              <a:srgbClr val="C0C0C0"/>
            </a:solidFill>
            <a:ln w="25400" cap="flat" cmpd="sng" algn="ctr">
              <a:solidFill>
                <a:srgbClr val="FF0000"/>
              </a:solidFill>
              <a:prstDash val="solid"/>
              <a:round/>
              <a:headEnd type="none" w="med" len="med"/>
              <a:tailEnd type="none" w="med" len="med"/>
            </a:ln>
            <a:effectLst/>
          </p:spPr>
        </p:cxnSp>
        <p:cxnSp>
          <p:nvCxnSpPr>
            <p:cNvPr id="38" name="Straight Connector 37"/>
            <p:cNvCxnSpPr/>
            <p:nvPr/>
          </p:nvCxnSpPr>
          <p:spPr bwMode="auto">
            <a:xfrm>
              <a:off x="5013336" y="2417430"/>
              <a:ext cx="168264" cy="0"/>
            </a:xfrm>
            <a:prstGeom prst="line">
              <a:avLst/>
            </a:prstGeom>
            <a:solidFill>
              <a:srgbClr val="C0C0C0"/>
            </a:solidFill>
            <a:ln w="25400" cap="flat" cmpd="sng" algn="ctr">
              <a:solidFill>
                <a:srgbClr val="FF0000"/>
              </a:solidFill>
              <a:prstDash val="solid"/>
              <a:round/>
              <a:headEnd type="none" w="med" len="med"/>
              <a:tailEnd type="none" w="med" len="med"/>
            </a:ln>
            <a:effectLst/>
          </p:spPr>
        </p:cxnSp>
        <p:sp>
          <p:nvSpPr>
            <p:cNvPr id="11" name="Freeform 10"/>
            <p:cNvSpPr/>
            <p:nvPr/>
          </p:nvSpPr>
          <p:spPr bwMode="auto">
            <a:xfrm>
              <a:off x="2719388" y="2643188"/>
              <a:ext cx="3405187" cy="1690687"/>
            </a:xfrm>
            <a:custGeom>
              <a:avLst/>
              <a:gdLst>
                <a:gd name="connsiteX0" fmla="*/ 0 w 3405187"/>
                <a:gd name="connsiteY0" fmla="*/ 0 h 1690687"/>
                <a:gd name="connsiteX1" fmla="*/ 1052512 w 3405187"/>
                <a:gd name="connsiteY1" fmla="*/ 0 h 1690687"/>
                <a:gd name="connsiteX2" fmla="*/ 1052512 w 3405187"/>
                <a:gd name="connsiteY2" fmla="*/ 1562100 h 1690687"/>
                <a:gd name="connsiteX3" fmla="*/ 1304925 w 3405187"/>
                <a:gd name="connsiteY3" fmla="*/ 1562100 h 1690687"/>
                <a:gd name="connsiteX4" fmla="*/ 1952625 w 3405187"/>
                <a:gd name="connsiteY4" fmla="*/ 1690687 h 1690687"/>
                <a:gd name="connsiteX5" fmla="*/ 2481262 w 3405187"/>
                <a:gd name="connsiteY5" fmla="*/ 1690687 h 1690687"/>
                <a:gd name="connsiteX6" fmla="*/ 2481262 w 3405187"/>
                <a:gd name="connsiteY6" fmla="*/ 652462 h 1690687"/>
                <a:gd name="connsiteX7" fmla="*/ 2657475 w 3405187"/>
                <a:gd name="connsiteY7" fmla="*/ 652462 h 1690687"/>
                <a:gd name="connsiteX8" fmla="*/ 3214687 w 3405187"/>
                <a:gd name="connsiteY8" fmla="*/ 576262 h 1690687"/>
                <a:gd name="connsiteX9" fmla="*/ 3405187 w 3405187"/>
                <a:gd name="connsiteY9" fmla="*/ 576262 h 16906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405187" h="1690687">
                  <a:moveTo>
                    <a:pt x="0" y="0"/>
                  </a:moveTo>
                  <a:lnTo>
                    <a:pt x="1052512" y="0"/>
                  </a:lnTo>
                  <a:lnTo>
                    <a:pt x="1052512" y="1562100"/>
                  </a:lnTo>
                  <a:lnTo>
                    <a:pt x="1304925" y="1562100"/>
                  </a:lnTo>
                  <a:lnTo>
                    <a:pt x="1952625" y="1690687"/>
                  </a:lnTo>
                  <a:lnTo>
                    <a:pt x="2481262" y="1690687"/>
                  </a:lnTo>
                  <a:lnTo>
                    <a:pt x="2481262" y="652462"/>
                  </a:lnTo>
                  <a:lnTo>
                    <a:pt x="2657475" y="652462"/>
                  </a:lnTo>
                  <a:lnTo>
                    <a:pt x="3214687" y="576262"/>
                  </a:lnTo>
                  <a:lnTo>
                    <a:pt x="3405187" y="576262"/>
                  </a:lnTo>
                </a:path>
              </a:pathLst>
            </a:custGeom>
            <a:noFill/>
            <a:ln w="50800" cap="flat" cmpd="sng" algn="ctr">
              <a:solidFill>
                <a:srgbClr val="008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Arial" pitchFamily="34" charset="0"/>
              </a:endParaRPr>
            </a:p>
          </p:txBody>
        </p:sp>
        <p:sp>
          <p:nvSpPr>
            <p:cNvPr id="13" name="Freeform 12"/>
            <p:cNvSpPr/>
            <p:nvPr/>
          </p:nvSpPr>
          <p:spPr bwMode="auto">
            <a:xfrm>
              <a:off x="2733675" y="3676650"/>
              <a:ext cx="1928813" cy="785813"/>
            </a:xfrm>
            <a:custGeom>
              <a:avLst/>
              <a:gdLst>
                <a:gd name="connsiteX0" fmla="*/ 0 w 1928813"/>
                <a:gd name="connsiteY0" fmla="*/ 0 h 785813"/>
                <a:gd name="connsiteX1" fmla="*/ 261938 w 1928813"/>
                <a:gd name="connsiteY1" fmla="*/ 0 h 785813"/>
                <a:gd name="connsiteX2" fmla="*/ 261938 w 1928813"/>
                <a:gd name="connsiteY2" fmla="*/ 785813 h 785813"/>
                <a:gd name="connsiteX3" fmla="*/ 1285875 w 1928813"/>
                <a:gd name="connsiteY3" fmla="*/ 785813 h 785813"/>
                <a:gd name="connsiteX4" fmla="*/ 1928813 w 1928813"/>
                <a:gd name="connsiteY4" fmla="*/ 657225 h 78581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28813" h="785813">
                  <a:moveTo>
                    <a:pt x="0" y="0"/>
                  </a:moveTo>
                  <a:lnTo>
                    <a:pt x="261938" y="0"/>
                  </a:lnTo>
                  <a:lnTo>
                    <a:pt x="261938" y="785813"/>
                  </a:lnTo>
                  <a:lnTo>
                    <a:pt x="1285875" y="785813"/>
                  </a:lnTo>
                  <a:lnTo>
                    <a:pt x="1928813" y="657225"/>
                  </a:lnTo>
                </a:path>
              </a:pathLst>
            </a:custGeom>
            <a:noFill/>
            <a:ln w="50800" cap="flat" cmpd="sng" algn="ctr">
              <a:solidFill>
                <a:srgbClr val="008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Arial" pitchFamily="34" charset="0"/>
              </a:endParaRPr>
            </a:p>
          </p:txBody>
        </p:sp>
        <p:sp>
          <p:nvSpPr>
            <p:cNvPr id="23" name="TextBox 22"/>
            <p:cNvSpPr txBox="1"/>
            <p:nvPr/>
          </p:nvSpPr>
          <p:spPr>
            <a:xfrm>
              <a:off x="4800600" y="4414253"/>
              <a:ext cx="623075" cy="430887"/>
            </a:xfrm>
            <a:prstGeom prst="rect">
              <a:avLst/>
            </a:prstGeom>
            <a:noFill/>
          </p:spPr>
          <p:txBody>
            <a:bodyPr wrap="square" rtlCol="0">
              <a:spAutoFit/>
            </a:bodyPr>
            <a:lstStyle/>
            <a:p>
              <a:r>
                <a:rPr lang="en-US" sz="2200" b="1" dirty="0">
                  <a:solidFill>
                    <a:srgbClr val="008000"/>
                  </a:solidFill>
                  <a:latin typeface="+mn-lt"/>
                </a:rPr>
                <a:t>AC</a:t>
              </a:r>
            </a:p>
          </p:txBody>
        </p:sp>
        <p:cxnSp>
          <p:nvCxnSpPr>
            <p:cNvPr id="24" name="Straight Connector 23"/>
            <p:cNvCxnSpPr/>
            <p:nvPr/>
          </p:nvCxnSpPr>
          <p:spPr bwMode="auto">
            <a:xfrm>
              <a:off x="4884732" y="4495800"/>
              <a:ext cx="168264" cy="0"/>
            </a:xfrm>
            <a:prstGeom prst="line">
              <a:avLst/>
            </a:prstGeom>
            <a:solidFill>
              <a:srgbClr val="C0C0C0"/>
            </a:solidFill>
            <a:ln w="25400" cap="flat" cmpd="sng" algn="ctr">
              <a:solidFill>
                <a:srgbClr val="008000"/>
              </a:solidFill>
              <a:prstDash val="solid"/>
              <a:round/>
              <a:headEnd type="none" w="med" len="med"/>
              <a:tailEnd type="none" w="med" len="med"/>
            </a:ln>
            <a:effectLst/>
          </p:spPr>
        </p:cxnSp>
      </p:grpSp>
      <p:cxnSp>
        <p:nvCxnSpPr>
          <p:cNvPr id="25" name="Straight Arrow Connector 24"/>
          <p:cNvCxnSpPr/>
          <p:nvPr/>
        </p:nvCxnSpPr>
        <p:spPr bwMode="auto">
          <a:xfrm>
            <a:off x="5768797" y="4483289"/>
            <a:ext cx="593903" cy="836833"/>
          </a:xfrm>
          <a:prstGeom prst="straightConnector1">
            <a:avLst/>
          </a:prstGeom>
          <a:solidFill>
            <a:srgbClr val="C0C0C0"/>
          </a:solidFill>
          <a:ln w="50800" cap="flat" cmpd="sng" algn="ctr">
            <a:solidFill>
              <a:srgbClr val="008000"/>
            </a:solidFill>
            <a:prstDash val="solid"/>
            <a:round/>
            <a:headEnd type="triangle" w="med" len="med"/>
            <a:tailEnd type="none" w="med" len="med"/>
          </a:ln>
          <a:effectLst/>
        </p:spPr>
      </p:cxnSp>
      <p:sp>
        <p:nvSpPr>
          <p:cNvPr id="15" name="TextBox 14"/>
          <p:cNvSpPr txBox="1"/>
          <p:nvPr/>
        </p:nvSpPr>
        <p:spPr>
          <a:xfrm>
            <a:off x="4495800" y="5378641"/>
            <a:ext cx="3733800" cy="707886"/>
          </a:xfrm>
          <a:prstGeom prst="rect">
            <a:avLst/>
          </a:prstGeom>
          <a:noFill/>
        </p:spPr>
        <p:txBody>
          <a:bodyPr wrap="square" rtlCol="0">
            <a:spAutoFit/>
          </a:bodyPr>
          <a:lstStyle/>
          <a:p>
            <a:pPr algn="ctr"/>
            <a:r>
              <a:rPr lang="en-US" sz="2000" b="1" dirty="0">
                <a:solidFill>
                  <a:srgbClr val="008000"/>
                </a:solidFill>
                <a:latin typeface="+mn-lt"/>
              </a:rPr>
              <a:t>No dependence on B</a:t>
            </a:r>
          </a:p>
          <a:p>
            <a:pPr algn="ctr"/>
            <a:r>
              <a:rPr lang="en-US" sz="2000" b="1" dirty="0">
                <a:solidFill>
                  <a:srgbClr val="008000"/>
                </a:solidFill>
                <a:latin typeface="+mn-lt"/>
              </a:rPr>
              <a:t>=&gt; No glitch!</a:t>
            </a:r>
          </a:p>
        </p:txBody>
      </p:sp>
    </p:spTree>
    <p:extLst>
      <p:ext uri="{BB962C8B-B14F-4D97-AF65-F5344CB8AC3E}">
        <p14:creationId xmlns:p14="http://schemas.microsoft.com/office/powerpoint/2010/main" val="4229344108"/>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6">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5"/>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hidden="1"/>
          <p:cNvSpPr>
            <a:spLocks noChangeArrowheads="1"/>
          </p:cNvSpPr>
          <p:nvPr>
            <p:custDataLst>
              <p:tags r:id="rId1"/>
            </p:custDataLst>
          </p:nvPr>
        </p:nvSpPr>
        <p:spPr bwMode="auto">
          <a:xfrm>
            <a:off x="533400" y="1066800"/>
            <a:ext cx="8077200" cy="51816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a:p>
            <a:pPr marL="342900" indent="-342900">
              <a:spcBef>
                <a:spcPct val="20000"/>
              </a:spcBef>
            </a:pPr>
            <a:endParaRPr lang="en-US" sz="3200">
              <a:latin typeface="Times New Roman" pitchFamily="18" charset="0"/>
              <a:cs typeface="Arial" charset="0"/>
            </a:endParaRPr>
          </a:p>
        </p:txBody>
      </p:sp>
      <p:sp>
        <p:nvSpPr>
          <p:cNvPr id="54275" name="Rectangle 10"/>
          <p:cNvSpPr>
            <a:spLocks noGrp="1" noChangeArrowheads="1"/>
          </p:cNvSpPr>
          <p:nvPr>
            <p:ph type="title"/>
            <p:custDataLst>
              <p:tags r:id="rId2"/>
            </p:custDataLst>
          </p:nvPr>
        </p:nvSpPr>
        <p:spPr/>
        <p:txBody>
          <a:bodyPr/>
          <a:lstStyle/>
          <a:p>
            <a:r>
              <a:rPr lang="en-US" dirty="0"/>
              <a:t>Avoiding Glitches</a:t>
            </a:r>
          </a:p>
        </p:txBody>
      </p:sp>
      <p:sp>
        <p:nvSpPr>
          <p:cNvPr id="14" name="Content Placeholder 13"/>
          <p:cNvSpPr>
            <a:spLocks noGrp="1"/>
          </p:cNvSpPr>
          <p:nvPr>
            <p:ph idx="1"/>
          </p:nvPr>
        </p:nvSpPr>
        <p:spPr>
          <a:xfrm>
            <a:off x="228600" y="997526"/>
            <a:ext cx="8610600" cy="5327073"/>
          </a:xfrm>
        </p:spPr>
        <p:txBody>
          <a:bodyPr/>
          <a:lstStyle/>
          <a:p>
            <a:r>
              <a:rPr lang="en-US" b="1" dirty="0"/>
              <a:t>Q: </a:t>
            </a:r>
            <a:r>
              <a:rPr lang="en-US" dirty="0"/>
              <a:t>Do we </a:t>
            </a:r>
            <a:r>
              <a:rPr lang="en-US" b="1" dirty="0"/>
              <a:t>always</a:t>
            </a:r>
            <a:r>
              <a:rPr lang="en-US" dirty="0"/>
              <a:t> care about glitches?</a:t>
            </a:r>
          </a:p>
          <a:p>
            <a:pPr lvl="1"/>
            <a:r>
              <a:rPr lang="en-US" b="1" dirty="0">
                <a:solidFill>
                  <a:srgbClr val="008000"/>
                </a:solidFill>
              </a:rPr>
              <a:t>Fixing</a:t>
            </a:r>
            <a:r>
              <a:rPr lang="en-US" dirty="0"/>
              <a:t> glitches is </a:t>
            </a:r>
            <a:r>
              <a:rPr lang="en-US" b="1" dirty="0">
                <a:solidFill>
                  <a:srgbClr val="FF0000"/>
                </a:solidFill>
              </a:rPr>
              <a:t>undesirable</a:t>
            </a:r>
          </a:p>
          <a:p>
            <a:pPr lvl="2"/>
            <a:r>
              <a:rPr lang="en-US" dirty="0"/>
              <a:t>More chip </a:t>
            </a:r>
            <a:r>
              <a:rPr lang="en-US" b="1" dirty="0">
                <a:solidFill>
                  <a:srgbClr val="FF0000"/>
                </a:solidFill>
              </a:rPr>
              <a:t>area</a:t>
            </a:r>
          </a:p>
          <a:p>
            <a:pPr lvl="2"/>
            <a:r>
              <a:rPr lang="en-US" dirty="0"/>
              <a:t>More </a:t>
            </a:r>
            <a:r>
              <a:rPr lang="en-US" b="1" dirty="0">
                <a:solidFill>
                  <a:srgbClr val="FF0000"/>
                </a:solidFill>
              </a:rPr>
              <a:t>power</a:t>
            </a:r>
            <a:r>
              <a:rPr lang="en-US" dirty="0"/>
              <a:t> </a:t>
            </a:r>
            <a:r>
              <a:rPr lang="en-US" b="1" dirty="0">
                <a:solidFill>
                  <a:srgbClr val="FF0000"/>
                </a:solidFill>
              </a:rPr>
              <a:t>consumption</a:t>
            </a:r>
          </a:p>
          <a:p>
            <a:pPr lvl="2"/>
            <a:r>
              <a:rPr lang="en-US" dirty="0"/>
              <a:t>More </a:t>
            </a:r>
            <a:r>
              <a:rPr lang="en-US" b="1" dirty="0">
                <a:solidFill>
                  <a:srgbClr val="FF0000"/>
                </a:solidFill>
              </a:rPr>
              <a:t>design effort</a:t>
            </a:r>
          </a:p>
          <a:p>
            <a:pPr lvl="1"/>
            <a:r>
              <a:rPr lang="en-US" dirty="0"/>
              <a:t>The circuit is </a:t>
            </a:r>
            <a:r>
              <a:rPr lang="en-US" b="1" dirty="0"/>
              <a:t>eventually</a:t>
            </a:r>
            <a:r>
              <a:rPr lang="en-US" dirty="0"/>
              <a:t> guaranteed to </a:t>
            </a:r>
            <a:r>
              <a:rPr lang="en-US" b="1" dirty="0"/>
              <a:t>converge</a:t>
            </a:r>
            <a:r>
              <a:rPr lang="en-US" dirty="0"/>
              <a:t> to the </a:t>
            </a:r>
            <a:r>
              <a:rPr lang="en-US" b="1" dirty="0">
                <a:solidFill>
                  <a:srgbClr val="008000"/>
                </a:solidFill>
              </a:rPr>
              <a:t>right value </a:t>
            </a:r>
            <a:r>
              <a:rPr lang="en-US" dirty="0"/>
              <a:t>regardless of </a:t>
            </a:r>
            <a:r>
              <a:rPr lang="en-US" dirty="0" err="1"/>
              <a:t>glitchiness</a:t>
            </a:r>
            <a:endParaRPr lang="en-US" dirty="0"/>
          </a:p>
          <a:p>
            <a:pPr lvl="1"/>
            <a:endParaRPr lang="en-US" dirty="0"/>
          </a:p>
          <a:p>
            <a:r>
              <a:rPr lang="en-US" b="1" dirty="0"/>
              <a:t>A: </a:t>
            </a:r>
            <a:r>
              <a:rPr lang="en-US" dirty="0"/>
              <a:t>No, not always! </a:t>
            </a:r>
          </a:p>
          <a:p>
            <a:pPr lvl="1"/>
            <a:r>
              <a:rPr lang="en-US" dirty="0"/>
              <a:t>If we only care about the </a:t>
            </a:r>
            <a:r>
              <a:rPr lang="en-US" b="1" dirty="0"/>
              <a:t>long-term steady state output</a:t>
            </a:r>
            <a:r>
              <a:rPr lang="en-US" dirty="0"/>
              <a:t>, we can </a:t>
            </a:r>
            <a:r>
              <a:rPr lang="en-US" b="1" dirty="0">
                <a:solidFill>
                  <a:srgbClr val="008000"/>
                </a:solidFill>
              </a:rPr>
              <a:t>safely ignore </a:t>
            </a:r>
            <a:r>
              <a:rPr lang="en-US" dirty="0"/>
              <a:t>glitches</a:t>
            </a:r>
          </a:p>
          <a:p>
            <a:pPr lvl="1"/>
            <a:r>
              <a:rPr lang="en-US" dirty="0"/>
              <a:t>Up to the </a:t>
            </a:r>
            <a:r>
              <a:rPr lang="en-US" b="1" dirty="0"/>
              <a:t>designer to decide </a:t>
            </a:r>
            <a:r>
              <a:rPr lang="en-US" dirty="0"/>
              <a:t>if glitches matter in their application</a:t>
            </a:r>
          </a:p>
          <a:p>
            <a:pPr lvl="1"/>
            <a:endParaRPr lang="en-US" dirty="0"/>
          </a:p>
        </p:txBody>
      </p:sp>
      <p:sp>
        <p:nvSpPr>
          <p:cNvPr id="2" name="Slide Number Placeholder 1"/>
          <p:cNvSpPr>
            <a:spLocks noGrp="1"/>
          </p:cNvSpPr>
          <p:nvPr>
            <p:ph type="sldNum" sz="quarter" idx="10"/>
          </p:nvPr>
        </p:nvSpPr>
        <p:spPr/>
        <p:txBody>
          <a:bodyPr/>
          <a:lstStyle/>
          <a:p>
            <a:fld id="{3F7A0F0B-C524-490E-9528-FEC33668804C}" type="slidenum">
              <a:rPr lang="en-US" smtClean="0"/>
              <a:pPr/>
              <a:t>29</a:t>
            </a:fld>
            <a:endParaRPr lang="en-US"/>
          </a:p>
        </p:txBody>
      </p:sp>
    </p:spTree>
    <p:extLst>
      <p:ext uri="{BB962C8B-B14F-4D97-AF65-F5344CB8AC3E}">
        <p14:creationId xmlns:p14="http://schemas.microsoft.com/office/powerpoint/2010/main" val="849331793"/>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4">
                                            <p:txEl>
                                              <p:pRg st="1" end="1"/>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4">
                                            <p:txEl>
                                              <p:pRg st="2" end="2"/>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4">
                                            <p:txEl>
                                              <p:pRg st="3" end="3"/>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4">
                                            <p:txEl>
                                              <p:pRg st="4" end="4"/>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14">
                                            <p:txEl>
                                              <p:pRg st="5" end="5"/>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14">
                                            <p:txEl>
                                              <p:pRg st="7" end="7"/>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14">
                                            <p:txEl>
                                              <p:pRg st="8" end="8"/>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14">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uiExpand="1" build="p" bldLvl="2"/>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5B6986-0F49-FA43-A5BC-DCAB227B7B2B}"/>
              </a:ext>
            </a:extLst>
          </p:cNvPr>
          <p:cNvSpPr>
            <a:spLocks noGrp="1"/>
          </p:cNvSpPr>
          <p:nvPr>
            <p:ph type="title"/>
          </p:nvPr>
        </p:nvSpPr>
        <p:spPr/>
        <p:txBody>
          <a:bodyPr/>
          <a:lstStyle/>
          <a:p>
            <a:r>
              <a:rPr lang="en-US" b="1" dirty="0"/>
              <a:t>Required</a:t>
            </a:r>
            <a:r>
              <a:rPr lang="en-US" dirty="0"/>
              <a:t> Readings (Next Week)</a:t>
            </a:r>
          </a:p>
        </p:txBody>
      </p:sp>
      <p:sp>
        <p:nvSpPr>
          <p:cNvPr id="3" name="Content Placeholder 2">
            <a:extLst>
              <a:ext uri="{FF2B5EF4-FFF2-40B4-BE49-F238E27FC236}">
                <a16:creationId xmlns:a16="http://schemas.microsoft.com/office/drawing/2014/main" id="{117E633C-0A0E-974D-975C-F607843840D5}"/>
              </a:ext>
            </a:extLst>
          </p:cNvPr>
          <p:cNvSpPr>
            <a:spLocks noGrp="1"/>
          </p:cNvSpPr>
          <p:nvPr>
            <p:ph idx="1"/>
          </p:nvPr>
        </p:nvSpPr>
        <p:spPr/>
        <p:txBody>
          <a:bodyPr/>
          <a:lstStyle/>
          <a:p>
            <a:r>
              <a:rPr lang="en-US" dirty="0"/>
              <a:t>Von Neumann Model, LC-3, and MIPS</a:t>
            </a:r>
          </a:p>
          <a:p>
            <a:pPr lvl="1"/>
            <a:r>
              <a:rPr lang="en-US" dirty="0"/>
              <a:t>P&amp;P, Chapter 4, 5</a:t>
            </a:r>
          </a:p>
          <a:p>
            <a:pPr lvl="1"/>
            <a:r>
              <a:rPr lang="en-US" dirty="0"/>
              <a:t>H&amp;H, Chapter 6</a:t>
            </a:r>
          </a:p>
          <a:p>
            <a:pPr lvl="1"/>
            <a:r>
              <a:rPr lang="en-US" dirty="0"/>
              <a:t>P&amp;P, Appendices A and C (ISA and microarchitecture of LC-3)</a:t>
            </a:r>
          </a:p>
          <a:p>
            <a:pPr lvl="1"/>
            <a:r>
              <a:rPr lang="en-US" dirty="0"/>
              <a:t>H&amp;H, Appendix B (MIPS instructions)</a:t>
            </a:r>
          </a:p>
          <a:p>
            <a:pPr lvl="1"/>
            <a:endParaRPr lang="en-US" dirty="0"/>
          </a:p>
          <a:p>
            <a:r>
              <a:rPr lang="en-US" dirty="0"/>
              <a:t>Programming</a:t>
            </a:r>
          </a:p>
          <a:p>
            <a:pPr lvl="1"/>
            <a:r>
              <a:rPr lang="en-US" dirty="0"/>
              <a:t>P&amp;P, Chapter 6</a:t>
            </a:r>
          </a:p>
          <a:p>
            <a:endParaRPr lang="en-US" dirty="0"/>
          </a:p>
          <a:p>
            <a:r>
              <a:rPr lang="en-US" b="1" dirty="0"/>
              <a:t>Recommended: </a:t>
            </a:r>
            <a:r>
              <a:rPr lang="en-US" dirty="0"/>
              <a:t>Digital Building Blocks</a:t>
            </a:r>
          </a:p>
          <a:p>
            <a:pPr lvl="1"/>
            <a:r>
              <a:rPr lang="en-US" dirty="0"/>
              <a:t>H&amp;H, Chapter 5</a:t>
            </a:r>
          </a:p>
          <a:p>
            <a:endParaRPr lang="en-US" dirty="0"/>
          </a:p>
        </p:txBody>
      </p:sp>
      <p:sp>
        <p:nvSpPr>
          <p:cNvPr id="4" name="Slide Number Placeholder 3">
            <a:extLst>
              <a:ext uri="{FF2B5EF4-FFF2-40B4-BE49-F238E27FC236}">
                <a16:creationId xmlns:a16="http://schemas.microsoft.com/office/drawing/2014/main" id="{EB88F486-95F9-6E4D-B128-1BA6C169C4E7}"/>
              </a:ext>
            </a:extLst>
          </p:cNvPr>
          <p:cNvSpPr>
            <a:spLocks noGrp="1"/>
          </p:cNvSpPr>
          <p:nvPr>
            <p:ph type="sldNum" sz="quarter" idx="11"/>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F4A640EF-F0E2-4E49-9455-7E266BCEBB78}" type="slidenum">
              <a:rPr kumimoji="0" lang="en-US" altLang="en-US" sz="1600" b="0" i="0" u="none" strike="noStrike" kern="1200" cap="none" spc="0" normalizeH="0" baseline="0" noProof="0" smtClean="0">
                <a:ln>
                  <a:noFill/>
                </a:ln>
                <a:solidFill>
                  <a:srgbClr val="000000"/>
                </a:solidFill>
                <a:effectLst/>
                <a:uLnTx/>
                <a:uFillTx/>
                <a:latin typeface="Garamond" panose="02020404030301010803" pitchFamily="18" charset="0"/>
                <a:ea typeface="ＭＳ Ｐゴシック" panose="020B0600070205080204" pitchFamily="34" charset="-128"/>
                <a:cs typeface="Arial" panose="020B0604020202020204" pitchFamily="34" charset="0"/>
              </a:rPr>
              <a:pPr marL="0" marR="0" lvl="0" indent="0" algn="r" defTabSz="914400" rtl="0" eaLnBrk="1" fontAlgn="base" latinLnBrk="0" hangingPunct="1">
                <a:lnSpc>
                  <a:spcPct val="100000"/>
                </a:lnSpc>
                <a:spcBef>
                  <a:spcPct val="0"/>
                </a:spcBef>
                <a:spcAft>
                  <a:spcPct val="0"/>
                </a:spcAft>
                <a:buClrTx/>
                <a:buSzTx/>
                <a:buFontTx/>
                <a:buNone/>
                <a:tabLst/>
                <a:defRPr/>
              </a:pPr>
              <a:t>3</a:t>
            </a:fld>
            <a:endParaRPr kumimoji="0" lang="en-US" altLang="en-US" sz="1600" b="0" i="0" u="none" strike="noStrike" kern="1200" cap="none" spc="0" normalizeH="0" baseline="0" noProof="0">
              <a:ln>
                <a:noFill/>
              </a:ln>
              <a:solidFill>
                <a:srgbClr val="000000"/>
              </a:solidFill>
              <a:effectLst/>
              <a:uLnTx/>
              <a:uFillTx/>
              <a:latin typeface="Garamond" panose="02020404030301010803" pitchFamily="18" charset="0"/>
              <a:ea typeface="ＭＳ Ｐゴシック" panose="020B0600070205080204" pitchFamily="34" charset="-128"/>
              <a:cs typeface="Arial" panose="020B0604020202020204" pitchFamily="34" charset="0"/>
            </a:endParaRPr>
          </a:p>
        </p:txBody>
      </p:sp>
    </p:spTree>
    <p:extLst>
      <p:ext uri="{BB962C8B-B14F-4D97-AF65-F5344CB8AC3E}">
        <p14:creationId xmlns:p14="http://schemas.microsoft.com/office/powerpoint/2010/main" val="307910114"/>
      </p:ext>
    </p:extLst>
  </p:cSld>
  <p:clrMapOvr>
    <a:masterClrMapping/>
  </p:clrMapOvr>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Title 1"/>
          <p:cNvSpPr>
            <a:spLocks noGrp="1"/>
          </p:cNvSpPr>
          <p:nvPr>
            <p:ph type="ctrTitle"/>
          </p:nvPr>
        </p:nvSpPr>
        <p:spPr/>
        <p:txBody>
          <a:bodyPr/>
          <a:lstStyle/>
          <a:p>
            <a:pPr algn="ctr"/>
            <a:r>
              <a:rPr lang="en-US" dirty="0"/>
              <a:t>Part 2:</a:t>
            </a:r>
            <a:br>
              <a:rPr lang="en-US" dirty="0"/>
            </a:br>
            <a:r>
              <a:rPr lang="en-US" dirty="0"/>
              <a:t>Sequential Circuit Timing</a:t>
            </a:r>
            <a:endParaRPr lang="de-CH" dirty="0"/>
          </a:p>
        </p:txBody>
      </p:sp>
      <p:sp>
        <p:nvSpPr>
          <p:cNvPr id="2" name="Slide Number Placeholder 1"/>
          <p:cNvSpPr>
            <a:spLocks noGrp="1"/>
          </p:cNvSpPr>
          <p:nvPr>
            <p:ph type="sldNum" sz="quarter" idx="10"/>
          </p:nvPr>
        </p:nvSpPr>
        <p:spPr/>
        <p:txBody>
          <a:bodyPr/>
          <a:lstStyle/>
          <a:p>
            <a:fld id="{3F7A0F0B-C524-490E-9528-FEC33668804C}" type="slidenum">
              <a:rPr lang="en-US" smtClean="0"/>
              <a:pPr/>
              <a:t>30</a:t>
            </a:fld>
            <a:endParaRPr lang="en-US"/>
          </a:p>
        </p:txBody>
      </p:sp>
    </p:spTree>
    <p:extLst>
      <p:ext uri="{BB962C8B-B14F-4D97-AF65-F5344CB8AC3E}">
        <p14:creationId xmlns:p14="http://schemas.microsoft.com/office/powerpoint/2010/main" val="517425965"/>
      </p:ext>
    </p:extLst>
  </p:cSld>
  <p:clrMapOvr>
    <a:masterClrMapping/>
  </p:clrMapOvr>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1" name="Rectangle 2"/>
          <p:cNvSpPr>
            <a:spLocks noGrp="1" noChangeArrowheads="1"/>
          </p:cNvSpPr>
          <p:nvPr>
            <p:ph type="title"/>
            <p:custDataLst>
              <p:tags r:id="rId1"/>
            </p:custDataLst>
          </p:nvPr>
        </p:nvSpPr>
        <p:spPr/>
        <p:txBody>
          <a:bodyPr/>
          <a:lstStyle/>
          <a:p>
            <a:r>
              <a:rPr lang="en-US" dirty="0"/>
              <a:t>Recall: D Flip-Flop</a:t>
            </a:r>
          </a:p>
        </p:txBody>
      </p:sp>
      <p:sp>
        <p:nvSpPr>
          <p:cNvPr id="2" name="Content Placeholder 1"/>
          <p:cNvSpPr>
            <a:spLocks noGrp="1"/>
          </p:cNvSpPr>
          <p:nvPr>
            <p:ph idx="1"/>
          </p:nvPr>
        </p:nvSpPr>
        <p:spPr>
          <a:xfrm>
            <a:off x="228600" y="997527"/>
            <a:ext cx="9220200" cy="1233737"/>
          </a:xfrm>
        </p:spPr>
        <p:txBody>
          <a:bodyPr/>
          <a:lstStyle/>
          <a:p>
            <a:r>
              <a:rPr lang="en-US" dirty="0"/>
              <a:t>Flip-flop </a:t>
            </a:r>
            <a:r>
              <a:rPr lang="en-US" b="1" dirty="0"/>
              <a:t>samples D</a:t>
            </a:r>
            <a:r>
              <a:rPr lang="en-US" dirty="0"/>
              <a:t> at the </a:t>
            </a:r>
            <a:r>
              <a:rPr lang="en-US" b="1" dirty="0">
                <a:solidFill>
                  <a:srgbClr val="0432FF"/>
                </a:solidFill>
              </a:rPr>
              <a:t>active clock edge </a:t>
            </a:r>
            <a:endParaRPr lang="en-US" dirty="0"/>
          </a:p>
          <a:p>
            <a:pPr lvl="1"/>
            <a:r>
              <a:rPr lang="en-US" dirty="0"/>
              <a:t>It outputs the</a:t>
            </a:r>
            <a:r>
              <a:rPr lang="en-US" b="1" dirty="0"/>
              <a:t> sampled value </a:t>
            </a:r>
            <a:r>
              <a:rPr lang="en-US" dirty="0"/>
              <a:t>to Q</a:t>
            </a:r>
          </a:p>
          <a:p>
            <a:pPr lvl="1"/>
            <a:r>
              <a:rPr lang="en-US" dirty="0"/>
              <a:t>It </a:t>
            </a:r>
            <a:r>
              <a:rPr lang="en-US" b="1" dirty="0">
                <a:solidFill>
                  <a:srgbClr val="0432FF"/>
                </a:solidFill>
              </a:rPr>
              <a:t>“stores” </a:t>
            </a:r>
            <a:r>
              <a:rPr lang="en-US" dirty="0"/>
              <a:t>the </a:t>
            </a:r>
            <a:r>
              <a:rPr lang="en-US" b="1" dirty="0"/>
              <a:t>sampled value </a:t>
            </a:r>
            <a:r>
              <a:rPr lang="en-US" dirty="0"/>
              <a:t>until the next active clock edge</a:t>
            </a:r>
          </a:p>
          <a:p>
            <a:pPr marL="0" indent="0">
              <a:buNone/>
            </a:pPr>
            <a:endParaRPr lang="en-US" dirty="0"/>
          </a:p>
        </p:txBody>
      </p:sp>
      <p:sp>
        <p:nvSpPr>
          <p:cNvPr id="22532" name="Rectangle 3"/>
          <p:cNvSpPr>
            <a:spLocks noChangeArrowheads="1"/>
          </p:cNvSpPr>
          <p:nvPr>
            <p:custDataLst>
              <p:tags r:id="rId2"/>
            </p:custDataLst>
          </p:nvPr>
        </p:nvSpPr>
        <p:spPr bwMode="auto">
          <a:xfrm>
            <a:off x="685800" y="1219200"/>
            <a:ext cx="8077200" cy="51816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marL="533400" indent="-533400">
              <a:spcBef>
                <a:spcPct val="20000"/>
              </a:spcBef>
              <a:buFontTx/>
              <a:buChar char="•"/>
            </a:pPr>
            <a:endParaRPr lang="en-US" sz="2400" dirty="0">
              <a:latin typeface="Calibri" pitchFamily="34" charset="0"/>
              <a:cs typeface="Arial" pitchFamily="34" charset="0"/>
            </a:endParaRPr>
          </a:p>
        </p:txBody>
      </p:sp>
      <p:sp>
        <p:nvSpPr>
          <p:cNvPr id="3" name="Slide Number Placeholder 2"/>
          <p:cNvSpPr>
            <a:spLocks noGrp="1"/>
          </p:cNvSpPr>
          <p:nvPr>
            <p:ph type="sldNum" sz="quarter" idx="10"/>
          </p:nvPr>
        </p:nvSpPr>
        <p:spPr/>
        <p:txBody>
          <a:bodyPr/>
          <a:lstStyle/>
          <a:p>
            <a:fld id="{3F7A0F0B-C524-490E-9528-FEC33668804C}" type="slidenum">
              <a:rPr lang="en-US" smtClean="0"/>
              <a:pPr/>
              <a:t>31</a:t>
            </a:fld>
            <a:endParaRPr lang="en-US"/>
          </a:p>
        </p:txBody>
      </p:sp>
      <p:grpSp>
        <p:nvGrpSpPr>
          <p:cNvPr id="18" name="Group 17"/>
          <p:cNvGrpSpPr/>
          <p:nvPr/>
        </p:nvGrpSpPr>
        <p:grpSpPr>
          <a:xfrm>
            <a:off x="2951284" y="2377075"/>
            <a:ext cx="3165231" cy="2817259"/>
            <a:chOff x="2533650" y="1913859"/>
            <a:chExt cx="3600450" cy="3204632"/>
          </a:xfrm>
        </p:grpSpPr>
        <p:sp>
          <p:nvSpPr>
            <p:cNvPr id="6" name="Rectangle 5"/>
            <p:cNvSpPr/>
            <p:nvPr/>
          </p:nvSpPr>
          <p:spPr bwMode="auto">
            <a:xfrm>
              <a:off x="3581400" y="2984891"/>
              <a:ext cx="1752600" cy="2133600"/>
            </a:xfrm>
            <a:prstGeom prst="rect">
              <a:avLst/>
            </a:prstGeom>
            <a:solidFill>
              <a:schemeClr val="bg1"/>
            </a:solidFill>
            <a:ln w="508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Arial" pitchFamily="34" charset="0"/>
              </a:endParaRPr>
            </a:p>
          </p:txBody>
        </p:sp>
        <p:cxnSp>
          <p:nvCxnSpPr>
            <p:cNvPr id="8" name="Straight Connector 7"/>
            <p:cNvCxnSpPr/>
            <p:nvPr/>
          </p:nvCxnSpPr>
          <p:spPr bwMode="auto">
            <a:xfrm>
              <a:off x="4191000" y="2984891"/>
              <a:ext cx="304800" cy="301752"/>
            </a:xfrm>
            <a:prstGeom prst="line">
              <a:avLst/>
            </a:prstGeom>
            <a:solidFill>
              <a:srgbClr val="C0C0C0"/>
            </a:solidFill>
            <a:ln w="50800" cap="flat" cmpd="sng" algn="ctr">
              <a:solidFill>
                <a:schemeClr val="tx1"/>
              </a:solidFill>
              <a:prstDash val="solid"/>
              <a:round/>
              <a:headEnd type="none" w="med" len="med"/>
              <a:tailEnd type="none" w="med" len="med"/>
            </a:ln>
            <a:effectLst/>
          </p:spPr>
        </p:cxnSp>
        <p:cxnSp>
          <p:nvCxnSpPr>
            <p:cNvPr id="13" name="Straight Connector 12"/>
            <p:cNvCxnSpPr/>
            <p:nvPr/>
          </p:nvCxnSpPr>
          <p:spPr bwMode="auto">
            <a:xfrm flipH="1">
              <a:off x="4474369" y="2984891"/>
              <a:ext cx="304800" cy="301752"/>
            </a:xfrm>
            <a:prstGeom prst="line">
              <a:avLst/>
            </a:prstGeom>
            <a:solidFill>
              <a:srgbClr val="C0C0C0"/>
            </a:solidFill>
            <a:ln w="50800" cap="flat" cmpd="sng" algn="ctr">
              <a:solidFill>
                <a:schemeClr val="tx1"/>
              </a:solidFill>
              <a:prstDash val="solid"/>
              <a:round/>
              <a:headEnd type="none" w="med" len="med"/>
              <a:tailEnd type="none" w="med" len="med"/>
            </a:ln>
            <a:effectLst/>
          </p:spPr>
        </p:cxnSp>
        <p:cxnSp>
          <p:nvCxnSpPr>
            <p:cNvPr id="15" name="Straight Connector 14"/>
            <p:cNvCxnSpPr/>
            <p:nvPr/>
          </p:nvCxnSpPr>
          <p:spPr bwMode="auto">
            <a:xfrm>
              <a:off x="4479132" y="2527691"/>
              <a:ext cx="0" cy="457200"/>
            </a:xfrm>
            <a:prstGeom prst="line">
              <a:avLst/>
            </a:prstGeom>
            <a:solidFill>
              <a:srgbClr val="C0C0C0"/>
            </a:solidFill>
            <a:ln w="50800" cap="flat" cmpd="sng" algn="ctr">
              <a:solidFill>
                <a:schemeClr val="tx1"/>
              </a:solidFill>
              <a:prstDash val="solid"/>
              <a:round/>
              <a:headEnd type="none" w="med" len="med"/>
              <a:tailEnd type="triangle" w="med" len="med"/>
            </a:ln>
            <a:effectLst/>
          </p:spPr>
        </p:cxnSp>
        <p:cxnSp>
          <p:nvCxnSpPr>
            <p:cNvPr id="17" name="Straight Connector 16"/>
            <p:cNvCxnSpPr/>
            <p:nvPr/>
          </p:nvCxnSpPr>
          <p:spPr bwMode="auto">
            <a:xfrm rot="5400000">
              <a:off x="5562600" y="3828864"/>
              <a:ext cx="0" cy="457200"/>
            </a:xfrm>
            <a:prstGeom prst="line">
              <a:avLst/>
            </a:prstGeom>
            <a:solidFill>
              <a:srgbClr val="C0C0C0"/>
            </a:solidFill>
            <a:ln w="50800" cap="flat" cmpd="sng" algn="ctr">
              <a:solidFill>
                <a:schemeClr val="tx1"/>
              </a:solidFill>
              <a:prstDash val="solid"/>
              <a:round/>
              <a:headEnd type="triangle" w="med" len="med"/>
              <a:tailEnd type="none" w="med" len="med"/>
            </a:ln>
            <a:effectLst/>
          </p:spPr>
        </p:cxnSp>
        <p:cxnSp>
          <p:nvCxnSpPr>
            <p:cNvPr id="19" name="Straight Connector 18"/>
            <p:cNvCxnSpPr/>
            <p:nvPr/>
          </p:nvCxnSpPr>
          <p:spPr bwMode="auto">
            <a:xfrm rot="5400000">
              <a:off x="3352800" y="3905064"/>
              <a:ext cx="0" cy="457200"/>
            </a:xfrm>
            <a:prstGeom prst="line">
              <a:avLst/>
            </a:prstGeom>
            <a:solidFill>
              <a:srgbClr val="C0C0C0"/>
            </a:solidFill>
            <a:ln w="50800" cap="flat" cmpd="sng" algn="ctr">
              <a:solidFill>
                <a:schemeClr val="tx1"/>
              </a:solidFill>
              <a:prstDash val="solid"/>
              <a:round/>
              <a:headEnd type="triangle" w="med" len="med"/>
              <a:tailEnd type="none" w="med" len="med"/>
            </a:ln>
            <a:effectLst/>
          </p:spPr>
        </p:cxnSp>
        <p:sp>
          <p:nvSpPr>
            <p:cNvPr id="16" name="TextBox 15"/>
            <p:cNvSpPr txBox="1"/>
            <p:nvPr/>
          </p:nvSpPr>
          <p:spPr>
            <a:xfrm>
              <a:off x="2533650" y="3826313"/>
              <a:ext cx="381000" cy="523220"/>
            </a:xfrm>
            <a:prstGeom prst="rect">
              <a:avLst/>
            </a:prstGeom>
            <a:noFill/>
          </p:spPr>
          <p:txBody>
            <a:bodyPr wrap="square" rtlCol="0">
              <a:spAutoFit/>
            </a:bodyPr>
            <a:lstStyle/>
            <a:p>
              <a:r>
                <a:rPr lang="en-US" sz="2800" i="1" dirty="0">
                  <a:latin typeface="+mn-lt"/>
                </a:rPr>
                <a:t>D</a:t>
              </a:r>
            </a:p>
          </p:txBody>
        </p:sp>
        <p:sp>
          <p:nvSpPr>
            <p:cNvPr id="21" name="TextBox 20"/>
            <p:cNvSpPr txBox="1"/>
            <p:nvPr/>
          </p:nvSpPr>
          <p:spPr>
            <a:xfrm>
              <a:off x="5753100" y="3790081"/>
              <a:ext cx="381000" cy="523220"/>
            </a:xfrm>
            <a:prstGeom prst="rect">
              <a:avLst/>
            </a:prstGeom>
            <a:noFill/>
          </p:spPr>
          <p:txBody>
            <a:bodyPr wrap="square" rtlCol="0">
              <a:spAutoFit/>
            </a:bodyPr>
            <a:lstStyle/>
            <a:p>
              <a:r>
                <a:rPr lang="en-US" sz="2800" i="1" dirty="0">
                  <a:latin typeface="+mn-lt"/>
                </a:rPr>
                <a:t>Q</a:t>
              </a:r>
            </a:p>
          </p:txBody>
        </p:sp>
        <p:sp>
          <p:nvSpPr>
            <p:cNvPr id="22" name="TextBox 21"/>
            <p:cNvSpPr txBox="1"/>
            <p:nvPr/>
          </p:nvSpPr>
          <p:spPr>
            <a:xfrm>
              <a:off x="3989783" y="1913859"/>
              <a:ext cx="935831" cy="523220"/>
            </a:xfrm>
            <a:prstGeom prst="rect">
              <a:avLst/>
            </a:prstGeom>
            <a:noFill/>
          </p:spPr>
          <p:txBody>
            <a:bodyPr wrap="square" rtlCol="0">
              <a:spAutoFit/>
            </a:bodyPr>
            <a:lstStyle/>
            <a:p>
              <a:r>
                <a:rPr lang="en-US" sz="2800" i="1" dirty="0">
                  <a:latin typeface="+mn-lt"/>
                </a:rPr>
                <a:t>CLK</a:t>
              </a:r>
            </a:p>
          </p:txBody>
        </p:sp>
      </p:grpSp>
      <p:sp>
        <p:nvSpPr>
          <p:cNvPr id="23" name="Content Placeholder 1"/>
          <p:cNvSpPr txBox="1">
            <a:spLocks/>
          </p:cNvSpPr>
          <p:nvPr/>
        </p:nvSpPr>
        <p:spPr bwMode="auto">
          <a:xfrm>
            <a:off x="252046" y="5383687"/>
            <a:ext cx="8610600" cy="10819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chemeClr val="accent1"/>
              </a:buClr>
              <a:buSzPct val="65000"/>
              <a:buFont typeface="Wingdings" panose="05000000000000000000" pitchFamily="2" charset="2"/>
              <a:buChar char="n"/>
              <a:defRPr sz="2400">
                <a:solidFill>
                  <a:schemeClr val="tx1"/>
                </a:solidFill>
                <a:latin typeface="+mn-lt"/>
                <a:ea typeface="ＭＳ Ｐゴシック" charset="0"/>
                <a:cs typeface="ＭＳ Ｐゴシック" charset="0"/>
              </a:defRPr>
            </a:lvl1pPr>
            <a:lvl2pPr marL="669925" indent="-325438" algn="l" rtl="0" eaLnBrk="0" fontAlgn="base" hangingPunct="0">
              <a:spcBef>
                <a:spcPct val="20000"/>
              </a:spcBef>
              <a:spcAft>
                <a:spcPct val="0"/>
              </a:spcAft>
              <a:buClr>
                <a:schemeClr val="accent2"/>
              </a:buClr>
              <a:buSzPct val="60000"/>
              <a:buFont typeface="Wingdings" panose="05000000000000000000" pitchFamily="2" charset="2"/>
              <a:buChar char="q"/>
              <a:defRPr sz="2200">
                <a:solidFill>
                  <a:schemeClr val="tx1"/>
                </a:solidFill>
                <a:latin typeface="+mn-lt"/>
                <a:ea typeface="ＭＳ Ｐゴシック" pitchFamily="-106" charset="-128"/>
              </a:defRPr>
            </a:lvl2pPr>
            <a:lvl3pPr marL="1022350" indent="-350838" algn="l" rtl="0" eaLnBrk="0" fontAlgn="base" hangingPunct="0">
              <a:spcBef>
                <a:spcPct val="20000"/>
              </a:spcBef>
              <a:spcAft>
                <a:spcPct val="0"/>
              </a:spcAft>
              <a:buClr>
                <a:schemeClr val="accent1"/>
              </a:buClr>
              <a:buSzPct val="65000"/>
              <a:buFont typeface="Wingdings" panose="05000000000000000000" pitchFamily="2" charset="2"/>
              <a:buChar char="n"/>
              <a:defRPr sz="2000">
                <a:solidFill>
                  <a:schemeClr val="tx1"/>
                </a:solidFill>
                <a:latin typeface="+mn-lt"/>
                <a:ea typeface="ＭＳ Ｐゴシック" pitchFamily="-106" charset="-128"/>
              </a:defRPr>
            </a:lvl3pPr>
            <a:lvl4pPr marL="1339850" indent="-315913" algn="l" rtl="0" eaLnBrk="0" fontAlgn="base" hangingPunct="0">
              <a:spcBef>
                <a:spcPct val="20000"/>
              </a:spcBef>
              <a:spcAft>
                <a:spcPct val="0"/>
              </a:spcAft>
              <a:buClr>
                <a:schemeClr val="accent2"/>
              </a:buClr>
              <a:buSzPct val="70000"/>
              <a:buFont typeface="Wingdings" panose="05000000000000000000" pitchFamily="2" charset="2"/>
              <a:buChar char="q"/>
              <a:defRPr>
                <a:solidFill>
                  <a:schemeClr val="tx1"/>
                </a:solidFill>
                <a:latin typeface="+mn-lt"/>
                <a:ea typeface="ＭＳ Ｐゴシック" pitchFamily="-106" charset="-128"/>
              </a:defRPr>
            </a:lvl4pPr>
            <a:lvl5pPr marL="1681163" indent="-339725" algn="l" rtl="0" eaLnBrk="0" fontAlgn="base" hangingPunct="0">
              <a:spcBef>
                <a:spcPct val="20000"/>
              </a:spcBef>
              <a:spcAft>
                <a:spcPct val="0"/>
              </a:spcAft>
              <a:buClr>
                <a:schemeClr val="accent1"/>
              </a:buClr>
              <a:buSzPct val="75000"/>
              <a:buFont typeface="Wingdings" panose="05000000000000000000" pitchFamily="2" charset="2"/>
              <a:buChar char="§"/>
              <a:defRPr sz="1600">
                <a:solidFill>
                  <a:schemeClr val="tx1"/>
                </a:solidFill>
                <a:latin typeface="+mn-lt"/>
                <a:ea typeface="ＭＳ Ｐゴシック" pitchFamily="-106" charset="-128"/>
              </a:defRPr>
            </a:lvl5pPr>
            <a:lvl6pPr marL="2138363" indent="-339725" algn="l" rtl="0" fontAlgn="base">
              <a:spcBef>
                <a:spcPct val="20000"/>
              </a:spcBef>
              <a:spcAft>
                <a:spcPct val="0"/>
              </a:spcAft>
              <a:buClr>
                <a:schemeClr val="accent1"/>
              </a:buClr>
              <a:buSzPct val="75000"/>
              <a:buFont typeface="Wingdings" pitchFamily="2" charset="2"/>
              <a:buChar char="§"/>
              <a:defRPr sz="1600">
                <a:solidFill>
                  <a:schemeClr val="tx1"/>
                </a:solidFill>
                <a:latin typeface="+mn-lt"/>
              </a:defRPr>
            </a:lvl6pPr>
            <a:lvl7pPr marL="2595563" indent="-339725" algn="l" rtl="0" fontAlgn="base">
              <a:spcBef>
                <a:spcPct val="20000"/>
              </a:spcBef>
              <a:spcAft>
                <a:spcPct val="0"/>
              </a:spcAft>
              <a:buClr>
                <a:schemeClr val="accent1"/>
              </a:buClr>
              <a:buSzPct val="75000"/>
              <a:buFont typeface="Wingdings" pitchFamily="2" charset="2"/>
              <a:buChar char="§"/>
              <a:defRPr sz="1600">
                <a:solidFill>
                  <a:schemeClr val="tx1"/>
                </a:solidFill>
                <a:latin typeface="+mn-lt"/>
              </a:defRPr>
            </a:lvl7pPr>
            <a:lvl8pPr marL="3052763" indent="-339725" algn="l" rtl="0" fontAlgn="base">
              <a:spcBef>
                <a:spcPct val="20000"/>
              </a:spcBef>
              <a:spcAft>
                <a:spcPct val="0"/>
              </a:spcAft>
              <a:buClr>
                <a:schemeClr val="accent1"/>
              </a:buClr>
              <a:buSzPct val="75000"/>
              <a:buFont typeface="Wingdings" pitchFamily="2" charset="2"/>
              <a:buChar char="§"/>
              <a:defRPr sz="1600">
                <a:solidFill>
                  <a:schemeClr val="tx1"/>
                </a:solidFill>
                <a:latin typeface="+mn-lt"/>
              </a:defRPr>
            </a:lvl8pPr>
            <a:lvl9pPr marL="3509963" indent="-339725" algn="l" rtl="0" fontAlgn="base">
              <a:spcBef>
                <a:spcPct val="20000"/>
              </a:spcBef>
              <a:spcAft>
                <a:spcPct val="0"/>
              </a:spcAft>
              <a:buClr>
                <a:schemeClr val="accent1"/>
              </a:buClr>
              <a:buSzPct val="75000"/>
              <a:buFont typeface="Wingdings" pitchFamily="2" charset="2"/>
              <a:buChar char="§"/>
              <a:defRPr sz="1600">
                <a:solidFill>
                  <a:schemeClr val="tx1"/>
                </a:solidFill>
                <a:latin typeface="+mn-lt"/>
              </a:defRPr>
            </a:lvl9pPr>
          </a:lstStyle>
          <a:p>
            <a:r>
              <a:rPr lang="en-US" kern="0" dirty="0"/>
              <a:t>The D flip-flop is </a:t>
            </a:r>
            <a:r>
              <a:rPr lang="en-US" b="1" kern="0" dirty="0">
                <a:solidFill>
                  <a:srgbClr val="0432FF"/>
                </a:solidFill>
              </a:rPr>
              <a:t>made</a:t>
            </a:r>
            <a:r>
              <a:rPr lang="en-US" kern="0" dirty="0">
                <a:solidFill>
                  <a:srgbClr val="0432FF"/>
                </a:solidFill>
              </a:rPr>
              <a:t> </a:t>
            </a:r>
            <a:r>
              <a:rPr lang="en-US" kern="0" dirty="0"/>
              <a:t>from </a:t>
            </a:r>
            <a:r>
              <a:rPr lang="en-US" b="1" kern="0" dirty="0">
                <a:solidFill>
                  <a:srgbClr val="0432FF"/>
                </a:solidFill>
              </a:rPr>
              <a:t>combinational</a:t>
            </a:r>
            <a:r>
              <a:rPr lang="en-US" kern="0" dirty="0"/>
              <a:t> elements</a:t>
            </a:r>
          </a:p>
          <a:p>
            <a:r>
              <a:rPr lang="en-US" b="1" kern="0" dirty="0">
                <a:solidFill>
                  <a:srgbClr val="FF0000"/>
                </a:solidFill>
              </a:rPr>
              <a:t>D, Q, CLK all have timing requirements!</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8"/>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23">
                                            <p:txEl>
                                              <p:pRg st="0" end="0"/>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2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uiExpand="1" build="p"/>
      <p:bldP spid="23" grpId="0" build="p"/>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9" name="Rectangle 2"/>
          <p:cNvSpPr>
            <a:spLocks noGrp="1" noChangeArrowheads="1"/>
          </p:cNvSpPr>
          <p:nvPr>
            <p:ph type="title"/>
            <p:custDataLst>
              <p:tags r:id="rId2"/>
            </p:custDataLst>
          </p:nvPr>
        </p:nvSpPr>
        <p:spPr/>
        <p:txBody>
          <a:bodyPr/>
          <a:lstStyle/>
          <a:p>
            <a:r>
              <a:rPr lang="en-US" dirty="0"/>
              <a:t>D Flip-Flop Input Timing Constraints</a:t>
            </a:r>
          </a:p>
        </p:txBody>
      </p:sp>
      <p:sp>
        <p:nvSpPr>
          <p:cNvPr id="2" name="Content Placeholder 1"/>
          <p:cNvSpPr>
            <a:spLocks noGrp="1"/>
          </p:cNvSpPr>
          <p:nvPr>
            <p:ph idx="1"/>
          </p:nvPr>
        </p:nvSpPr>
        <p:spPr>
          <a:xfrm>
            <a:off x="228600" y="911592"/>
            <a:ext cx="8763000" cy="543182"/>
          </a:xfrm>
        </p:spPr>
        <p:txBody>
          <a:bodyPr/>
          <a:lstStyle/>
          <a:p>
            <a:r>
              <a:rPr lang="en-US" b="1" dirty="0"/>
              <a:t>D </a:t>
            </a:r>
            <a:r>
              <a:rPr lang="en-US" dirty="0"/>
              <a:t>must be </a:t>
            </a:r>
            <a:r>
              <a:rPr lang="en-US" b="1" dirty="0">
                <a:solidFill>
                  <a:srgbClr val="0432FF"/>
                </a:solidFill>
              </a:rPr>
              <a:t>stable</a:t>
            </a:r>
            <a:r>
              <a:rPr lang="en-US" dirty="0"/>
              <a:t> when </a:t>
            </a:r>
            <a:r>
              <a:rPr lang="en-US" b="1" dirty="0">
                <a:solidFill>
                  <a:srgbClr val="0432FF"/>
                </a:solidFill>
              </a:rPr>
              <a:t>sampled</a:t>
            </a:r>
            <a:r>
              <a:rPr lang="en-US" dirty="0"/>
              <a:t> (i.e., at active clock edge)</a:t>
            </a:r>
            <a:endParaRPr lang="en-US" i="1" dirty="0">
              <a:solidFill>
                <a:srgbClr val="0432FF"/>
              </a:solidFill>
            </a:endParaRPr>
          </a:p>
          <a:p>
            <a:endParaRPr lang="de-CH" dirty="0"/>
          </a:p>
        </p:txBody>
      </p:sp>
      <p:graphicFrame>
        <p:nvGraphicFramePr>
          <p:cNvPr id="3" name="Object 2"/>
          <p:cNvGraphicFramePr>
            <a:graphicFrameLocks noGrp="1" noChangeAspect="1"/>
          </p:cNvGraphicFramePr>
          <p:nvPr>
            <p:custDataLst>
              <p:tags r:id="rId3"/>
            </p:custDataLst>
            <p:extLst>
              <p:ext uri="{D42A27DB-BD31-4B8C-83A1-F6EECF244321}">
                <p14:modId xmlns:p14="http://schemas.microsoft.com/office/powerpoint/2010/main" val="1643611457"/>
              </p:ext>
            </p:extLst>
          </p:nvPr>
        </p:nvGraphicFramePr>
        <p:xfrm>
          <a:off x="3899892" y="1598919"/>
          <a:ext cx="3825044" cy="2350551"/>
        </p:xfrm>
        <a:graphic>
          <a:graphicData uri="http://schemas.openxmlformats.org/presentationml/2006/ole">
            <mc:AlternateContent xmlns:mc="http://schemas.openxmlformats.org/markup-compatibility/2006">
              <mc:Choice xmlns:v="urn:schemas-microsoft-com:vml" Requires="v">
                <p:oleObj spid="_x0000_s3089" name="VISIO" r:id="rId6" imgW="1969242" imgH="1209023" progId="Visio.Drawing.6">
                  <p:embed/>
                </p:oleObj>
              </mc:Choice>
              <mc:Fallback>
                <p:oleObj name="VISIO" r:id="rId6" imgW="1969242" imgH="1209023" progId="Visio.Drawing.6">
                  <p:embed/>
                  <p:pic>
                    <p:nvPicPr>
                      <p:cNvPr id="3" name="Object 2"/>
                      <p:cNvPicPr>
                        <a:picLocks noGrp="1"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899892" y="1598919"/>
                        <a:ext cx="3825044" cy="2350551"/>
                      </a:xfrm>
                      <a:prstGeom prst="rect">
                        <a:avLst/>
                      </a:prstGeom>
                      <a:noFill/>
                      <a:ln>
                        <a:noFill/>
                      </a:ln>
                    </p:spPr>
                  </p:pic>
                </p:oleObj>
              </mc:Fallback>
            </mc:AlternateContent>
          </a:graphicData>
        </a:graphic>
      </p:graphicFrame>
      <p:sp>
        <p:nvSpPr>
          <p:cNvPr id="4" name="Slide Number Placeholder 3"/>
          <p:cNvSpPr>
            <a:spLocks noGrp="1"/>
          </p:cNvSpPr>
          <p:nvPr>
            <p:ph type="sldNum" sz="quarter" idx="10"/>
          </p:nvPr>
        </p:nvSpPr>
        <p:spPr/>
        <p:txBody>
          <a:bodyPr/>
          <a:lstStyle/>
          <a:p>
            <a:fld id="{3F7A0F0B-C524-490E-9528-FEC33668804C}" type="slidenum">
              <a:rPr lang="en-US" smtClean="0"/>
              <a:pPr/>
              <a:t>32</a:t>
            </a:fld>
            <a:endParaRPr lang="en-US"/>
          </a:p>
        </p:txBody>
      </p:sp>
      <p:grpSp>
        <p:nvGrpSpPr>
          <p:cNvPr id="7" name="Group 6"/>
          <p:cNvGrpSpPr/>
          <p:nvPr/>
        </p:nvGrpSpPr>
        <p:grpSpPr>
          <a:xfrm>
            <a:off x="1295400" y="1550235"/>
            <a:ext cx="2417279" cy="2151643"/>
            <a:chOff x="2574130" y="1950344"/>
            <a:chExt cx="3559278" cy="3168147"/>
          </a:xfrm>
        </p:grpSpPr>
        <p:sp>
          <p:nvSpPr>
            <p:cNvPr id="8" name="Rectangle 7"/>
            <p:cNvSpPr/>
            <p:nvPr/>
          </p:nvSpPr>
          <p:spPr bwMode="auto">
            <a:xfrm>
              <a:off x="3581400" y="2984891"/>
              <a:ext cx="1752600" cy="2133600"/>
            </a:xfrm>
            <a:prstGeom prst="rect">
              <a:avLst/>
            </a:prstGeom>
            <a:solidFill>
              <a:schemeClr val="bg1"/>
            </a:solidFill>
            <a:ln w="508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400" b="0" i="0" u="none" strike="noStrike" cap="none" normalizeH="0" baseline="0">
                <a:ln>
                  <a:noFill/>
                </a:ln>
                <a:solidFill>
                  <a:schemeClr val="tx1"/>
                </a:solidFill>
                <a:effectLst/>
                <a:latin typeface="Arial" pitchFamily="34" charset="0"/>
              </a:endParaRPr>
            </a:p>
          </p:txBody>
        </p:sp>
        <p:cxnSp>
          <p:nvCxnSpPr>
            <p:cNvPr id="9" name="Straight Connector 8"/>
            <p:cNvCxnSpPr/>
            <p:nvPr/>
          </p:nvCxnSpPr>
          <p:spPr bwMode="auto">
            <a:xfrm>
              <a:off x="4191000" y="2984891"/>
              <a:ext cx="304800" cy="301752"/>
            </a:xfrm>
            <a:prstGeom prst="line">
              <a:avLst/>
            </a:prstGeom>
            <a:solidFill>
              <a:srgbClr val="C0C0C0"/>
            </a:solidFill>
            <a:ln w="50800" cap="flat" cmpd="sng" algn="ctr">
              <a:solidFill>
                <a:schemeClr val="tx1"/>
              </a:solidFill>
              <a:prstDash val="solid"/>
              <a:round/>
              <a:headEnd type="none" w="med" len="med"/>
              <a:tailEnd type="none" w="med" len="med"/>
            </a:ln>
            <a:effectLst/>
          </p:spPr>
        </p:cxnSp>
        <p:cxnSp>
          <p:nvCxnSpPr>
            <p:cNvPr id="10" name="Straight Connector 9"/>
            <p:cNvCxnSpPr/>
            <p:nvPr/>
          </p:nvCxnSpPr>
          <p:spPr bwMode="auto">
            <a:xfrm flipH="1">
              <a:off x="4474369" y="2984891"/>
              <a:ext cx="304800" cy="301752"/>
            </a:xfrm>
            <a:prstGeom prst="line">
              <a:avLst/>
            </a:prstGeom>
            <a:solidFill>
              <a:srgbClr val="C0C0C0"/>
            </a:solidFill>
            <a:ln w="50800" cap="flat" cmpd="sng" algn="ctr">
              <a:solidFill>
                <a:schemeClr val="tx1"/>
              </a:solidFill>
              <a:prstDash val="solid"/>
              <a:round/>
              <a:headEnd type="none" w="med" len="med"/>
              <a:tailEnd type="none" w="med" len="med"/>
            </a:ln>
            <a:effectLst/>
          </p:spPr>
        </p:cxnSp>
        <p:cxnSp>
          <p:nvCxnSpPr>
            <p:cNvPr id="11" name="Straight Connector 10"/>
            <p:cNvCxnSpPr/>
            <p:nvPr/>
          </p:nvCxnSpPr>
          <p:spPr bwMode="auto">
            <a:xfrm>
              <a:off x="4479132" y="2527691"/>
              <a:ext cx="0" cy="457200"/>
            </a:xfrm>
            <a:prstGeom prst="line">
              <a:avLst/>
            </a:prstGeom>
            <a:solidFill>
              <a:srgbClr val="C0C0C0"/>
            </a:solidFill>
            <a:ln w="50800" cap="flat" cmpd="sng" algn="ctr">
              <a:solidFill>
                <a:schemeClr val="tx1"/>
              </a:solidFill>
              <a:prstDash val="solid"/>
              <a:round/>
              <a:headEnd type="none" w="med" len="med"/>
              <a:tailEnd type="triangle" w="med" len="med"/>
            </a:ln>
            <a:effectLst/>
          </p:spPr>
        </p:cxnSp>
        <p:cxnSp>
          <p:nvCxnSpPr>
            <p:cNvPr id="12" name="Straight Connector 11"/>
            <p:cNvCxnSpPr/>
            <p:nvPr/>
          </p:nvCxnSpPr>
          <p:spPr bwMode="auto">
            <a:xfrm rot="5400000">
              <a:off x="5562600" y="3828864"/>
              <a:ext cx="0" cy="457200"/>
            </a:xfrm>
            <a:prstGeom prst="line">
              <a:avLst/>
            </a:prstGeom>
            <a:solidFill>
              <a:srgbClr val="C0C0C0"/>
            </a:solidFill>
            <a:ln w="50800" cap="flat" cmpd="sng" algn="ctr">
              <a:solidFill>
                <a:schemeClr val="tx1"/>
              </a:solidFill>
              <a:prstDash val="solid"/>
              <a:round/>
              <a:headEnd type="triangle" w="med" len="med"/>
              <a:tailEnd type="none" w="med" len="med"/>
            </a:ln>
            <a:effectLst/>
          </p:spPr>
        </p:cxnSp>
        <p:cxnSp>
          <p:nvCxnSpPr>
            <p:cNvPr id="13" name="Straight Connector 12"/>
            <p:cNvCxnSpPr/>
            <p:nvPr/>
          </p:nvCxnSpPr>
          <p:spPr bwMode="auto">
            <a:xfrm rot="5400000">
              <a:off x="3352800" y="3905064"/>
              <a:ext cx="0" cy="457200"/>
            </a:xfrm>
            <a:prstGeom prst="line">
              <a:avLst/>
            </a:prstGeom>
            <a:solidFill>
              <a:srgbClr val="C0C0C0"/>
            </a:solidFill>
            <a:ln w="50800" cap="flat" cmpd="sng" algn="ctr">
              <a:solidFill>
                <a:schemeClr val="tx1"/>
              </a:solidFill>
              <a:prstDash val="solid"/>
              <a:round/>
              <a:headEnd type="triangle" w="med" len="med"/>
              <a:tailEnd type="none" w="med" len="med"/>
            </a:ln>
            <a:effectLst/>
          </p:spPr>
        </p:cxnSp>
        <p:sp>
          <p:nvSpPr>
            <p:cNvPr id="14" name="TextBox 13"/>
            <p:cNvSpPr txBox="1"/>
            <p:nvPr/>
          </p:nvSpPr>
          <p:spPr>
            <a:xfrm>
              <a:off x="2574130" y="3828742"/>
              <a:ext cx="381000" cy="609845"/>
            </a:xfrm>
            <a:prstGeom prst="rect">
              <a:avLst/>
            </a:prstGeom>
            <a:noFill/>
          </p:spPr>
          <p:txBody>
            <a:bodyPr wrap="square" rtlCol="0">
              <a:spAutoFit/>
            </a:bodyPr>
            <a:lstStyle/>
            <a:p>
              <a:r>
                <a:rPr lang="en-US" sz="2000" i="1" dirty="0">
                  <a:latin typeface="+mn-lt"/>
                </a:rPr>
                <a:t>D</a:t>
              </a:r>
            </a:p>
          </p:txBody>
        </p:sp>
        <p:sp>
          <p:nvSpPr>
            <p:cNvPr id="15" name="TextBox 14"/>
            <p:cNvSpPr txBox="1"/>
            <p:nvPr/>
          </p:nvSpPr>
          <p:spPr>
            <a:xfrm>
              <a:off x="5752408" y="3752542"/>
              <a:ext cx="381000" cy="609845"/>
            </a:xfrm>
            <a:prstGeom prst="rect">
              <a:avLst/>
            </a:prstGeom>
            <a:noFill/>
          </p:spPr>
          <p:txBody>
            <a:bodyPr wrap="square" rtlCol="0">
              <a:spAutoFit/>
            </a:bodyPr>
            <a:lstStyle/>
            <a:p>
              <a:r>
                <a:rPr lang="en-US" sz="2000" i="1" dirty="0">
                  <a:latin typeface="+mn-lt"/>
                </a:rPr>
                <a:t>Q</a:t>
              </a:r>
            </a:p>
          </p:txBody>
        </p:sp>
        <p:sp>
          <p:nvSpPr>
            <p:cNvPr id="16" name="TextBox 15"/>
            <p:cNvSpPr txBox="1"/>
            <p:nvPr/>
          </p:nvSpPr>
          <p:spPr>
            <a:xfrm>
              <a:off x="3989784" y="1950344"/>
              <a:ext cx="935830" cy="609845"/>
            </a:xfrm>
            <a:prstGeom prst="rect">
              <a:avLst/>
            </a:prstGeom>
            <a:noFill/>
          </p:spPr>
          <p:txBody>
            <a:bodyPr wrap="square" rtlCol="0">
              <a:spAutoFit/>
            </a:bodyPr>
            <a:lstStyle/>
            <a:p>
              <a:r>
                <a:rPr lang="en-US" sz="2000" i="1" dirty="0">
                  <a:latin typeface="+mn-lt"/>
                </a:rPr>
                <a:t>CLK</a:t>
              </a:r>
            </a:p>
          </p:txBody>
        </p:sp>
      </p:grpSp>
      <p:sp>
        <p:nvSpPr>
          <p:cNvPr id="17" name="Rectangle 16"/>
          <p:cNvSpPr/>
          <p:nvPr/>
        </p:nvSpPr>
        <p:spPr>
          <a:xfrm>
            <a:off x="228600" y="3968558"/>
            <a:ext cx="8763000" cy="2456057"/>
          </a:xfrm>
          <a:prstGeom prst="rect">
            <a:avLst/>
          </a:prstGeom>
        </p:spPr>
        <p:txBody>
          <a:bodyPr wrap="square">
            <a:spAutoFit/>
          </a:bodyPr>
          <a:lstStyle/>
          <a:p>
            <a:pPr marL="342900" lvl="0" indent="-342900">
              <a:spcBef>
                <a:spcPct val="20000"/>
              </a:spcBef>
              <a:buClr>
                <a:srgbClr val="CC9900"/>
              </a:buClr>
              <a:buSzPct val="65000"/>
              <a:buFont typeface="Wingdings" panose="05000000000000000000" pitchFamily="2" charset="2"/>
              <a:buChar char="n"/>
            </a:pPr>
            <a:r>
              <a:rPr lang="en-US" sz="2400" b="1" i="1" kern="0" dirty="0">
                <a:solidFill>
                  <a:srgbClr val="7030A0"/>
                </a:solidFill>
                <a:latin typeface="Tahoma"/>
                <a:ea typeface="ＭＳ Ｐゴシック" charset="0"/>
              </a:rPr>
              <a:t>Setup time</a:t>
            </a:r>
            <a:r>
              <a:rPr lang="en-US" sz="2400" b="1" kern="0" dirty="0">
                <a:solidFill>
                  <a:srgbClr val="7030A0"/>
                </a:solidFill>
                <a:latin typeface="Tahoma"/>
                <a:ea typeface="ＭＳ Ｐゴシック" charset="0"/>
              </a:rPr>
              <a:t> (</a:t>
            </a:r>
            <a:r>
              <a:rPr lang="en-US" sz="2400" b="1" kern="0" dirty="0" err="1">
                <a:solidFill>
                  <a:srgbClr val="7030A0"/>
                </a:solidFill>
                <a:latin typeface="Tahoma"/>
                <a:ea typeface="ＭＳ Ｐゴシック" charset="0"/>
              </a:rPr>
              <a:t>t</a:t>
            </a:r>
            <a:r>
              <a:rPr lang="en-US" sz="2400" b="1" kern="0" baseline="-25000" dirty="0" err="1">
                <a:solidFill>
                  <a:srgbClr val="7030A0"/>
                </a:solidFill>
                <a:latin typeface="Tahoma"/>
                <a:ea typeface="ＭＳ Ｐゴシック" charset="0"/>
              </a:rPr>
              <a:t>setup</a:t>
            </a:r>
            <a:r>
              <a:rPr lang="en-US" sz="2400" b="1" kern="0" dirty="0">
                <a:solidFill>
                  <a:srgbClr val="7030A0"/>
                </a:solidFill>
                <a:latin typeface="Tahoma"/>
                <a:ea typeface="ＭＳ Ｐゴシック" charset="0"/>
              </a:rPr>
              <a:t>): </a:t>
            </a:r>
            <a:r>
              <a:rPr lang="en-US" sz="2400" kern="0" dirty="0">
                <a:solidFill>
                  <a:srgbClr val="000000"/>
                </a:solidFill>
                <a:latin typeface="Tahoma"/>
                <a:ea typeface="ＭＳ Ｐゴシック" charset="0"/>
              </a:rPr>
              <a:t>time </a:t>
            </a:r>
            <a:r>
              <a:rPr lang="en-US" sz="2400" b="1" kern="0" dirty="0">
                <a:solidFill>
                  <a:srgbClr val="000000"/>
                </a:solidFill>
                <a:latin typeface="Tahoma"/>
                <a:ea typeface="ＭＳ Ｐゴシック" charset="0"/>
              </a:rPr>
              <a:t>before</a:t>
            </a:r>
            <a:r>
              <a:rPr lang="en-US" sz="2400" kern="0" dirty="0">
                <a:solidFill>
                  <a:srgbClr val="000000"/>
                </a:solidFill>
                <a:latin typeface="Tahoma"/>
                <a:ea typeface="ＭＳ Ｐゴシック" charset="0"/>
              </a:rPr>
              <a:t> the clock edge that data must be stable (i.e. not changing)</a:t>
            </a:r>
          </a:p>
          <a:p>
            <a:pPr marL="342900" lvl="0" indent="-342900">
              <a:spcBef>
                <a:spcPct val="20000"/>
              </a:spcBef>
              <a:buClr>
                <a:srgbClr val="CC9900"/>
              </a:buClr>
              <a:buSzPct val="65000"/>
              <a:buFont typeface="Wingdings" panose="05000000000000000000" pitchFamily="2" charset="2"/>
              <a:buChar char="n"/>
            </a:pPr>
            <a:r>
              <a:rPr lang="en-US" sz="2400" b="1" i="1" kern="0" dirty="0">
                <a:solidFill>
                  <a:srgbClr val="7030A0"/>
                </a:solidFill>
                <a:latin typeface="Tahoma"/>
                <a:ea typeface="ＭＳ Ｐゴシック" charset="0"/>
              </a:rPr>
              <a:t>Hold time</a:t>
            </a:r>
            <a:r>
              <a:rPr lang="en-US" sz="2400" b="1" kern="0" dirty="0">
                <a:solidFill>
                  <a:srgbClr val="7030A0"/>
                </a:solidFill>
                <a:latin typeface="Tahoma"/>
                <a:ea typeface="ＭＳ Ｐゴシック" charset="0"/>
              </a:rPr>
              <a:t> (</a:t>
            </a:r>
            <a:r>
              <a:rPr lang="en-US" sz="2400" b="1" kern="0" dirty="0" err="1">
                <a:solidFill>
                  <a:srgbClr val="7030A0"/>
                </a:solidFill>
                <a:latin typeface="Tahoma"/>
                <a:ea typeface="ＭＳ Ｐゴシック" charset="0"/>
              </a:rPr>
              <a:t>t</a:t>
            </a:r>
            <a:r>
              <a:rPr lang="en-US" sz="2400" b="1" kern="0" baseline="-25000" dirty="0" err="1">
                <a:solidFill>
                  <a:srgbClr val="7030A0"/>
                </a:solidFill>
                <a:latin typeface="Tahoma"/>
                <a:ea typeface="ＭＳ Ｐゴシック" charset="0"/>
              </a:rPr>
              <a:t>hold</a:t>
            </a:r>
            <a:r>
              <a:rPr lang="en-US" sz="2400" b="1" kern="0" dirty="0">
                <a:solidFill>
                  <a:srgbClr val="7030A0"/>
                </a:solidFill>
                <a:latin typeface="Tahoma"/>
                <a:ea typeface="ＭＳ Ｐゴシック" charset="0"/>
              </a:rPr>
              <a:t>): </a:t>
            </a:r>
            <a:r>
              <a:rPr lang="en-US" sz="2400" kern="0" dirty="0">
                <a:solidFill>
                  <a:srgbClr val="000000"/>
                </a:solidFill>
                <a:latin typeface="Tahoma"/>
                <a:ea typeface="ＭＳ Ｐゴシック" charset="0"/>
              </a:rPr>
              <a:t>time </a:t>
            </a:r>
            <a:r>
              <a:rPr lang="en-US" sz="2400" b="1" kern="0" dirty="0">
                <a:solidFill>
                  <a:srgbClr val="000000"/>
                </a:solidFill>
                <a:latin typeface="Tahoma"/>
                <a:ea typeface="ＭＳ Ｐゴシック" charset="0"/>
              </a:rPr>
              <a:t>after</a:t>
            </a:r>
            <a:r>
              <a:rPr lang="en-US" sz="2400" kern="0" dirty="0">
                <a:solidFill>
                  <a:srgbClr val="000000"/>
                </a:solidFill>
                <a:latin typeface="Tahoma"/>
                <a:ea typeface="ＭＳ Ｐゴシック" charset="0"/>
              </a:rPr>
              <a:t> the clock edge that data must be stable</a:t>
            </a:r>
          </a:p>
          <a:p>
            <a:pPr marL="342900" lvl="0" indent="-342900">
              <a:spcBef>
                <a:spcPct val="20000"/>
              </a:spcBef>
              <a:buClr>
                <a:srgbClr val="CC9900"/>
              </a:buClr>
              <a:buSzPct val="65000"/>
              <a:buFont typeface="Wingdings" panose="05000000000000000000" pitchFamily="2" charset="2"/>
              <a:buChar char="n"/>
            </a:pPr>
            <a:r>
              <a:rPr lang="en-US" sz="2400" b="1" i="1" kern="0" dirty="0">
                <a:solidFill>
                  <a:srgbClr val="7030A0"/>
                </a:solidFill>
                <a:latin typeface="Tahoma"/>
                <a:ea typeface="ＭＳ Ｐゴシック" charset="0"/>
              </a:rPr>
              <a:t>Aperture time</a:t>
            </a:r>
            <a:r>
              <a:rPr lang="en-US" sz="2400" b="1" kern="0" dirty="0">
                <a:solidFill>
                  <a:srgbClr val="7030A0"/>
                </a:solidFill>
                <a:latin typeface="Tahoma"/>
                <a:ea typeface="ＭＳ Ｐゴシック" charset="0"/>
              </a:rPr>
              <a:t> (t</a:t>
            </a:r>
            <a:r>
              <a:rPr lang="en-US" sz="2400" b="1" kern="0" baseline="-25000" dirty="0">
                <a:solidFill>
                  <a:srgbClr val="7030A0"/>
                </a:solidFill>
                <a:latin typeface="Tahoma"/>
                <a:ea typeface="ＭＳ Ｐゴシック" charset="0"/>
              </a:rPr>
              <a:t>a</a:t>
            </a:r>
            <a:r>
              <a:rPr lang="en-US" sz="2400" b="1" kern="0" dirty="0">
                <a:solidFill>
                  <a:srgbClr val="7030A0"/>
                </a:solidFill>
                <a:latin typeface="Tahoma"/>
                <a:ea typeface="ＭＳ Ｐゴシック" charset="0"/>
              </a:rPr>
              <a:t>): </a:t>
            </a:r>
            <a:r>
              <a:rPr lang="en-US" sz="2400" kern="0" dirty="0">
                <a:solidFill>
                  <a:srgbClr val="000000"/>
                </a:solidFill>
                <a:latin typeface="Tahoma"/>
                <a:ea typeface="ＭＳ Ｐゴシック" charset="0"/>
              </a:rPr>
              <a:t>time </a:t>
            </a:r>
            <a:r>
              <a:rPr lang="en-US" sz="2400" b="1" kern="0" dirty="0">
                <a:solidFill>
                  <a:srgbClr val="000000"/>
                </a:solidFill>
                <a:latin typeface="Tahoma"/>
                <a:ea typeface="ＭＳ Ｐゴシック" charset="0"/>
              </a:rPr>
              <a:t>around</a:t>
            </a:r>
            <a:r>
              <a:rPr lang="en-US" sz="2400" kern="0" dirty="0">
                <a:solidFill>
                  <a:srgbClr val="000000"/>
                </a:solidFill>
                <a:latin typeface="Tahoma"/>
                <a:ea typeface="ＭＳ Ｐゴシック" charset="0"/>
              </a:rPr>
              <a:t> clock edge that data must be stable </a:t>
            </a:r>
            <a:r>
              <a:rPr lang="en-US" sz="2400" b="1" kern="0" dirty="0">
                <a:solidFill>
                  <a:srgbClr val="000000"/>
                </a:solidFill>
                <a:latin typeface="Tahoma"/>
                <a:ea typeface="ＭＳ Ｐゴシック" charset="0"/>
              </a:rPr>
              <a:t>(t</a:t>
            </a:r>
            <a:r>
              <a:rPr lang="en-US" sz="2400" b="1" kern="0" baseline="-25000" dirty="0">
                <a:solidFill>
                  <a:srgbClr val="000000"/>
                </a:solidFill>
                <a:latin typeface="Tahoma"/>
                <a:ea typeface="ＭＳ Ｐゴシック" charset="0"/>
              </a:rPr>
              <a:t>a</a:t>
            </a:r>
            <a:r>
              <a:rPr lang="en-US" sz="2400" b="1" kern="0" dirty="0">
                <a:solidFill>
                  <a:srgbClr val="000000"/>
                </a:solidFill>
                <a:latin typeface="Tahoma"/>
                <a:ea typeface="ＭＳ Ｐゴシック" charset="0"/>
              </a:rPr>
              <a:t> = </a:t>
            </a:r>
            <a:r>
              <a:rPr lang="en-US" sz="2400" b="1" kern="0" dirty="0" err="1">
                <a:solidFill>
                  <a:srgbClr val="000000"/>
                </a:solidFill>
                <a:latin typeface="Tahoma"/>
                <a:ea typeface="ＭＳ Ｐゴシック" charset="0"/>
              </a:rPr>
              <a:t>t</a:t>
            </a:r>
            <a:r>
              <a:rPr lang="en-US" sz="2400" b="1" kern="0" baseline="-25000" dirty="0" err="1">
                <a:solidFill>
                  <a:srgbClr val="000000"/>
                </a:solidFill>
                <a:latin typeface="Tahoma"/>
                <a:ea typeface="ＭＳ Ｐゴシック" charset="0"/>
              </a:rPr>
              <a:t>setup</a:t>
            </a:r>
            <a:r>
              <a:rPr lang="en-US" sz="2400" b="1" kern="0" dirty="0">
                <a:solidFill>
                  <a:srgbClr val="000000"/>
                </a:solidFill>
                <a:latin typeface="Tahoma"/>
                <a:ea typeface="ＭＳ Ｐゴシック" charset="0"/>
              </a:rPr>
              <a:t> + </a:t>
            </a:r>
            <a:r>
              <a:rPr lang="en-US" sz="2400" b="1" kern="0" dirty="0" err="1">
                <a:solidFill>
                  <a:srgbClr val="000000"/>
                </a:solidFill>
                <a:latin typeface="Tahoma"/>
                <a:ea typeface="ＭＳ Ｐゴシック" charset="0"/>
              </a:rPr>
              <a:t>t</a:t>
            </a:r>
            <a:r>
              <a:rPr lang="en-US" sz="2400" b="1" kern="0" baseline="-25000" dirty="0" err="1">
                <a:solidFill>
                  <a:srgbClr val="000000"/>
                </a:solidFill>
                <a:latin typeface="Tahoma"/>
                <a:ea typeface="ＭＳ Ｐゴシック" charset="0"/>
              </a:rPr>
              <a:t>hold</a:t>
            </a:r>
            <a:r>
              <a:rPr lang="en-US" sz="2400" b="1" kern="0" dirty="0">
                <a:solidFill>
                  <a:srgbClr val="000000"/>
                </a:solidFill>
                <a:latin typeface="Tahoma"/>
                <a:ea typeface="ＭＳ Ｐゴシック" charset="0"/>
              </a:rPr>
              <a:t>)</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7">
                                            <p:txEl>
                                              <p:pRg st="0" end="0"/>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7">
                                            <p:txEl>
                                              <p:pRg st="1" end="1"/>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7">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P spid="17" grpId="0" build="p"/>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1" name="Rectangle 2"/>
          <p:cNvSpPr>
            <a:spLocks noGrp="1" noChangeArrowheads="1"/>
          </p:cNvSpPr>
          <p:nvPr>
            <p:ph type="title"/>
            <p:custDataLst>
              <p:tags r:id="rId1"/>
            </p:custDataLst>
          </p:nvPr>
        </p:nvSpPr>
        <p:spPr/>
        <p:txBody>
          <a:bodyPr/>
          <a:lstStyle/>
          <a:p>
            <a:r>
              <a:rPr lang="en-US" dirty="0"/>
              <a:t>Violating Input Timing: </a:t>
            </a:r>
            <a:r>
              <a:rPr lang="en-US" dirty="0" err="1"/>
              <a:t>Metastability</a:t>
            </a:r>
            <a:endParaRPr lang="en-US" dirty="0"/>
          </a:p>
        </p:txBody>
      </p:sp>
      <p:sp>
        <p:nvSpPr>
          <p:cNvPr id="2" name="Content Placeholder 1"/>
          <p:cNvSpPr>
            <a:spLocks noGrp="1"/>
          </p:cNvSpPr>
          <p:nvPr>
            <p:ph idx="1"/>
          </p:nvPr>
        </p:nvSpPr>
        <p:spPr>
          <a:xfrm>
            <a:off x="228600" y="997527"/>
            <a:ext cx="8610600" cy="1320076"/>
          </a:xfrm>
        </p:spPr>
        <p:txBody>
          <a:bodyPr/>
          <a:lstStyle/>
          <a:p>
            <a:r>
              <a:rPr lang="en-US" dirty="0"/>
              <a:t>If D is </a:t>
            </a:r>
            <a:r>
              <a:rPr lang="en-US" b="1" dirty="0">
                <a:solidFill>
                  <a:srgbClr val="0432FF"/>
                </a:solidFill>
              </a:rPr>
              <a:t>changing</a:t>
            </a:r>
            <a:r>
              <a:rPr lang="en-US" dirty="0"/>
              <a:t> when sampled, </a:t>
            </a:r>
            <a:r>
              <a:rPr lang="en-US" b="1" i="1" dirty="0" err="1">
                <a:solidFill>
                  <a:srgbClr val="FF0000"/>
                </a:solidFill>
              </a:rPr>
              <a:t>metastability</a:t>
            </a:r>
            <a:r>
              <a:rPr lang="en-US" dirty="0">
                <a:solidFill>
                  <a:schemeClr val="accent1">
                    <a:lumMod val="75000"/>
                    <a:lumOff val="25000"/>
                  </a:schemeClr>
                </a:solidFill>
              </a:rPr>
              <a:t> </a:t>
            </a:r>
            <a:r>
              <a:rPr lang="en-US" dirty="0"/>
              <a:t>can occur</a:t>
            </a:r>
          </a:p>
          <a:p>
            <a:pPr lvl="1"/>
            <a:r>
              <a:rPr lang="en-US" dirty="0"/>
              <a:t>Flip-flop output is </a:t>
            </a:r>
            <a:r>
              <a:rPr lang="en-US" b="1" dirty="0">
                <a:solidFill>
                  <a:srgbClr val="FF0000"/>
                </a:solidFill>
              </a:rPr>
              <a:t>stuck</a:t>
            </a:r>
            <a:r>
              <a:rPr lang="en-US" dirty="0"/>
              <a:t> somewhere between ‘1’ and ‘0’</a:t>
            </a:r>
          </a:p>
          <a:p>
            <a:pPr lvl="1"/>
            <a:r>
              <a:rPr lang="en-US" dirty="0"/>
              <a:t>Output eventually settles </a:t>
            </a:r>
            <a:r>
              <a:rPr lang="en-US" b="1" dirty="0">
                <a:solidFill>
                  <a:srgbClr val="FF0000"/>
                </a:solidFill>
              </a:rPr>
              <a:t>non-deterministically</a:t>
            </a:r>
          </a:p>
        </p:txBody>
      </p:sp>
      <p:sp>
        <p:nvSpPr>
          <p:cNvPr id="22532" name="Rectangle 3"/>
          <p:cNvSpPr>
            <a:spLocks noChangeArrowheads="1"/>
          </p:cNvSpPr>
          <p:nvPr>
            <p:custDataLst>
              <p:tags r:id="rId2"/>
            </p:custDataLst>
          </p:nvPr>
        </p:nvSpPr>
        <p:spPr bwMode="auto">
          <a:xfrm>
            <a:off x="685800" y="1219200"/>
            <a:ext cx="8077200" cy="51816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marL="533400" indent="-533400">
              <a:spcBef>
                <a:spcPct val="20000"/>
              </a:spcBef>
              <a:buFontTx/>
              <a:buChar char="•"/>
            </a:pPr>
            <a:endParaRPr lang="en-US" sz="2400" dirty="0">
              <a:latin typeface="Calibri" pitchFamily="34" charset="0"/>
              <a:cs typeface="Arial" pitchFamily="34" charset="0"/>
            </a:endParaRPr>
          </a:p>
        </p:txBody>
      </p:sp>
      <p:sp>
        <p:nvSpPr>
          <p:cNvPr id="3" name="Slide Number Placeholder 2"/>
          <p:cNvSpPr>
            <a:spLocks noGrp="1"/>
          </p:cNvSpPr>
          <p:nvPr>
            <p:ph type="sldNum" sz="quarter" idx="10"/>
          </p:nvPr>
        </p:nvSpPr>
        <p:spPr/>
        <p:txBody>
          <a:bodyPr/>
          <a:lstStyle/>
          <a:p>
            <a:fld id="{3F7A0F0B-C524-490E-9528-FEC33668804C}" type="slidenum">
              <a:rPr lang="en-US" smtClean="0"/>
              <a:pPr/>
              <a:t>33</a:t>
            </a:fld>
            <a:endParaRPr lang="en-US"/>
          </a:p>
        </p:txBody>
      </p:sp>
      <p:pic>
        <p:nvPicPr>
          <p:cNvPr id="144441" name="Picture 57" descr="enter image description her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828800" y="2822872"/>
            <a:ext cx="5562600" cy="3562351"/>
          </a:xfrm>
          <a:prstGeom prst="rect">
            <a:avLst/>
          </a:prstGeom>
          <a:noFill/>
          <a:extLst>
            <a:ext uri="{909E8E84-426E-40DD-AFC4-6F175D3DCCD1}">
              <a14:hiddenFill xmlns:a14="http://schemas.microsoft.com/office/drawing/2010/main">
                <a:solidFill>
                  <a:srgbClr val="FFFFFF"/>
                </a:solidFill>
              </a14:hiddenFill>
            </a:ext>
          </a:extLst>
        </p:spPr>
      </p:pic>
      <p:sp>
        <p:nvSpPr>
          <p:cNvPr id="6" name="Rectangle 5"/>
          <p:cNvSpPr/>
          <p:nvPr/>
        </p:nvSpPr>
        <p:spPr>
          <a:xfrm>
            <a:off x="1409700" y="6433492"/>
            <a:ext cx="6248400" cy="461665"/>
          </a:xfrm>
          <a:prstGeom prst="rect">
            <a:avLst/>
          </a:prstGeom>
        </p:spPr>
        <p:txBody>
          <a:bodyPr wrap="square">
            <a:spAutoFit/>
          </a:bodyPr>
          <a:lstStyle/>
          <a:p>
            <a:pPr algn="ctr"/>
            <a:r>
              <a:rPr lang="en-US" sz="1200" i="1" dirty="0"/>
              <a:t>Source: W. J. Dally, Lecture notes for EE108A, Lecture 13: </a:t>
            </a:r>
            <a:r>
              <a:rPr lang="en-US" sz="1200" i="1" dirty="0" err="1"/>
              <a:t>Metastability</a:t>
            </a:r>
            <a:r>
              <a:rPr lang="en-US" sz="1200" i="1" dirty="0"/>
              <a:t> and Synchronization Failure (When Good Flip-Flops go Bad) 11/9/2005.</a:t>
            </a:r>
          </a:p>
        </p:txBody>
      </p:sp>
      <p:sp>
        <p:nvSpPr>
          <p:cNvPr id="10" name="Content Placeholder 5"/>
          <p:cNvSpPr txBox="1">
            <a:spLocks/>
          </p:cNvSpPr>
          <p:nvPr/>
        </p:nvSpPr>
        <p:spPr bwMode="auto">
          <a:xfrm>
            <a:off x="847725" y="3705669"/>
            <a:ext cx="771525"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chemeClr val="accent1"/>
              </a:buClr>
              <a:buSzPct val="65000"/>
              <a:buFont typeface="Wingdings" panose="05000000000000000000" pitchFamily="2" charset="2"/>
              <a:buChar char="n"/>
              <a:defRPr sz="2400">
                <a:solidFill>
                  <a:schemeClr val="tx1"/>
                </a:solidFill>
                <a:latin typeface="+mn-lt"/>
                <a:ea typeface="ＭＳ Ｐゴシック" charset="0"/>
                <a:cs typeface="ＭＳ Ｐゴシック" charset="0"/>
              </a:defRPr>
            </a:lvl1pPr>
            <a:lvl2pPr marL="669925" indent="-325438" algn="l" rtl="0" eaLnBrk="0" fontAlgn="base" hangingPunct="0">
              <a:spcBef>
                <a:spcPct val="20000"/>
              </a:spcBef>
              <a:spcAft>
                <a:spcPct val="0"/>
              </a:spcAft>
              <a:buClr>
                <a:schemeClr val="accent2"/>
              </a:buClr>
              <a:buSzPct val="60000"/>
              <a:buFont typeface="Wingdings" panose="05000000000000000000" pitchFamily="2" charset="2"/>
              <a:buChar char="q"/>
              <a:defRPr sz="2200">
                <a:solidFill>
                  <a:schemeClr val="tx1"/>
                </a:solidFill>
                <a:latin typeface="+mn-lt"/>
                <a:ea typeface="ＭＳ Ｐゴシック" pitchFamily="-106" charset="-128"/>
              </a:defRPr>
            </a:lvl2pPr>
            <a:lvl3pPr marL="1022350" indent="-350838" algn="l" rtl="0" eaLnBrk="0" fontAlgn="base" hangingPunct="0">
              <a:spcBef>
                <a:spcPct val="20000"/>
              </a:spcBef>
              <a:spcAft>
                <a:spcPct val="0"/>
              </a:spcAft>
              <a:buClr>
                <a:schemeClr val="accent1"/>
              </a:buClr>
              <a:buSzPct val="65000"/>
              <a:buFont typeface="Wingdings" panose="05000000000000000000" pitchFamily="2" charset="2"/>
              <a:buChar char="n"/>
              <a:defRPr sz="2000">
                <a:solidFill>
                  <a:schemeClr val="tx1"/>
                </a:solidFill>
                <a:latin typeface="+mn-lt"/>
                <a:ea typeface="ＭＳ Ｐゴシック" pitchFamily="-106" charset="-128"/>
              </a:defRPr>
            </a:lvl3pPr>
            <a:lvl4pPr marL="1339850" indent="-315913" algn="l" rtl="0" eaLnBrk="0" fontAlgn="base" hangingPunct="0">
              <a:spcBef>
                <a:spcPct val="20000"/>
              </a:spcBef>
              <a:spcAft>
                <a:spcPct val="0"/>
              </a:spcAft>
              <a:buClr>
                <a:schemeClr val="accent2"/>
              </a:buClr>
              <a:buSzPct val="70000"/>
              <a:buFont typeface="Wingdings" panose="05000000000000000000" pitchFamily="2" charset="2"/>
              <a:buChar char="q"/>
              <a:defRPr>
                <a:solidFill>
                  <a:schemeClr val="tx1"/>
                </a:solidFill>
                <a:latin typeface="+mn-lt"/>
                <a:ea typeface="ＭＳ Ｐゴシック" pitchFamily="-106" charset="-128"/>
              </a:defRPr>
            </a:lvl4pPr>
            <a:lvl5pPr marL="1681163" indent="-339725" algn="l" rtl="0" eaLnBrk="0" fontAlgn="base" hangingPunct="0">
              <a:spcBef>
                <a:spcPct val="20000"/>
              </a:spcBef>
              <a:spcAft>
                <a:spcPct val="0"/>
              </a:spcAft>
              <a:buClr>
                <a:schemeClr val="accent1"/>
              </a:buClr>
              <a:buSzPct val="75000"/>
              <a:buFont typeface="Wingdings" panose="05000000000000000000" pitchFamily="2" charset="2"/>
              <a:buChar char="§"/>
              <a:defRPr sz="1600">
                <a:solidFill>
                  <a:schemeClr val="tx1"/>
                </a:solidFill>
                <a:latin typeface="+mn-lt"/>
                <a:ea typeface="ＭＳ Ｐゴシック" pitchFamily="-106" charset="-128"/>
              </a:defRPr>
            </a:lvl5pPr>
            <a:lvl6pPr marL="2138363" indent="-339725" algn="l" rtl="0" fontAlgn="base">
              <a:spcBef>
                <a:spcPct val="20000"/>
              </a:spcBef>
              <a:spcAft>
                <a:spcPct val="0"/>
              </a:spcAft>
              <a:buClr>
                <a:schemeClr val="accent1"/>
              </a:buClr>
              <a:buSzPct val="75000"/>
              <a:buFont typeface="Wingdings" pitchFamily="2" charset="2"/>
              <a:buChar char="§"/>
              <a:defRPr sz="1600">
                <a:solidFill>
                  <a:schemeClr val="tx1"/>
                </a:solidFill>
                <a:latin typeface="+mn-lt"/>
              </a:defRPr>
            </a:lvl6pPr>
            <a:lvl7pPr marL="2595563" indent="-339725" algn="l" rtl="0" fontAlgn="base">
              <a:spcBef>
                <a:spcPct val="20000"/>
              </a:spcBef>
              <a:spcAft>
                <a:spcPct val="0"/>
              </a:spcAft>
              <a:buClr>
                <a:schemeClr val="accent1"/>
              </a:buClr>
              <a:buSzPct val="75000"/>
              <a:buFont typeface="Wingdings" pitchFamily="2" charset="2"/>
              <a:buChar char="§"/>
              <a:defRPr sz="1600">
                <a:solidFill>
                  <a:schemeClr val="tx1"/>
                </a:solidFill>
                <a:latin typeface="+mn-lt"/>
              </a:defRPr>
            </a:lvl7pPr>
            <a:lvl8pPr marL="3052763" indent="-339725" algn="l" rtl="0" fontAlgn="base">
              <a:spcBef>
                <a:spcPct val="20000"/>
              </a:spcBef>
              <a:spcAft>
                <a:spcPct val="0"/>
              </a:spcAft>
              <a:buClr>
                <a:schemeClr val="accent1"/>
              </a:buClr>
              <a:buSzPct val="75000"/>
              <a:buFont typeface="Wingdings" pitchFamily="2" charset="2"/>
              <a:buChar char="§"/>
              <a:defRPr sz="1600">
                <a:solidFill>
                  <a:schemeClr val="tx1"/>
                </a:solidFill>
                <a:latin typeface="+mn-lt"/>
              </a:defRPr>
            </a:lvl8pPr>
            <a:lvl9pPr marL="3509963" indent="-339725" algn="l" rtl="0" fontAlgn="base">
              <a:spcBef>
                <a:spcPct val="20000"/>
              </a:spcBef>
              <a:spcAft>
                <a:spcPct val="0"/>
              </a:spcAft>
              <a:buClr>
                <a:schemeClr val="accent1"/>
              </a:buClr>
              <a:buSzPct val="75000"/>
              <a:buFont typeface="Wingdings" pitchFamily="2" charset="2"/>
              <a:buChar char="§"/>
              <a:defRPr sz="1600">
                <a:solidFill>
                  <a:schemeClr val="tx1"/>
                </a:solidFill>
                <a:latin typeface="+mn-lt"/>
              </a:defRPr>
            </a:lvl9pPr>
          </a:lstStyle>
          <a:p>
            <a:pPr marL="0" indent="0">
              <a:buNone/>
            </a:pPr>
            <a:r>
              <a:rPr lang="en-US" kern="0" dirty="0"/>
              <a:t>CLK</a:t>
            </a:r>
          </a:p>
        </p:txBody>
      </p:sp>
      <p:sp>
        <p:nvSpPr>
          <p:cNvPr id="11" name="Content Placeholder 5"/>
          <p:cNvSpPr txBox="1">
            <a:spLocks/>
          </p:cNvSpPr>
          <p:nvPr/>
        </p:nvSpPr>
        <p:spPr bwMode="auto">
          <a:xfrm>
            <a:off x="1071563" y="5261272"/>
            <a:ext cx="528637"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chemeClr val="accent1"/>
              </a:buClr>
              <a:buSzPct val="65000"/>
              <a:buFont typeface="Wingdings" panose="05000000000000000000" pitchFamily="2" charset="2"/>
              <a:buChar char="n"/>
              <a:defRPr sz="2400">
                <a:solidFill>
                  <a:schemeClr val="tx1"/>
                </a:solidFill>
                <a:latin typeface="+mn-lt"/>
                <a:ea typeface="ＭＳ Ｐゴシック" charset="0"/>
                <a:cs typeface="ＭＳ Ｐゴシック" charset="0"/>
              </a:defRPr>
            </a:lvl1pPr>
            <a:lvl2pPr marL="669925" indent="-325438" algn="l" rtl="0" eaLnBrk="0" fontAlgn="base" hangingPunct="0">
              <a:spcBef>
                <a:spcPct val="20000"/>
              </a:spcBef>
              <a:spcAft>
                <a:spcPct val="0"/>
              </a:spcAft>
              <a:buClr>
                <a:schemeClr val="accent2"/>
              </a:buClr>
              <a:buSzPct val="60000"/>
              <a:buFont typeface="Wingdings" panose="05000000000000000000" pitchFamily="2" charset="2"/>
              <a:buChar char="q"/>
              <a:defRPr sz="2200">
                <a:solidFill>
                  <a:schemeClr val="tx1"/>
                </a:solidFill>
                <a:latin typeface="+mn-lt"/>
                <a:ea typeface="ＭＳ Ｐゴシック" pitchFamily="-106" charset="-128"/>
              </a:defRPr>
            </a:lvl2pPr>
            <a:lvl3pPr marL="1022350" indent="-350838" algn="l" rtl="0" eaLnBrk="0" fontAlgn="base" hangingPunct="0">
              <a:spcBef>
                <a:spcPct val="20000"/>
              </a:spcBef>
              <a:spcAft>
                <a:spcPct val="0"/>
              </a:spcAft>
              <a:buClr>
                <a:schemeClr val="accent1"/>
              </a:buClr>
              <a:buSzPct val="65000"/>
              <a:buFont typeface="Wingdings" panose="05000000000000000000" pitchFamily="2" charset="2"/>
              <a:buChar char="n"/>
              <a:defRPr sz="2000">
                <a:solidFill>
                  <a:schemeClr val="tx1"/>
                </a:solidFill>
                <a:latin typeface="+mn-lt"/>
                <a:ea typeface="ＭＳ Ｐゴシック" pitchFamily="-106" charset="-128"/>
              </a:defRPr>
            </a:lvl3pPr>
            <a:lvl4pPr marL="1339850" indent="-315913" algn="l" rtl="0" eaLnBrk="0" fontAlgn="base" hangingPunct="0">
              <a:spcBef>
                <a:spcPct val="20000"/>
              </a:spcBef>
              <a:spcAft>
                <a:spcPct val="0"/>
              </a:spcAft>
              <a:buClr>
                <a:schemeClr val="accent2"/>
              </a:buClr>
              <a:buSzPct val="70000"/>
              <a:buFont typeface="Wingdings" panose="05000000000000000000" pitchFamily="2" charset="2"/>
              <a:buChar char="q"/>
              <a:defRPr>
                <a:solidFill>
                  <a:schemeClr val="tx1"/>
                </a:solidFill>
                <a:latin typeface="+mn-lt"/>
                <a:ea typeface="ＭＳ Ｐゴシック" pitchFamily="-106" charset="-128"/>
              </a:defRPr>
            </a:lvl4pPr>
            <a:lvl5pPr marL="1681163" indent="-339725" algn="l" rtl="0" eaLnBrk="0" fontAlgn="base" hangingPunct="0">
              <a:spcBef>
                <a:spcPct val="20000"/>
              </a:spcBef>
              <a:spcAft>
                <a:spcPct val="0"/>
              </a:spcAft>
              <a:buClr>
                <a:schemeClr val="accent1"/>
              </a:buClr>
              <a:buSzPct val="75000"/>
              <a:buFont typeface="Wingdings" panose="05000000000000000000" pitchFamily="2" charset="2"/>
              <a:buChar char="§"/>
              <a:defRPr sz="1600">
                <a:solidFill>
                  <a:schemeClr val="tx1"/>
                </a:solidFill>
                <a:latin typeface="+mn-lt"/>
                <a:ea typeface="ＭＳ Ｐゴシック" pitchFamily="-106" charset="-128"/>
              </a:defRPr>
            </a:lvl5pPr>
            <a:lvl6pPr marL="2138363" indent="-339725" algn="l" rtl="0" fontAlgn="base">
              <a:spcBef>
                <a:spcPct val="20000"/>
              </a:spcBef>
              <a:spcAft>
                <a:spcPct val="0"/>
              </a:spcAft>
              <a:buClr>
                <a:schemeClr val="accent1"/>
              </a:buClr>
              <a:buSzPct val="75000"/>
              <a:buFont typeface="Wingdings" pitchFamily="2" charset="2"/>
              <a:buChar char="§"/>
              <a:defRPr sz="1600">
                <a:solidFill>
                  <a:schemeClr val="tx1"/>
                </a:solidFill>
                <a:latin typeface="+mn-lt"/>
              </a:defRPr>
            </a:lvl6pPr>
            <a:lvl7pPr marL="2595563" indent="-339725" algn="l" rtl="0" fontAlgn="base">
              <a:spcBef>
                <a:spcPct val="20000"/>
              </a:spcBef>
              <a:spcAft>
                <a:spcPct val="0"/>
              </a:spcAft>
              <a:buClr>
                <a:schemeClr val="accent1"/>
              </a:buClr>
              <a:buSzPct val="75000"/>
              <a:buFont typeface="Wingdings" pitchFamily="2" charset="2"/>
              <a:buChar char="§"/>
              <a:defRPr sz="1600">
                <a:solidFill>
                  <a:schemeClr val="tx1"/>
                </a:solidFill>
                <a:latin typeface="+mn-lt"/>
              </a:defRPr>
            </a:lvl7pPr>
            <a:lvl8pPr marL="3052763" indent="-339725" algn="l" rtl="0" fontAlgn="base">
              <a:spcBef>
                <a:spcPct val="20000"/>
              </a:spcBef>
              <a:spcAft>
                <a:spcPct val="0"/>
              </a:spcAft>
              <a:buClr>
                <a:schemeClr val="accent1"/>
              </a:buClr>
              <a:buSzPct val="75000"/>
              <a:buFont typeface="Wingdings" pitchFamily="2" charset="2"/>
              <a:buChar char="§"/>
              <a:defRPr sz="1600">
                <a:solidFill>
                  <a:schemeClr val="tx1"/>
                </a:solidFill>
                <a:latin typeface="+mn-lt"/>
              </a:defRPr>
            </a:lvl8pPr>
            <a:lvl9pPr marL="3509963" indent="-339725" algn="l" rtl="0" fontAlgn="base">
              <a:spcBef>
                <a:spcPct val="20000"/>
              </a:spcBef>
              <a:spcAft>
                <a:spcPct val="0"/>
              </a:spcAft>
              <a:buClr>
                <a:schemeClr val="accent1"/>
              </a:buClr>
              <a:buSzPct val="75000"/>
              <a:buFont typeface="Wingdings" pitchFamily="2" charset="2"/>
              <a:buChar char="§"/>
              <a:defRPr sz="1600">
                <a:solidFill>
                  <a:schemeClr val="tx1"/>
                </a:solidFill>
                <a:latin typeface="+mn-lt"/>
              </a:defRPr>
            </a:lvl9pPr>
          </a:lstStyle>
          <a:p>
            <a:pPr marL="0" indent="0">
              <a:buNone/>
            </a:pPr>
            <a:r>
              <a:rPr lang="en-US" kern="0" dirty="0"/>
              <a:t>Q</a:t>
            </a:r>
          </a:p>
        </p:txBody>
      </p:sp>
      <p:sp>
        <p:nvSpPr>
          <p:cNvPr id="12" name="Content Placeholder 5"/>
          <p:cNvSpPr txBox="1">
            <a:spLocks/>
          </p:cNvSpPr>
          <p:nvPr/>
        </p:nvSpPr>
        <p:spPr bwMode="auto">
          <a:xfrm>
            <a:off x="2005013" y="2369127"/>
            <a:ext cx="5224096"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chemeClr val="accent1"/>
              </a:buClr>
              <a:buSzPct val="65000"/>
              <a:buFont typeface="Wingdings" panose="05000000000000000000" pitchFamily="2" charset="2"/>
              <a:buChar char="n"/>
              <a:defRPr sz="2400">
                <a:solidFill>
                  <a:schemeClr val="tx1"/>
                </a:solidFill>
                <a:latin typeface="+mn-lt"/>
                <a:ea typeface="ＭＳ Ｐゴシック" charset="0"/>
                <a:cs typeface="ＭＳ Ｐゴシック" charset="0"/>
              </a:defRPr>
            </a:lvl1pPr>
            <a:lvl2pPr marL="669925" indent="-325438" algn="l" rtl="0" eaLnBrk="0" fontAlgn="base" hangingPunct="0">
              <a:spcBef>
                <a:spcPct val="20000"/>
              </a:spcBef>
              <a:spcAft>
                <a:spcPct val="0"/>
              </a:spcAft>
              <a:buClr>
                <a:schemeClr val="accent2"/>
              </a:buClr>
              <a:buSzPct val="60000"/>
              <a:buFont typeface="Wingdings" panose="05000000000000000000" pitchFamily="2" charset="2"/>
              <a:buChar char="q"/>
              <a:defRPr sz="2200">
                <a:solidFill>
                  <a:schemeClr val="tx1"/>
                </a:solidFill>
                <a:latin typeface="+mn-lt"/>
                <a:ea typeface="ＭＳ Ｐゴシック" pitchFamily="-106" charset="-128"/>
              </a:defRPr>
            </a:lvl2pPr>
            <a:lvl3pPr marL="1022350" indent="-350838" algn="l" rtl="0" eaLnBrk="0" fontAlgn="base" hangingPunct="0">
              <a:spcBef>
                <a:spcPct val="20000"/>
              </a:spcBef>
              <a:spcAft>
                <a:spcPct val="0"/>
              </a:spcAft>
              <a:buClr>
                <a:schemeClr val="accent1"/>
              </a:buClr>
              <a:buSzPct val="65000"/>
              <a:buFont typeface="Wingdings" panose="05000000000000000000" pitchFamily="2" charset="2"/>
              <a:buChar char="n"/>
              <a:defRPr sz="2000">
                <a:solidFill>
                  <a:schemeClr val="tx1"/>
                </a:solidFill>
                <a:latin typeface="+mn-lt"/>
                <a:ea typeface="ＭＳ Ｐゴシック" pitchFamily="-106" charset="-128"/>
              </a:defRPr>
            </a:lvl3pPr>
            <a:lvl4pPr marL="1339850" indent="-315913" algn="l" rtl="0" eaLnBrk="0" fontAlgn="base" hangingPunct="0">
              <a:spcBef>
                <a:spcPct val="20000"/>
              </a:spcBef>
              <a:spcAft>
                <a:spcPct val="0"/>
              </a:spcAft>
              <a:buClr>
                <a:schemeClr val="accent2"/>
              </a:buClr>
              <a:buSzPct val="70000"/>
              <a:buFont typeface="Wingdings" panose="05000000000000000000" pitchFamily="2" charset="2"/>
              <a:buChar char="q"/>
              <a:defRPr>
                <a:solidFill>
                  <a:schemeClr val="tx1"/>
                </a:solidFill>
                <a:latin typeface="+mn-lt"/>
                <a:ea typeface="ＭＳ Ｐゴシック" pitchFamily="-106" charset="-128"/>
              </a:defRPr>
            </a:lvl4pPr>
            <a:lvl5pPr marL="1681163" indent="-339725" algn="l" rtl="0" eaLnBrk="0" fontAlgn="base" hangingPunct="0">
              <a:spcBef>
                <a:spcPct val="20000"/>
              </a:spcBef>
              <a:spcAft>
                <a:spcPct val="0"/>
              </a:spcAft>
              <a:buClr>
                <a:schemeClr val="accent1"/>
              </a:buClr>
              <a:buSzPct val="75000"/>
              <a:buFont typeface="Wingdings" panose="05000000000000000000" pitchFamily="2" charset="2"/>
              <a:buChar char="§"/>
              <a:defRPr sz="1600">
                <a:solidFill>
                  <a:schemeClr val="tx1"/>
                </a:solidFill>
                <a:latin typeface="+mn-lt"/>
                <a:ea typeface="ＭＳ Ｐゴシック" pitchFamily="-106" charset="-128"/>
              </a:defRPr>
            </a:lvl5pPr>
            <a:lvl6pPr marL="2138363" indent="-339725" algn="l" rtl="0" fontAlgn="base">
              <a:spcBef>
                <a:spcPct val="20000"/>
              </a:spcBef>
              <a:spcAft>
                <a:spcPct val="0"/>
              </a:spcAft>
              <a:buClr>
                <a:schemeClr val="accent1"/>
              </a:buClr>
              <a:buSzPct val="75000"/>
              <a:buFont typeface="Wingdings" pitchFamily="2" charset="2"/>
              <a:buChar char="§"/>
              <a:defRPr sz="1600">
                <a:solidFill>
                  <a:schemeClr val="tx1"/>
                </a:solidFill>
                <a:latin typeface="+mn-lt"/>
              </a:defRPr>
            </a:lvl6pPr>
            <a:lvl7pPr marL="2595563" indent="-339725" algn="l" rtl="0" fontAlgn="base">
              <a:spcBef>
                <a:spcPct val="20000"/>
              </a:spcBef>
              <a:spcAft>
                <a:spcPct val="0"/>
              </a:spcAft>
              <a:buClr>
                <a:schemeClr val="accent1"/>
              </a:buClr>
              <a:buSzPct val="75000"/>
              <a:buFont typeface="Wingdings" pitchFamily="2" charset="2"/>
              <a:buChar char="§"/>
              <a:defRPr sz="1600">
                <a:solidFill>
                  <a:schemeClr val="tx1"/>
                </a:solidFill>
                <a:latin typeface="+mn-lt"/>
              </a:defRPr>
            </a:lvl7pPr>
            <a:lvl8pPr marL="3052763" indent="-339725" algn="l" rtl="0" fontAlgn="base">
              <a:spcBef>
                <a:spcPct val="20000"/>
              </a:spcBef>
              <a:spcAft>
                <a:spcPct val="0"/>
              </a:spcAft>
              <a:buClr>
                <a:schemeClr val="accent1"/>
              </a:buClr>
              <a:buSzPct val="75000"/>
              <a:buFont typeface="Wingdings" pitchFamily="2" charset="2"/>
              <a:buChar char="§"/>
              <a:defRPr sz="1600">
                <a:solidFill>
                  <a:schemeClr val="tx1"/>
                </a:solidFill>
                <a:latin typeface="+mn-lt"/>
              </a:defRPr>
            </a:lvl8pPr>
            <a:lvl9pPr marL="3509963" indent="-339725" algn="l" rtl="0" fontAlgn="base">
              <a:spcBef>
                <a:spcPct val="20000"/>
              </a:spcBef>
              <a:spcAft>
                <a:spcPct val="0"/>
              </a:spcAft>
              <a:buClr>
                <a:schemeClr val="accent1"/>
              </a:buClr>
              <a:buSzPct val="75000"/>
              <a:buFont typeface="Wingdings" pitchFamily="2" charset="2"/>
              <a:buChar char="§"/>
              <a:defRPr sz="1600">
                <a:solidFill>
                  <a:schemeClr val="tx1"/>
                </a:solidFill>
                <a:latin typeface="+mn-lt"/>
              </a:defRPr>
            </a:lvl9pPr>
          </a:lstStyle>
          <a:p>
            <a:pPr marL="0" indent="0">
              <a:buNone/>
            </a:pPr>
            <a:r>
              <a:rPr lang="en-US" sz="2000" u="sng" kern="0" dirty="0"/>
              <a:t>Example Timing Violations (NAND RS Latch)</a:t>
            </a:r>
          </a:p>
        </p:txBody>
      </p:sp>
      <p:sp>
        <p:nvSpPr>
          <p:cNvPr id="13" name="Content Placeholder 5"/>
          <p:cNvSpPr txBox="1">
            <a:spLocks/>
          </p:cNvSpPr>
          <p:nvPr/>
        </p:nvSpPr>
        <p:spPr bwMode="auto">
          <a:xfrm>
            <a:off x="1839686" y="5814148"/>
            <a:ext cx="1714502" cy="4537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chemeClr val="accent1"/>
              </a:buClr>
              <a:buSzPct val="65000"/>
              <a:buFont typeface="Wingdings" panose="05000000000000000000" pitchFamily="2" charset="2"/>
              <a:buChar char="n"/>
              <a:defRPr sz="2400">
                <a:solidFill>
                  <a:schemeClr val="tx1"/>
                </a:solidFill>
                <a:latin typeface="+mn-lt"/>
                <a:ea typeface="ＭＳ Ｐゴシック" charset="0"/>
                <a:cs typeface="ＭＳ Ｐゴシック" charset="0"/>
              </a:defRPr>
            </a:lvl1pPr>
            <a:lvl2pPr marL="669925" indent="-325438" algn="l" rtl="0" eaLnBrk="0" fontAlgn="base" hangingPunct="0">
              <a:spcBef>
                <a:spcPct val="20000"/>
              </a:spcBef>
              <a:spcAft>
                <a:spcPct val="0"/>
              </a:spcAft>
              <a:buClr>
                <a:schemeClr val="accent2"/>
              </a:buClr>
              <a:buSzPct val="60000"/>
              <a:buFont typeface="Wingdings" panose="05000000000000000000" pitchFamily="2" charset="2"/>
              <a:buChar char="q"/>
              <a:defRPr sz="2200">
                <a:solidFill>
                  <a:schemeClr val="tx1"/>
                </a:solidFill>
                <a:latin typeface="+mn-lt"/>
                <a:ea typeface="ＭＳ Ｐゴシック" pitchFamily="-106" charset="-128"/>
              </a:defRPr>
            </a:lvl2pPr>
            <a:lvl3pPr marL="1022350" indent="-350838" algn="l" rtl="0" eaLnBrk="0" fontAlgn="base" hangingPunct="0">
              <a:spcBef>
                <a:spcPct val="20000"/>
              </a:spcBef>
              <a:spcAft>
                <a:spcPct val="0"/>
              </a:spcAft>
              <a:buClr>
                <a:schemeClr val="accent1"/>
              </a:buClr>
              <a:buSzPct val="65000"/>
              <a:buFont typeface="Wingdings" panose="05000000000000000000" pitchFamily="2" charset="2"/>
              <a:buChar char="n"/>
              <a:defRPr sz="2000">
                <a:solidFill>
                  <a:schemeClr val="tx1"/>
                </a:solidFill>
                <a:latin typeface="+mn-lt"/>
                <a:ea typeface="ＭＳ Ｐゴシック" pitchFamily="-106" charset="-128"/>
              </a:defRPr>
            </a:lvl3pPr>
            <a:lvl4pPr marL="1339850" indent="-315913" algn="l" rtl="0" eaLnBrk="0" fontAlgn="base" hangingPunct="0">
              <a:spcBef>
                <a:spcPct val="20000"/>
              </a:spcBef>
              <a:spcAft>
                <a:spcPct val="0"/>
              </a:spcAft>
              <a:buClr>
                <a:schemeClr val="accent2"/>
              </a:buClr>
              <a:buSzPct val="70000"/>
              <a:buFont typeface="Wingdings" panose="05000000000000000000" pitchFamily="2" charset="2"/>
              <a:buChar char="q"/>
              <a:defRPr>
                <a:solidFill>
                  <a:schemeClr val="tx1"/>
                </a:solidFill>
                <a:latin typeface="+mn-lt"/>
                <a:ea typeface="ＭＳ Ｐゴシック" pitchFamily="-106" charset="-128"/>
              </a:defRPr>
            </a:lvl4pPr>
            <a:lvl5pPr marL="1681163" indent="-339725" algn="l" rtl="0" eaLnBrk="0" fontAlgn="base" hangingPunct="0">
              <a:spcBef>
                <a:spcPct val="20000"/>
              </a:spcBef>
              <a:spcAft>
                <a:spcPct val="0"/>
              </a:spcAft>
              <a:buClr>
                <a:schemeClr val="accent1"/>
              </a:buClr>
              <a:buSzPct val="75000"/>
              <a:buFont typeface="Wingdings" panose="05000000000000000000" pitchFamily="2" charset="2"/>
              <a:buChar char="§"/>
              <a:defRPr sz="1600">
                <a:solidFill>
                  <a:schemeClr val="tx1"/>
                </a:solidFill>
                <a:latin typeface="+mn-lt"/>
                <a:ea typeface="ＭＳ Ｐゴシック" pitchFamily="-106" charset="-128"/>
              </a:defRPr>
            </a:lvl5pPr>
            <a:lvl6pPr marL="2138363" indent="-339725" algn="l" rtl="0" fontAlgn="base">
              <a:spcBef>
                <a:spcPct val="20000"/>
              </a:spcBef>
              <a:spcAft>
                <a:spcPct val="0"/>
              </a:spcAft>
              <a:buClr>
                <a:schemeClr val="accent1"/>
              </a:buClr>
              <a:buSzPct val="75000"/>
              <a:buFont typeface="Wingdings" pitchFamily="2" charset="2"/>
              <a:buChar char="§"/>
              <a:defRPr sz="1600">
                <a:solidFill>
                  <a:schemeClr val="tx1"/>
                </a:solidFill>
                <a:latin typeface="+mn-lt"/>
              </a:defRPr>
            </a:lvl6pPr>
            <a:lvl7pPr marL="2595563" indent="-339725" algn="l" rtl="0" fontAlgn="base">
              <a:spcBef>
                <a:spcPct val="20000"/>
              </a:spcBef>
              <a:spcAft>
                <a:spcPct val="0"/>
              </a:spcAft>
              <a:buClr>
                <a:schemeClr val="accent1"/>
              </a:buClr>
              <a:buSzPct val="75000"/>
              <a:buFont typeface="Wingdings" pitchFamily="2" charset="2"/>
              <a:buChar char="§"/>
              <a:defRPr sz="1600">
                <a:solidFill>
                  <a:schemeClr val="tx1"/>
                </a:solidFill>
                <a:latin typeface="+mn-lt"/>
              </a:defRPr>
            </a:lvl7pPr>
            <a:lvl8pPr marL="3052763" indent="-339725" algn="l" rtl="0" fontAlgn="base">
              <a:spcBef>
                <a:spcPct val="20000"/>
              </a:spcBef>
              <a:spcAft>
                <a:spcPct val="0"/>
              </a:spcAft>
              <a:buClr>
                <a:schemeClr val="accent1"/>
              </a:buClr>
              <a:buSzPct val="75000"/>
              <a:buFont typeface="Wingdings" pitchFamily="2" charset="2"/>
              <a:buChar char="§"/>
              <a:defRPr sz="1600">
                <a:solidFill>
                  <a:schemeClr val="tx1"/>
                </a:solidFill>
                <a:latin typeface="+mn-lt"/>
              </a:defRPr>
            </a:lvl8pPr>
            <a:lvl9pPr marL="3509963" indent="-339725" algn="l" rtl="0" fontAlgn="base">
              <a:spcBef>
                <a:spcPct val="20000"/>
              </a:spcBef>
              <a:spcAft>
                <a:spcPct val="0"/>
              </a:spcAft>
              <a:buClr>
                <a:schemeClr val="accent1"/>
              </a:buClr>
              <a:buSzPct val="75000"/>
              <a:buFont typeface="Wingdings" pitchFamily="2" charset="2"/>
              <a:buChar char="§"/>
              <a:defRPr sz="1600">
                <a:solidFill>
                  <a:schemeClr val="tx1"/>
                </a:solidFill>
                <a:latin typeface="+mn-lt"/>
              </a:defRPr>
            </a:lvl9pPr>
          </a:lstStyle>
          <a:p>
            <a:pPr marL="0" indent="0">
              <a:buNone/>
            </a:pPr>
            <a:r>
              <a:rPr lang="en-US" sz="1800" b="1" i="1" kern="0" dirty="0" err="1">
                <a:solidFill>
                  <a:schemeClr val="bg1"/>
                </a:solidFill>
              </a:rPr>
              <a:t>Metastability</a:t>
            </a:r>
            <a:endParaRPr lang="en-US" sz="1800" b="1" i="1" kern="0" dirty="0">
              <a:solidFill>
                <a:schemeClr val="bg1"/>
              </a:solidFill>
            </a:endParaRPr>
          </a:p>
        </p:txBody>
      </p:sp>
      <p:cxnSp>
        <p:nvCxnSpPr>
          <p:cNvPr id="9" name="Straight Arrow Connector 8"/>
          <p:cNvCxnSpPr/>
          <p:nvPr/>
        </p:nvCxnSpPr>
        <p:spPr bwMode="auto">
          <a:xfrm flipV="1">
            <a:off x="3505200" y="5500825"/>
            <a:ext cx="185737" cy="318523"/>
          </a:xfrm>
          <a:prstGeom prst="straightConnector1">
            <a:avLst/>
          </a:prstGeom>
          <a:solidFill>
            <a:srgbClr val="C0C0C0"/>
          </a:solidFill>
          <a:ln w="50800" cap="flat" cmpd="sng" algn="ctr">
            <a:solidFill>
              <a:schemeClr val="bg1"/>
            </a:solidFill>
            <a:prstDash val="solid"/>
            <a:round/>
            <a:headEnd type="none" w="med" len="med"/>
            <a:tailEnd type="triangle"/>
          </a:ln>
          <a:effectLst/>
        </p:spPr>
      </p:cxnSp>
      <p:sp>
        <p:nvSpPr>
          <p:cNvPr id="20" name="Content Placeholder 5"/>
          <p:cNvSpPr txBox="1">
            <a:spLocks/>
          </p:cNvSpPr>
          <p:nvPr/>
        </p:nvSpPr>
        <p:spPr bwMode="auto">
          <a:xfrm>
            <a:off x="4521200" y="5245194"/>
            <a:ext cx="2352309" cy="6230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chemeClr val="accent1"/>
              </a:buClr>
              <a:buSzPct val="65000"/>
              <a:buFont typeface="Wingdings" panose="05000000000000000000" pitchFamily="2" charset="2"/>
              <a:buChar char="n"/>
              <a:defRPr sz="2400">
                <a:solidFill>
                  <a:schemeClr val="tx1"/>
                </a:solidFill>
                <a:latin typeface="+mn-lt"/>
                <a:ea typeface="ＭＳ Ｐゴシック" charset="0"/>
                <a:cs typeface="ＭＳ Ｐゴシック" charset="0"/>
              </a:defRPr>
            </a:lvl1pPr>
            <a:lvl2pPr marL="669925" indent="-325438" algn="l" rtl="0" eaLnBrk="0" fontAlgn="base" hangingPunct="0">
              <a:spcBef>
                <a:spcPct val="20000"/>
              </a:spcBef>
              <a:spcAft>
                <a:spcPct val="0"/>
              </a:spcAft>
              <a:buClr>
                <a:schemeClr val="accent2"/>
              </a:buClr>
              <a:buSzPct val="60000"/>
              <a:buFont typeface="Wingdings" panose="05000000000000000000" pitchFamily="2" charset="2"/>
              <a:buChar char="q"/>
              <a:defRPr sz="2200">
                <a:solidFill>
                  <a:schemeClr val="tx1"/>
                </a:solidFill>
                <a:latin typeface="+mn-lt"/>
                <a:ea typeface="ＭＳ Ｐゴシック" pitchFamily="-106" charset="-128"/>
              </a:defRPr>
            </a:lvl2pPr>
            <a:lvl3pPr marL="1022350" indent="-350838" algn="l" rtl="0" eaLnBrk="0" fontAlgn="base" hangingPunct="0">
              <a:spcBef>
                <a:spcPct val="20000"/>
              </a:spcBef>
              <a:spcAft>
                <a:spcPct val="0"/>
              </a:spcAft>
              <a:buClr>
                <a:schemeClr val="accent1"/>
              </a:buClr>
              <a:buSzPct val="65000"/>
              <a:buFont typeface="Wingdings" panose="05000000000000000000" pitchFamily="2" charset="2"/>
              <a:buChar char="n"/>
              <a:defRPr sz="2000">
                <a:solidFill>
                  <a:schemeClr val="tx1"/>
                </a:solidFill>
                <a:latin typeface="+mn-lt"/>
                <a:ea typeface="ＭＳ Ｐゴシック" pitchFamily="-106" charset="-128"/>
              </a:defRPr>
            </a:lvl3pPr>
            <a:lvl4pPr marL="1339850" indent="-315913" algn="l" rtl="0" eaLnBrk="0" fontAlgn="base" hangingPunct="0">
              <a:spcBef>
                <a:spcPct val="20000"/>
              </a:spcBef>
              <a:spcAft>
                <a:spcPct val="0"/>
              </a:spcAft>
              <a:buClr>
                <a:schemeClr val="accent2"/>
              </a:buClr>
              <a:buSzPct val="70000"/>
              <a:buFont typeface="Wingdings" panose="05000000000000000000" pitchFamily="2" charset="2"/>
              <a:buChar char="q"/>
              <a:defRPr>
                <a:solidFill>
                  <a:schemeClr val="tx1"/>
                </a:solidFill>
                <a:latin typeface="+mn-lt"/>
                <a:ea typeface="ＭＳ Ｐゴシック" pitchFamily="-106" charset="-128"/>
              </a:defRPr>
            </a:lvl4pPr>
            <a:lvl5pPr marL="1681163" indent="-339725" algn="l" rtl="0" eaLnBrk="0" fontAlgn="base" hangingPunct="0">
              <a:spcBef>
                <a:spcPct val="20000"/>
              </a:spcBef>
              <a:spcAft>
                <a:spcPct val="0"/>
              </a:spcAft>
              <a:buClr>
                <a:schemeClr val="accent1"/>
              </a:buClr>
              <a:buSzPct val="75000"/>
              <a:buFont typeface="Wingdings" panose="05000000000000000000" pitchFamily="2" charset="2"/>
              <a:buChar char="§"/>
              <a:defRPr sz="1600">
                <a:solidFill>
                  <a:schemeClr val="tx1"/>
                </a:solidFill>
                <a:latin typeface="+mn-lt"/>
                <a:ea typeface="ＭＳ Ｐゴシック" pitchFamily="-106" charset="-128"/>
              </a:defRPr>
            </a:lvl5pPr>
            <a:lvl6pPr marL="2138363" indent="-339725" algn="l" rtl="0" fontAlgn="base">
              <a:spcBef>
                <a:spcPct val="20000"/>
              </a:spcBef>
              <a:spcAft>
                <a:spcPct val="0"/>
              </a:spcAft>
              <a:buClr>
                <a:schemeClr val="accent1"/>
              </a:buClr>
              <a:buSzPct val="75000"/>
              <a:buFont typeface="Wingdings" pitchFamily="2" charset="2"/>
              <a:buChar char="§"/>
              <a:defRPr sz="1600">
                <a:solidFill>
                  <a:schemeClr val="tx1"/>
                </a:solidFill>
                <a:latin typeface="+mn-lt"/>
              </a:defRPr>
            </a:lvl6pPr>
            <a:lvl7pPr marL="2595563" indent="-339725" algn="l" rtl="0" fontAlgn="base">
              <a:spcBef>
                <a:spcPct val="20000"/>
              </a:spcBef>
              <a:spcAft>
                <a:spcPct val="0"/>
              </a:spcAft>
              <a:buClr>
                <a:schemeClr val="accent1"/>
              </a:buClr>
              <a:buSzPct val="75000"/>
              <a:buFont typeface="Wingdings" pitchFamily="2" charset="2"/>
              <a:buChar char="§"/>
              <a:defRPr sz="1600">
                <a:solidFill>
                  <a:schemeClr val="tx1"/>
                </a:solidFill>
                <a:latin typeface="+mn-lt"/>
              </a:defRPr>
            </a:lvl7pPr>
            <a:lvl8pPr marL="3052763" indent="-339725" algn="l" rtl="0" fontAlgn="base">
              <a:spcBef>
                <a:spcPct val="20000"/>
              </a:spcBef>
              <a:spcAft>
                <a:spcPct val="0"/>
              </a:spcAft>
              <a:buClr>
                <a:schemeClr val="accent1"/>
              </a:buClr>
              <a:buSzPct val="75000"/>
              <a:buFont typeface="Wingdings" pitchFamily="2" charset="2"/>
              <a:buChar char="§"/>
              <a:defRPr sz="1600">
                <a:solidFill>
                  <a:schemeClr val="tx1"/>
                </a:solidFill>
                <a:latin typeface="+mn-lt"/>
              </a:defRPr>
            </a:lvl8pPr>
            <a:lvl9pPr marL="3509963" indent="-339725" algn="l" rtl="0" fontAlgn="base">
              <a:spcBef>
                <a:spcPct val="20000"/>
              </a:spcBef>
              <a:spcAft>
                <a:spcPct val="0"/>
              </a:spcAft>
              <a:buClr>
                <a:schemeClr val="accent1"/>
              </a:buClr>
              <a:buSzPct val="75000"/>
              <a:buFont typeface="Wingdings" pitchFamily="2" charset="2"/>
              <a:buChar char="§"/>
              <a:defRPr sz="1600">
                <a:solidFill>
                  <a:schemeClr val="tx1"/>
                </a:solidFill>
                <a:latin typeface="+mn-lt"/>
              </a:defRPr>
            </a:lvl9pPr>
          </a:lstStyle>
          <a:p>
            <a:pPr marL="0" indent="0">
              <a:buNone/>
            </a:pPr>
            <a:r>
              <a:rPr lang="en-US" sz="1800" b="1" i="1" kern="0" dirty="0">
                <a:solidFill>
                  <a:schemeClr val="bg1"/>
                </a:solidFill>
              </a:rPr>
              <a:t>Non-deterministic Convergence</a:t>
            </a:r>
          </a:p>
        </p:txBody>
      </p:sp>
      <p:cxnSp>
        <p:nvCxnSpPr>
          <p:cNvPr id="21" name="Straight Arrow Connector 20"/>
          <p:cNvCxnSpPr/>
          <p:nvPr/>
        </p:nvCxnSpPr>
        <p:spPr bwMode="auto">
          <a:xfrm flipV="1">
            <a:off x="6248400" y="4958375"/>
            <a:ext cx="228600" cy="289052"/>
          </a:xfrm>
          <a:prstGeom prst="straightConnector1">
            <a:avLst/>
          </a:prstGeom>
          <a:solidFill>
            <a:srgbClr val="C0C0C0"/>
          </a:solidFill>
          <a:ln w="50800" cap="flat" cmpd="sng" algn="ctr">
            <a:solidFill>
              <a:schemeClr val="bg1"/>
            </a:solidFill>
            <a:prstDash val="solid"/>
            <a:round/>
            <a:headEnd type="none" w="med" len="med"/>
            <a:tailEnd type="triangle"/>
          </a:ln>
          <a:effectLst/>
        </p:spPr>
      </p:cxnSp>
      <p:cxnSp>
        <p:nvCxnSpPr>
          <p:cNvPr id="23" name="Straight Arrow Connector 22"/>
          <p:cNvCxnSpPr/>
          <p:nvPr/>
        </p:nvCxnSpPr>
        <p:spPr bwMode="auto">
          <a:xfrm>
            <a:off x="6206900" y="5708947"/>
            <a:ext cx="228600" cy="274574"/>
          </a:xfrm>
          <a:prstGeom prst="straightConnector1">
            <a:avLst/>
          </a:prstGeom>
          <a:solidFill>
            <a:srgbClr val="C0C0C0"/>
          </a:solidFill>
          <a:ln w="50800" cap="flat" cmpd="sng" algn="ctr">
            <a:solidFill>
              <a:schemeClr val="bg1"/>
            </a:solidFill>
            <a:prstDash val="solid"/>
            <a:round/>
            <a:headEnd type="none" w="med" len="med"/>
            <a:tailEnd type="triangle"/>
          </a:ln>
          <a:effectLst/>
        </p:spPr>
      </p:cxnSp>
    </p:spTree>
    <p:extLst>
      <p:ext uri="{BB962C8B-B14F-4D97-AF65-F5344CB8AC3E}">
        <p14:creationId xmlns:p14="http://schemas.microsoft.com/office/powerpoint/2010/main" val="538372649"/>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144441"/>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2"/>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0"/>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1"/>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6"/>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13"/>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9"/>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20"/>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21"/>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2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uiExpand="1" build="p"/>
      <p:bldP spid="6" grpId="0"/>
      <p:bldP spid="10" grpId="0"/>
      <p:bldP spid="11" grpId="0"/>
      <p:bldP spid="12" grpId="0"/>
      <p:bldP spid="13" grpId="0"/>
      <p:bldP spid="20"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Rectangle 2"/>
          <p:cNvSpPr>
            <a:spLocks noGrp="1" noChangeArrowheads="1"/>
          </p:cNvSpPr>
          <p:nvPr>
            <p:ph type="title"/>
            <p:custDataLst>
              <p:tags r:id="rId2"/>
            </p:custDataLst>
          </p:nvPr>
        </p:nvSpPr>
        <p:spPr/>
        <p:txBody>
          <a:bodyPr/>
          <a:lstStyle/>
          <a:p>
            <a:r>
              <a:rPr lang="en-US"/>
              <a:t>Flip-Flop Output Timing</a:t>
            </a:r>
            <a:endParaRPr lang="en-US" dirty="0"/>
          </a:p>
        </p:txBody>
      </p:sp>
      <p:sp>
        <p:nvSpPr>
          <p:cNvPr id="2" name="Content Placeholder 1"/>
          <p:cNvSpPr>
            <a:spLocks noGrp="1"/>
          </p:cNvSpPr>
          <p:nvPr>
            <p:ph idx="1"/>
          </p:nvPr>
        </p:nvSpPr>
        <p:spPr>
          <a:xfrm>
            <a:off x="228600" y="4138841"/>
            <a:ext cx="8763000" cy="2052409"/>
          </a:xfrm>
        </p:spPr>
        <p:txBody>
          <a:bodyPr/>
          <a:lstStyle/>
          <a:p>
            <a:r>
              <a:rPr lang="en-US" b="1" dirty="0">
                <a:solidFill>
                  <a:srgbClr val="7030A0"/>
                </a:solidFill>
              </a:rPr>
              <a:t>Contamination delay clock-to-q (</a:t>
            </a:r>
            <a:r>
              <a:rPr lang="en-US" b="1" dirty="0" err="1">
                <a:solidFill>
                  <a:srgbClr val="7030A0"/>
                </a:solidFill>
              </a:rPr>
              <a:t>t</a:t>
            </a:r>
            <a:r>
              <a:rPr lang="en-US" b="1" baseline="-25000" dirty="0" err="1">
                <a:solidFill>
                  <a:srgbClr val="7030A0"/>
                </a:solidFill>
              </a:rPr>
              <a:t>ccq</a:t>
            </a:r>
            <a:r>
              <a:rPr lang="en-US" b="1" dirty="0">
                <a:solidFill>
                  <a:srgbClr val="7030A0"/>
                </a:solidFill>
              </a:rPr>
              <a:t>): </a:t>
            </a:r>
            <a:r>
              <a:rPr lang="en-US" dirty="0"/>
              <a:t>earliest time after the clock edge that Q starts to change (i.e., is unstable)</a:t>
            </a:r>
          </a:p>
          <a:p>
            <a:endParaRPr lang="en-US" dirty="0">
              <a:solidFill>
                <a:srgbClr val="0432FF"/>
              </a:solidFill>
            </a:endParaRPr>
          </a:p>
          <a:p>
            <a:r>
              <a:rPr lang="en-US" b="1" dirty="0">
                <a:solidFill>
                  <a:srgbClr val="7030A0"/>
                </a:solidFill>
              </a:rPr>
              <a:t>Propagation delay clock-to-q (</a:t>
            </a:r>
            <a:r>
              <a:rPr lang="en-US" b="1" dirty="0" err="1">
                <a:solidFill>
                  <a:srgbClr val="7030A0"/>
                </a:solidFill>
              </a:rPr>
              <a:t>t</a:t>
            </a:r>
            <a:r>
              <a:rPr lang="en-US" b="1" baseline="-25000" dirty="0" err="1">
                <a:solidFill>
                  <a:srgbClr val="7030A0"/>
                </a:solidFill>
              </a:rPr>
              <a:t>pcq</a:t>
            </a:r>
            <a:r>
              <a:rPr lang="en-US" b="1" dirty="0">
                <a:solidFill>
                  <a:srgbClr val="7030A0"/>
                </a:solidFill>
              </a:rPr>
              <a:t>): </a:t>
            </a:r>
            <a:r>
              <a:rPr lang="en-US" dirty="0"/>
              <a:t>latest</a:t>
            </a:r>
            <a:r>
              <a:rPr lang="en-US" b="1" dirty="0"/>
              <a:t> </a:t>
            </a:r>
            <a:r>
              <a:rPr lang="en-US" dirty="0"/>
              <a:t>time after the clock edge that Q stops changing (i.e., is stable)</a:t>
            </a:r>
          </a:p>
          <a:p>
            <a:endParaRPr lang="de-CH" dirty="0"/>
          </a:p>
        </p:txBody>
      </p:sp>
      <p:sp>
        <p:nvSpPr>
          <p:cNvPr id="4" name="Slide Number Placeholder 3"/>
          <p:cNvSpPr>
            <a:spLocks noGrp="1"/>
          </p:cNvSpPr>
          <p:nvPr>
            <p:ph type="sldNum" sz="quarter" idx="10"/>
          </p:nvPr>
        </p:nvSpPr>
        <p:spPr/>
        <p:txBody>
          <a:bodyPr/>
          <a:lstStyle/>
          <a:p>
            <a:fld id="{3F7A0F0B-C524-490E-9528-FEC33668804C}" type="slidenum">
              <a:rPr lang="en-US" smtClean="0"/>
              <a:pPr/>
              <a:t>34</a:t>
            </a:fld>
            <a:endParaRPr lang="en-US"/>
          </a:p>
        </p:txBody>
      </p:sp>
      <p:graphicFrame>
        <p:nvGraphicFramePr>
          <p:cNvPr id="3" name="Object 2"/>
          <p:cNvGraphicFramePr>
            <a:graphicFrameLocks noGrp="1" noChangeAspect="1"/>
          </p:cNvGraphicFramePr>
          <p:nvPr>
            <p:custDataLst>
              <p:tags r:id="rId3"/>
            </p:custDataLst>
            <p:extLst>
              <p:ext uri="{D42A27DB-BD31-4B8C-83A1-F6EECF244321}">
                <p14:modId xmlns:p14="http://schemas.microsoft.com/office/powerpoint/2010/main" val="693101714"/>
              </p:ext>
            </p:extLst>
          </p:nvPr>
        </p:nvGraphicFramePr>
        <p:xfrm>
          <a:off x="2803187" y="1066800"/>
          <a:ext cx="5621619" cy="3810001"/>
        </p:xfrm>
        <a:graphic>
          <a:graphicData uri="http://schemas.openxmlformats.org/presentationml/2006/ole">
            <mc:AlternateContent xmlns:mc="http://schemas.openxmlformats.org/markup-compatibility/2006">
              <mc:Choice xmlns:v="urn:schemas-microsoft-com:vml" Requires="v">
                <p:oleObj spid="_x0000_s4113" name="VISIO" r:id="rId6" imgW="1910959" imgH="1294766" progId="Visio.Drawing.6">
                  <p:embed/>
                </p:oleObj>
              </mc:Choice>
              <mc:Fallback>
                <p:oleObj name="VISIO" r:id="rId6" imgW="1910959" imgH="1294766" progId="Visio.Drawing.6">
                  <p:embed/>
                  <p:pic>
                    <p:nvPicPr>
                      <p:cNvPr id="3" name="Object 2"/>
                      <p:cNvPicPr>
                        <a:picLocks noGrp="1"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803187" y="1066800"/>
                        <a:ext cx="5621619" cy="3810001"/>
                      </a:xfrm>
                      <a:prstGeom prst="rect">
                        <a:avLst/>
                      </a:prstGeom>
                      <a:noFill/>
                      <a:ln>
                        <a:noFill/>
                      </a:ln>
                    </p:spPr>
                  </p:pic>
                </p:oleObj>
              </mc:Fallback>
            </mc:AlternateContent>
          </a:graphicData>
        </a:graphic>
      </p:graphicFrame>
      <p:grpSp>
        <p:nvGrpSpPr>
          <p:cNvPr id="10" name="Group 9"/>
          <p:cNvGrpSpPr/>
          <p:nvPr/>
        </p:nvGrpSpPr>
        <p:grpSpPr>
          <a:xfrm>
            <a:off x="533400" y="1258762"/>
            <a:ext cx="2417279" cy="2151643"/>
            <a:chOff x="2574130" y="1950344"/>
            <a:chExt cx="3559278" cy="3168147"/>
          </a:xfrm>
        </p:grpSpPr>
        <p:sp>
          <p:nvSpPr>
            <p:cNvPr id="11" name="Rectangle 10"/>
            <p:cNvSpPr/>
            <p:nvPr/>
          </p:nvSpPr>
          <p:spPr bwMode="auto">
            <a:xfrm>
              <a:off x="3581400" y="2984891"/>
              <a:ext cx="1752600" cy="2133600"/>
            </a:xfrm>
            <a:prstGeom prst="rect">
              <a:avLst/>
            </a:prstGeom>
            <a:solidFill>
              <a:schemeClr val="bg1"/>
            </a:solidFill>
            <a:ln w="508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400" b="0" i="0" u="none" strike="noStrike" cap="none" normalizeH="0" baseline="0">
                <a:ln>
                  <a:noFill/>
                </a:ln>
                <a:solidFill>
                  <a:schemeClr val="tx1"/>
                </a:solidFill>
                <a:effectLst/>
                <a:latin typeface="Arial" pitchFamily="34" charset="0"/>
              </a:endParaRPr>
            </a:p>
          </p:txBody>
        </p:sp>
        <p:cxnSp>
          <p:nvCxnSpPr>
            <p:cNvPr id="12" name="Straight Connector 11"/>
            <p:cNvCxnSpPr/>
            <p:nvPr/>
          </p:nvCxnSpPr>
          <p:spPr bwMode="auto">
            <a:xfrm>
              <a:off x="4191000" y="2984891"/>
              <a:ext cx="304800" cy="301752"/>
            </a:xfrm>
            <a:prstGeom prst="line">
              <a:avLst/>
            </a:prstGeom>
            <a:solidFill>
              <a:srgbClr val="C0C0C0"/>
            </a:solidFill>
            <a:ln w="50800" cap="flat" cmpd="sng" algn="ctr">
              <a:solidFill>
                <a:schemeClr val="tx1"/>
              </a:solidFill>
              <a:prstDash val="solid"/>
              <a:round/>
              <a:headEnd type="none" w="med" len="med"/>
              <a:tailEnd type="none" w="med" len="med"/>
            </a:ln>
            <a:effectLst/>
          </p:spPr>
        </p:cxnSp>
        <p:cxnSp>
          <p:nvCxnSpPr>
            <p:cNvPr id="13" name="Straight Connector 12"/>
            <p:cNvCxnSpPr/>
            <p:nvPr/>
          </p:nvCxnSpPr>
          <p:spPr bwMode="auto">
            <a:xfrm flipH="1">
              <a:off x="4474369" y="2984891"/>
              <a:ext cx="304800" cy="301752"/>
            </a:xfrm>
            <a:prstGeom prst="line">
              <a:avLst/>
            </a:prstGeom>
            <a:solidFill>
              <a:srgbClr val="C0C0C0"/>
            </a:solidFill>
            <a:ln w="50800" cap="flat" cmpd="sng" algn="ctr">
              <a:solidFill>
                <a:schemeClr val="tx1"/>
              </a:solidFill>
              <a:prstDash val="solid"/>
              <a:round/>
              <a:headEnd type="none" w="med" len="med"/>
              <a:tailEnd type="none" w="med" len="med"/>
            </a:ln>
            <a:effectLst/>
          </p:spPr>
        </p:cxnSp>
        <p:cxnSp>
          <p:nvCxnSpPr>
            <p:cNvPr id="14" name="Straight Connector 13"/>
            <p:cNvCxnSpPr/>
            <p:nvPr/>
          </p:nvCxnSpPr>
          <p:spPr bwMode="auto">
            <a:xfrm>
              <a:off x="4479132" y="2527691"/>
              <a:ext cx="0" cy="457200"/>
            </a:xfrm>
            <a:prstGeom prst="line">
              <a:avLst/>
            </a:prstGeom>
            <a:solidFill>
              <a:srgbClr val="C0C0C0"/>
            </a:solidFill>
            <a:ln w="50800" cap="flat" cmpd="sng" algn="ctr">
              <a:solidFill>
                <a:schemeClr val="tx1"/>
              </a:solidFill>
              <a:prstDash val="solid"/>
              <a:round/>
              <a:headEnd type="none" w="med" len="med"/>
              <a:tailEnd type="triangle" w="med" len="med"/>
            </a:ln>
            <a:effectLst/>
          </p:spPr>
        </p:cxnSp>
        <p:cxnSp>
          <p:nvCxnSpPr>
            <p:cNvPr id="15" name="Straight Connector 14"/>
            <p:cNvCxnSpPr/>
            <p:nvPr/>
          </p:nvCxnSpPr>
          <p:spPr bwMode="auto">
            <a:xfrm rot="5400000">
              <a:off x="5562600" y="3828864"/>
              <a:ext cx="0" cy="457200"/>
            </a:xfrm>
            <a:prstGeom prst="line">
              <a:avLst/>
            </a:prstGeom>
            <a:solidFill>
              <a:srgbClr val="C0C0C0"/>
            </a:solidFill>
            <a:ln w="50800" cap="flat" cmpd="sng" algn="ctr">
              <a:solidFill>
                <a:schemeClr val="tx1"/>
              </a:solidFill>
              <a:prstDash val="solid"/>
              <a:round/>
              <a:headEnd type="triangle" w="med" len="med"/>
              <a:tailEnd type="none" w="med" len="med"/>
            </a:ln>
            <a:effectLst/>
          </p:spPr>
        </p:cxnSp>
        <p:cxnSp>
          <p:nvCxnSpPr>
            <p:cNvPr id="16" name="Straight Connector 15"/>
            <p:cNvCxnSpPr/>
            <p:nvPr/>
          </p:nvCxnSpPr>
          <p:spPr bwMode="auto">
            <a:xfrm rot="5400000">
              <a:off x="3352800" y="3905064"/>
              <a:ext cx="0" cy="457200"/>
            </a:xfrm>
            <a:prstGeom prst="line">
              <a:avLst/>
            </a:prstGeom>
            <a:solidFill>
              <a:srgbClr val="C0C0C0"/>
            </a:solidFill>
            <a:ln w="50800" cap="flat" cmpd="sng" algn="ctr">
              <a:solidFill>
                <a:schemeClr val="tx1"/>
              </a:solidFill>
              <a:prstDash val="solid"/>
              <a:round/>
              <a:headEnd type="triangle" w="med" len="med"/>
              <a:tailEnd type="none" w="med" len="med"/>
            </a:ln>
            <a:effectLst/>
          </p:spPr>
        </p:cxnSp>
        <p:sp>
          <p:nvSpPr>
            <p:cNvPr id="17" name="TextBox 16"/>
            <p:cNvSpPr txBox="1"/>
            <p:nvPr/>
          </p:nvSpPr>
          <p:spPr>
            <a:xfrm>
              <a:off x="2574130" y="3828742"/>
              <a:ext cx="381000" cy="609845"/>
            </a:xfrm>
            <a:prstGeom prst="rect">
              <a:avLst/>
            </a:prstGeom>
            <a:noFill/>
          </p:spPr>
          <p:txBody>
            <a:bodyPr wrap="square" rtlCol="0">
              <a:spAutoFit/>
            </a:bodyPr>
            <a:lstStyle/>
            <a:p>
              <a:r>
                <a:rPr lang="en-US" sz="2000" i="1" dirty="0">
                  <a:latin typeface="+mn-lt"/>
                </a:rPr>
                <a:t>D</a:t>
              </a:r>
            </a:p>
          </p:txBody>
        </p:sp>
        <p:sp>
          <p:nvSpPr>
            <p:cNvPr id="18" name="TextBox 17"/>
            <p:cNvSpPr txBox="1"/>
            <p:nvPr/>
          </p:nvSpPr>
          <p:spPr>
            <a:xfrm>
              <a:off x="5752408" y="3752542"/>
              <a:ext cx="381000" cy="609845"/>
            </a:xfrm>
            <a:prstGeom prst="rect">
              <a:avLst/>
            </a:prstGeom>
            <a:noFill/>
          </p:spPr>
          <p:txBody>
            <a:bodyPr wrap="square" rtlCol="0">
              <a:spAutoFit/>
            </a:bodyPr>
            <a:lstStyle/>
            <a:p>
              <a:r>
                <a:rPr lang="en-US" sz="2000" i="1" dirty="0">
                  <a:latin typeface="+mn-lt"/>
                </a:rPr>
                <a:t>Q</a:t>
              </a:r>
            </a:p>
          </p:txBody>
        </p:sp>
        <p:sp>
          <p:nvSpPr>
            <p:cNvPr id="19" name="TextBox 18"/>
            <p:cNvSpPr txBox="1"/>
            <p:nvPr/>
          </p:nvSpPr>
          <p:spPr>
            <a:xfrm>
              <a:off x="3989784" y="1950344"/>
              <a:ext cx="935830" cy="609845"/>
            </a:xfrm>
            <a:prstGeom prst="rect">
              <a:avLst/>
            </a:prstGeom>
            <a:noFill/>
          </p:spPr>
          <p:txBody>
            <a:bodyPr wrap="square" rtlCol="0">
              <a:spAutoFit/>
            </a:bodyPr>
            <a:lstStyle/>
            <a:p>
              <a:r>
                <a:rPr lang="en-US" sz="2000" i="1" dirty="0">
                  <a:latin typeface="+mn-lt"/>
                </a:rPr>
                <a:t>CLK</a:t>
              </a:r>
            </a:p>
          </p:txBody>
        </p:sp>
      </p:gr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uiExpand="1" build="p"/>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1" name="Rectangle 2"/>
          <p:cNvSpPr>
            <a:spLocks noGrp="1" noChangeArrowheads="1"/>
          </p:cNvSpPr>
          <p:nvPr>
            <p:ph type="title"/>
            <p:custDataLst>
              <p:tags r:id="rId1"/>
            </p:custDataLst>
          </p:nvPr>
        </p:nvSpPr>
        <p:spPr/>
        <p:txBody>
          <a:bodyPr/>
          <a:lstStyle/>
          <a:p>
            <a:r>
              <a:rPr lang="en-US" dirty="0"/>
              <a:t>Recall: Sequential System Design</a:t>
            </a:r>
          </a:p>
        </p:txBody>
      </p:sp>
      <p:sp>
        <p:nvSpPr>
          <p:cNvPr id="2" name="Content Placeholder 1"/>
          <p:cNvSpPr>
            <a:spLocks noGrp="1"/>
          </p:cNvSpPr>
          <p:nvPr>
            <p:ph idx="1"/>
          </p:nvPr>
        </p:nvSpPr>
        <p:spPr>
          <a:xfrm>
            <a:off x="228600" y="4321463"/>
            <a:ext cx="8915400" cy="1059873"/>
          </a:xfrm>
        </p:spPr>
        <p:txBody>
          <a:bodyPr/>
          <a:lstStyle/>
          <a:p>
            <a:r>
              <a:rPr lang="en-US" dirty="0"/>
              <a:t>Multiple </a:t>
            </a:r>
            <a:r>
              <a:rPr lang="en-US" b="1" dirty="0">
                <a:solidFill>
                  <a:srgbClr val="0432FF"/>
                </a:solidFill>
              </a:rPr>
              <a:t>flip-flops</a:t>
            </a:r>
            <a:r>
              <a:rPr lang="en-US" dirty="0">
                <a:solidFill>
                  <a:srgbClr val="0432FF"/>
                </a:solidFill>
              </a:rPr>
              <a:t> </a:t>
            </a:r>
            <a:r>
              <a:rPr lang="en-US" dirty="0"/>
              <a:t>are connected with </a:t>
            </a:r>
            <a:r>
              <a:rPr lang="en-US" b="1" dirty="0">
                <a:solidFill>
                  <a:srgbClr val="0432FF"/>
                </a:solidFill>
              </a:rPr>
              <a:t>combinational logic</a:t>
            </a:r>
          </a:p>
          <a:p>
            <a:r>
              <a:rPr lang="en-US" b="1" dirty="0">
                <a:solidFill>
                  <a:srgbClr val="0432FF"/>
                </a:solidFill>
              </a:rPr>
              <a:t>Clock</a:t>
            </a:r>
            <a:r>
              <a:rPr lang="en-US" dirty="0"/>
              <a:t> runs with period </a:t>
            </a:r>
            <a:r>
              <a:rPr lang="en-US" i="1" dirty="0"/>
              <a:t>T</a:t>
            </a:r>
            <a:r>
              <a:rPr lang="en-US" i="1" baseline="-25000" dirty="0"/>
              <a:t>c</a:t>
            </a:r>
            <a:r>
              <a:rPr lang="en-US" dirty="0"/>
              <a:t> (cycle time)</a:t>
            </a:r>
          </a:p>
        </p:txBody>
      </p:sp>
      <p:sp>
        <p:nvSpPr>
          <p:cNvPr id="22532" name="Rectangle 3"/>
          <p:cNvSpPr>
            <a:spLocks noChangeArrowheads="1"/>
          </p:cNvSpPr>
          <p:nvPr>
            <p:custDataLst>
              <p:tags r:id="rId2"/>
            </p:custDataLst>
          </p:nvPr>
        </p:nvSpPr>
        <p:spPr bwMode="auto">
          <a:xfrm>
            <a:off x="685800" y="1219200"/>
            <a:ext cx="8077200" cy="51816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marL="533400" indent="-533400">
              <a:spcBef>
                <a:spcPct val="20000"/>
              </a:spcBef>
              <a:buFontTx/>
              <a:buChar char="•"/>
            </a:pPr>
            <a:endParaRPr lang="en-US" sz="2400" dirty="0">
              <a:latin typeface="Calibri" pitchFamily="34" charset="0"/>
              <a:cs typeface="Arial" pitchFamily="34" charset="0"/>
            </a:endParaRPr>
          </a:p>
        </p:txBody>
      </p:sp>
      <p:sp>
        <p:nvSpPr>
          <p:cNvPr id="3" name="Slide Number Placeholder 2"/>
          <p:cNvSpPr>
            <a:spLocks noGrp="1"/>
          </p:cNvSpPr>
          <p:nvPr>
            <p:ph type="sldNum" sz="quarter" idx="10"/>
          </p:nvPr>
        </p:nvSpPr>
        <p:spPr/>
        <p:txBody>
          <a:bodyPr/>
          <a:lstStyle/>
          <a:p>
            <a:fld id="{3F7A0F0B-C524-490E-9528-FEC33668804C}" type="slidenum">
              <a:rPr lang="en-US" smtClean="0"/>
              <a:pPr/>
              <a:t>35</a:t>
            </a:fld>
            <a:endParaRPr lang="en-US"/>
          </a:p>
        </p:txBody>
      </p:sp>
      <p:pic>
        <p:nvPicPr>
          <p:cNvPr id="4" name="Picture 3"/>
          <p:cNvPicPr>
            <a:picLocks noChangeAspect="1"/>
          </p:cNvPicPr>
          <p:nvPr/>
        </p:nvPicPr>
        <p:blipFill>
          <a:blip r:embed="rId5"/>
          <a:stretch>
            <a:fillRect/>
          </a:stretch>
        </p:blipFill>
        <p:spPr>
          <a:xfrm>
            <a:off x="609600" y="1095172"/>
            <a:ext cx="7663426" cy="2689428"/>
          </a:xfrm>
          <a:prstGeom prst="rect">
            <a:avLst/>
          </a:prstGeom>
        </p:spPr>
      </p:pic>
      <p:sp>
        <p:nvSpPr>
          <p:cNvPr id="29" name="Rectangle 28"/>
          <p:cNvSpPr/>
          <p:nvPr/>
        </p:nvSpPr>
        <p:spPr>
          <a:xfrm>
            <a:off x="228600" y="5692573"/>
            <a:ext cx="8534400" cy="461665"/>
          </a:xfrm>
          <a:prstGeom prst="rect">
            <a:avLst/>
          </a:prstGeom>
        </p:spPr>
        <p:txBody>
          <a:bodyPr wrap="square">
            <a:spAutoFit/>
          </a:bodyPr>
          <a:lstStyle/>
          <a:p>
            <a:pPr marL="342900" lvl="0" indent="-342900">
              <a:spcBef>
                <a:spcPct val="20000"/>
              </a:spcBef>
              <a:buClr>
                <a:srgbClr val="CC9900"/>
              </a:buClr>
              <a:buSzPct val="65000"/>
              <a:buFont typeface="Wingdings" panose="05000000000000000000" pitchFamily="2" charset="2"/>
              <a:buChar char="n"/>
            </a:pPr>
            <a:r>
              <a:rPr lang="en-US" sz="2400" b="1" kern="0" dirty="0">
                <a:solidFill>
                  <a:srgbClr val="FF0000"/>
                </a:solidFill>
                <a:latin typeface="Tahoma"/>
                <a:ea typeface="ＭＳ Ｐゴシック" charset="0"/>
              </a:rPr>
              <a:t>Must meet timing requirements for both R1 and R2!</a:t>
            </a:r>
          </a:p>
        </p:txBody>
      </p:sp>
    </p:spTree>
    <p:extLst>
      <p:ext uri="{BB962C8B-B14F-4D97-AF65-F5344CB8AC3E}">
        <p14:creationId xmlns:p14="http://schemas.microsoft.com/office/powerpoint/2010/main" val="2512876297"/>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P spid="29"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5" name="Rectangle 2"/>
          <p:cNvSpPr>
            <a:spLocks noGrp="1" noChangeArrowheads="1"/>
          </p:cNvSpPr>
          <p:nvPr>
            <p:ph type="title"/>
            <p:custDataLst>
              <p:tags r:id="rId2"/>
            </p:custDataLst>
          </p:nvPr>
        </p:nvSpPr>
        <p:spPr/>
        <p:txBody>
          <a:bodyPr/>
          <a:lstStyle/>
          <a:p>
            <a:r>
              <a:rPr lang="en-US" dirty="0"/>
              <a:t>Ensuring Correct Sequential Operation</a:t>
            </a:r>
          </a:p>
        </p:txBody>
      </p:sp>
      <p:sp>
        <p:nvSpPr>
          <p:cNvPr id="2" name="Content Placeholder 1"/>
          <p:cNvSpPr>
            <a:spLocks noGrp="1"/>
          </p:cNvSpPr>
          <p:nvPr>
            <p:ph idx="1"/>
          </p:nvPr>
        </p:nvSpPr>
        <p:spPr>
          <a:xfrm>
            <a:off x="228600" y="997527"/>
            <a:ext cx="8686800" cy="5193723"/>
          </a:xfrm>
        </p:spPr>
        <p:txBody>
          <a:bodyPr/>
          <a:lstStyle/>
          <a:p>
            <a:r>
              <a:rPr lang="en-US" dirty="0"/>
              <a:t>Need to ensure correct input timing on </a:t>
            </a:r>
            <a:r>
              <a:rPr lang="en-US" b="1" dirty="0">
                <a:solidFill>
                  <a:srgbClr val="0432FF"/>
                </a:solidFill>
              </a:rPr>
              <a:t>R2</a:t>
            </a:r>
          </a:p>
          <a:p>
            <a:endParaRPr lang="en-US" dirty="0"/>
          </a:p>
          <a:p>
            <a:r>
              <a:rPr lang="en-US" dirty="0"/>
              <a:t>Specifically, </a:t>
            </a:r>
            <a:r>
              <a:rPr lang="en-US" b="1" dirty="0">
                <a:solidFill>
                  <a:srgbClr val="0432FF"/>
                </a:solidFill>
              </a:rPr>
              <a:t>D2</a:t>
            </a:r>
            <a:r>
              <a:rPr lang="en-US" b="1" dirty="0">
                <a:solidFill>
                  <a:srgbClr val="008000"/>
                </a:solidFill>
              </a:rPr>
              <a:t> </a:t>
            </a:r>
            <a:r>
              <a:rPr lang="en-US" dirty="0"/>
              <a:t>must be </a:t>
            </a:r>
            <a:r>
              <a:rPr lang="en-US" b="1" dirty="0">
                <a:solidFill>
                  <a:srgbClr val="008000"/>
                </a:solidFill>
              </a:rPr>
              <a:t>stable</a:t>
            </a:r>
            <a:r>
              <a:rPr lang="en-US" dirty="0"/>
              <a:t>:</a:t>
            </a:r>
          </a:p>
          <a:p>
            <a:pPr lvl="1"/>
            <a:r>
              <a:rPr lang="en-US" dirty="0"/>
              <a:t>at least </a:t>
            </a:r>
            <a:r>
              <a:rPr lang="en-US" b="1" dirty="0" err="1">
                <a:solidFill>
                  <a:srgbClr val="0432FF"/>
                </a:solidFill>
              </a:rPr>
              <a:t>t</a:t>
            </a:r>
            <a:r>
              <a:rPr lang="en-US" b="1" baseline="-25000" dirty="0" err="1">
                <a:solidFill>
                  <a:srgbClr val="0432FF"/>
                </a:solidFill>
              </a:rPr>
              <a:t>setup</a:t>
            </a:r>
            <a:r>
              <a:rPr lang="en-US" b="1" dirty="0">
                <a:solidFill>
                  <a:srgbClr val="0432FF"/>
                </a:solidFill>
              </a:rPr>
              <a:t> before </a:t>
            </a:r>
            <a:r>
              <a:rPr lang="en-US" dirty="0"/>
              <a:t>the clock edge</a:t>
            </a:r>
          </a:p>
          <a:p>
            <a:pPr lvl="1"/>
            <a:r>
              <a:rPr lang="en-US" dirty="0"/>
              <a:t>at least until </a:t>
            </a:r>
            <a:r>
              <a:rPr lang="en-US" b="1" dirty="0" err="1">
                <a:solidFill>
                  <a:srgbClr val="0432FF"/>
                </a:solidFill>
              </a:rPr>
              <a:t>t</a:t>
            </a:r>
            <a:r>
              <a:rPr lang="en-US" b="1" baseline="-25000" dirty="0" err="1">
                <a:solidFill>
                  <a:srgbClr val="0432FF"/>
                </a:solidFill>
              </a:rPr>
              <a:t>hold</a:t>
            </a:r>
            <a:r>
              <a:rPr lang="en-US" b="1" dirty="0">
                <a:solidFill>
                  <a:srgbClr val="0432FF"/>
                </a:solidFill>
              </a:rPr>
              <a:t> after </a:t>
            </a:r>
            <a:r>
              <a:rPr lang="en-US" dirty="0"/>
              <a:t>the clock edge</a:t>
            </a:r>
          </a:p>
          <a:p>
            <a:endParaRPr lang="de-CH" dirty="0"/>
          </a:p>
        </p:txBody>
      </p:sp>
      <p:sp>
        <p:nvSpPr>
          <p:cNvPr id="3" name="Slide Number Placeholder 2"/>
          <p:cNvSpPr>
            <a:spLocks noGrp="1"/>
          </p:cNvSpPr>
          <p:nvPr>
            <p:ph type="sldNum" sz="quarter" idx="10"/>
          </p:nvPr>
        </p:nvSpPr>
        <p:spPr/>
        <p:txBody>
          <a:bodyPr/>
          <a:lstStyle/>
          <a:p>
            <a:fld id="{3F7A0F0B-C524-490E-9528-FEC33668804C}" type="slidenum">
              <a:rPr lang="en-US" smtClean="0"/>
              <a:pPr/>
              <a:t>36</a:t>
            </a:fld>
            <a:endParaRPr lang="en-US"/>
          </a:p>
        </p:txBody>
      </p:sp>
      <p:graphicFrame>
        <p:nvGraphicFramePr>
          <p:cNvPr id="9" name="Object 8"/>
          <p:cNvGraphicFramePr>
            <a:graphicFrameLocks noGrp="1" noChangeAspect="1"/>
          </p:cNvGraphicFramePr>
          <p:nvPr>
            <p:custDataLst>
              <p:tags r:id="rId3"/>
            </p:custDataLst>
            <p:extLst>
              <p:ext uri="{D42A27DB-BD31-4B8C-83A1-F6EECF244321}">
                <p14:modId xmlns:p14="http://schemas.microsoft.com/office/powerpoint/2010/main" val="1364298478"/>
              </p:ext>
            </p:extLst>
          </p:nvPr>
        </p:nvGraphicFramePr>
        <p:xfrm>
          <a:off x="4907378" y="3985955"/>
          <a:ext cx="3825044" cy="2350551"/>
        </p:xfrm>
        <a:graphic>
          <a:graphicData uri="http://schemas.openxmlformats.org/presentationml/2006/ole">
            <mc:AlternateContent xmlns:mc="http://schemas.openxmlformats.org/markup-compatibility/2006">
              <mc:Choice xmlns:v="urn:schemas-microsoft-com:vml" Requires="v">
                <p:oleObj spid="_x0000_s5137" name="VISIO" r:id="rId6" imgW="1969242" imgH="1209023" progId="Visio.Drawing.6">
                  <p:embed/>
                </p:oleObj>
              </mc:Choice>
              <mc:Fallback>
                <p:oleObj name="VISIO" r:id="rId6" imgW="1969242" imgH="1209023" progId="Visio.Drawing.6">
                  <p:embed/>
                  <p:pic>
                    <p:nvPicPr>
                      <p:cNvPr id="9" name="Object 8"/>
                      <p:cNvPicPr>
                        <a:picLocks noGrp="1"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907378" y="3985955"/>
                        <a:ext cx="3825044" cy="2350551"/>
                      </a:xfrm>
                      <a:prstGeom prst="rect">
                        <a:avLst/>
                      </a:prstGeom>
                      <a:noFill/>
                      <a:ln>
                        <a:noFill/>
                      </a:ln>
                    </p:spPr>
                  </p:pic>
                </p:oleObj>
              </mc:Fallback>
            </mc:AlternateContent>
          </a:graphicData>
        </a:graphic>
      </p:graphicFrame>
      <p:pic>
        <p:nvPicPr>
          <p:cNvPr id="20" name="Picture 19"/>
          <p:cNvPicPr>
            <a:picLocks noChangeAspect="1"/>
          </p:cNvPicPr>
          <p:nvPr/>
        </p:nvPicPr>
        <p:blipFill>
          <a:blip r:embed="rId8"/>
          <a:stretch>
            <a:fillRect/>
          </a:stretch>
        </p:blipFill>
        <p:spPr>
          <a:xfrm>
            <a:off x="175342" y="4114800"/>
            <a:ext cx="4625258" cy="1623203"/>
          </a:xfrm>
          <a:prstGeom prst="rect">
            <a:avLst/>
          </a:prstGeom>
        </p:spPr>
      </p:pic>
      <p:sp>
        <p:nvSpPr>
          <p:cNvPr id="7" name="Oval 6"/>
          <p:cNvSpPr/>
          <p:nvPr/>
        </p:nvSpPr>
        <p:spPr bwMode="auto">
          <a:xfrm>
            <a:off x="3505200" y="4038600"/>
            <a:ext cx="1402178" cy="1905000"/>
          </a:xfrm>
          <a:prstGeom prst="ellipse">
            <a:avLst/>
          </a:prstGeom>
          <a:noFill/>
          <a:ln w="57150">
            <a:solidFill>
              <a:srgbClr val="0432FF"/>
            </a:solidFill>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Arial" pitchFamily="34"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0"/>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
                                            <p:txEl>
                                              <p:pRg st="2" end="2"/>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
                                            <p:txEl>
                                              <p:pRg st="3" end="3"/>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2">
                                            <p:txEl>
                                              <p:pRg st="4" end="4"/>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uiExpand="1" build="p"/>
      <p:bldP spid="7" grpId="0" animBg="1"/>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4" name="Rectangle 3"/>
          <p:cNvSpPr>
            <a:spLocks noGrp="1" noChangeArrowheads="1"/>
          </p:cNvSpPr>
          <p:nvPr>
            <p:ph type="title"/>
            <p:custDataLst>
              <p:tags r:id="rId2"/>
            </p:custDataLst>
          </p:nvPr>
        </p:nvSpPr>
        <p:spPr/>
        <p:txBody>
          <a:bodyPr/>
          <a:lstStyle/>
          <a:p>
            <a:r>
              <a:rPr lang="en-US" dirty="0"/>
              <a:t>Ensuring Correct Sequential Operation</a:t>
            </a:r>
          </a:p>
        </p:txBody>
      </p:sp>
      <p:sp>
        <p:nvSpPr>
          <p:cNvPr id="30725" name="Rectangle 6"/>
          <p:cNvSpPr>
            <a:spLocks noGrp="1" noChangeArrowheads="1"/>
          </p:cNvSpPr>
          <p:nvPr>
            <p:ph idx="1"/>
            <p:custDataLst>
              <p:tags r:id="rId3"/>
            </p:custDataLst>
          </p:nvPr>
        </p:nvSpPr>
        <p:spPr/>
        <p:txBody>
          <a:bodyPr/>
          <a:lstStyle/>
          <a:p>
            <a:r>
              <a:rPr lang="en-US" dirty="0"/>
              <a:t>This means there is both a </a:t>
            </a:r>
            <a:r>
              <a:rPr lang="en-US" b="1" dirty="0">
                <a:solidFill>
                  <a:srgbClr val="0432FF"/>
                </a:solidFill>
              </a:rPr>
              <a:t>minimum</a:t>
            </a:r>
            <a:r>
              <a:rPr lang="en-US" dirty="0"/>
              <a:t> and </a:t>
            </a:r>
            <a:r>
              <a:rPr lang="en-US" b="1" dirty="0">
                <a:solidFill>
                  <a:srgbClr val="0432FF"/>
                </a:solidFill>
              </a:rPr>
              <a:t>maximum</a:t>
            </a:r>
            <a:r>
              <a:rPr lang="en-US" dirty="0"/>
              <a:t> delay between two flip-flops</a:t>
            </a:r>
          </a:p>
          <a:p>
            <a:pPr lvl="1"/>
            <a:r>
              <a:rPr lang="en-US" dirty="0"/>
              <a:t>CL </a:t>
            </a:r>
            <a:r>
              <a:rPr lang="en-US" b="1" dirty="0">
                <a:solidFill>
                  <a:srgbClr val="FF0000"/>
                </a:solidFill>
              </a:rPr>
              <a:t>too fast </a:t>
            </a:r>
            <a:r>
              <a:rPr lang="en-US" dirty="0"/>
              <a:t>-&gt; R2 </a:t>
            </a:r>
            <a:r>
              <a:rPr lang="en-US" b="1" dirty="0" err="1">
                <a:solidFill>
                  <a:srgbClr val="0432FF"/>
                </a:solidFill>
              </a:rPr>
              <a:t>t</a:t>
            </a:r>
            <a:r>
              <a:rPr lang="en-US" b="1" baseline="-25000" dirty="0" err="1">
                <a:solidFill>
                  <a:srgbClr val="0432FF"/>
                </a:solidFill>
              </a:rPr>
              <a:t>hold</a:t>
            </a:r>
            <a:r>
              <a:rPr lang="en-US" dirty="0"/>
              <a:t> violation</a:t>
            </a:r>
          </a:p>
          <a:p>
            <a:pPr lvl="1"/>
            <a:r>
              <a:rPr lang="en-US" dirty="0"/>
              <a:t>CL </a:t>
            </a:r>
            <a:r>
              <a:rPr lang="en-US" b="1" dirty="0">
                <a:solidFill>
                  <a:srgbClr val="FF0000"/>
                </a:solidFill>
              </a:rPr>
              <a:t>too slow </a:t>
            </a:r>
            <a:r>
              <a:rPr lang="en-US" dirty="0"/>
              <a:t>-&gt; R2 </a:t>
            </a:r>
            <a:r>
              <a:rPr lang="en-US" b="1" dirty="0" err="1">
                <a:solidFill>
                  <a:srgbClr val="0432FF"/>
                </a:solidFill>
              </a:rPr>
              <a:t>t</a:t>
            </a:r>
            <a:r>
              <a:rPr lang="en-US" b="1" baseline="-25000" dirty="0" err="1">
                <a:solidFill>
                  <a:srgbClr val="0432FF"/>
                </a:solidFill>
              </a:rPr>
              <a:t>setup</a:t>
            </a:r>
            <a:r>
              <a:rPr lang="en-US" dirty="0"/>
              <a:t> violation</a:t>
            </a:r>
          </a:p>
        </p:txBody>
      </p:sp>
      <p:sp>
        <p:nvSpPr>
          <p:cNvPr id="30723" name="Rectangle 2"/>
          <p:cNvSpPr>
            <a:spLocks noChangeArrowheads="1"/>
          </p:cNvSpPr>
          <p:nvPr>
            <p:custDataLst>
              <p:tags r:id="rId4"/>
            </p:custDataLst>
          </p:nvPr>
        </p:nvSpPr>
        <p:spPr bwMode="auto">
          <a:xfrm>
            <a:off x="533400" y="1066800"/>
            <a:ext cx="8077200" cy="51816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marL="342900" indent="-342900">
              <a:spcBef>
                <a:spcPct val="20000"/>
              </a:spcBef>
            </a:pPr>
            <a:endParaRPr lang="en-US" sz="3200" dirty="0">
              <a:latin typeface="Calibri" pitchFamily="34" charset="0"/>
              <a:cs typeface="Arial" pitchFamily="34" charset="0"/>
            </a:endParaRPr>
          </a:p>
          <a:p>
            <a:pPr marL="342900" indent="-342900">
              <a:spcBef>
                <a:spcPct val="20000"/>
              </a:spcBef>
            </a:pPr>
            <a:endParaRPr lang="en-US" sz="3200" dirty="0">
              <a:latin typeface="Calibri" pitchFamily="34" charset="0"/>
              <a:cs typeface="Arial" pitchFamily="34" charset="0"/>
            </a:endParaRPr>
          </a:p>
          <a:p>
            <a:pPr marL="342900" indent="-342900">
              <a:spcBef>
                <a:spcPct val="20000"/>
              </a:spcBef>
            </a:pPr>
            <a:endParaRPr lang="en-US" sz="3200" dirty="0">
              <a:latin typeface="Calibri" pitchFamily="34" charset="0"/>
              <a:cs typeface="Arial" pitchFamily="34" charset="0"/>
            </a:endParaRPr>
          </a:p>
        </p:txBody>
      </p:sp>
      <p:sp>
        <p:nvSpPr>
          <p:cNvPr id="30726" name="Rectangle 4"/>
          <p:cNvSpPr>
            <a:spLocks noChangeArrowheads="1"/>
          </p:cNvSpPr>
          <p:nvPr>
            <p:custDataLst>
              <p:tags r:id="rId5"/>
            </p:custDataLst>
          </p:nvPr>
        </p:nvSpPr>
        <p:spPr bwMode="auto">
          <a:xfrm>
            <a:off x="0" y="2282309"/>
            <a:ext cx="184731" cy="36933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nchor="ctr">
            <a:spAutoFit/>
          </a:bodyPr>
          <a:lstStyle/>
          <a:p>
            <a:endParaRPr lang="de-DE" dirty="0">
              <a:latin typeface="Calibri" pitchFamily="34" charset="0"/>
            </a:endParaRPr>
          </a:p>
        </p:txBody>
      </p:sp>
      <p:graphicFrame>
        <p:nvGraphicFramePr>
          <p:cNvPr id="2" name="Object 1"/>
          <p:cNvGraphicFramePr>
            <a:graphicFrameLocks noGrp="1" noChangeAspect="1"/>
          </p:cNvGraphicFramePr>
          <p:nvPr>
            <p:custDataLst>
              <p:tags r:id="rId6"/>
            </p:custDataLst>
            <p:extLst>
              <p:ext uri="{D42A27DB-BD31-4B8C-83A1-F6EECF244321}">
                <p14:modId xmlns:p14="http://schemas.microsoft.com/office/powerpoint/2010/main" val="3176601096"/>
              </p:ext>
            </p:extLst>
          </p:nvPr>
        </p:nvGraphicFramePr>
        <p:xfrm>
          <a:off x="2286000" y="2838263"/>
          <a:ext cx="4138246" cy="3633975"/>
        </p:xfrm>
        <a:graphic>
          <a:graphicData uri="http://schemas.openxmlformats.org/presentationml/2006/ole">
            <mc:AlternateContent xmlns:mc="http://schemas.openxmlformats.org/markup-compatibility/2006">
              <mc:Choice xmlns:v="urn:schemas-microsoft-com:vml" Requires="v">
                <p:oleObj spid="_x0000_s6161" name="VISIO" r:id="rId9" imgW="1952450" imgH="1714309" progId="Visio.Drawing.6">
                  <p:embed/>
                </p:oleObj>
              </mc:Choice>
              <mc:Fallback>
                <p:oleObj name="VISIO" r:id="rId9" imgW="1952450" imgH="1714309" progId="Visio.Drawing.6">
                  <p:embed/>
                  <p:pic>
                    <p:nvPicPr>
                      <p:cNvPr id="2" name="Object 1"/>
                      <p:cNvPicPr>
                        <a:picLocks noGrp="1"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2286000" y="2838263"/>
                        <a:ext cx="4138246" cy="36339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alpha val="74997"/>
                                </a:schemeClr>
                              </a:outerShdw>
                            </a:effectLst>
                          </a14:hiddenEffects>
                        </a:ext>
                      </a:extLst>
                    </p:spPr>
                  </p:pic>
                </p:oleObj>
              </mc:Fallback>
            </mc:AlternateContent>
          </a:graphicData>
        </a:graphic>
      </p:graphicFrame>
      <p:sp>
        <p:nvSpPr>
          <p:cNvPr id="3" name="Slide Number Placeholder 2"/>
          <p:cNvSpPr>
            <a:spLocks noGrp="1"/>
          </p:cNvSpPr>
          <p:nvPr>
            <p:ph type="sldNum" sz="quarter" idx="10"/>
          </p:nvPr>
        </p:nvSpPr>
        <p:spPr/>
        <p:txBody>
          <a:bodyPr/>
          <a:lstStyle/>
          <a:p>
            <a:fld id="{3F7A0F0B-C524-490E-9528-FEC33668804C}" type="slidenum">
              <a:rPr lang="en-US" smtClean="0"/>
              <a:pPr/>
              <a:t>37</a:t>
            </a:fld>
            <a:endParaRPr lang="en-US"/>
          </a:p>
        </p:txBody>
      </p:sp>
      <p:grpSp>
        <p:nvGrpSpPr>
          <p:cNvPr id="6" name="Group 5">
            <a:extLst>
              <a:ext uri="{FF2B5EF4-FFF2-40B4-BE49-F238E27FC236}">
                <a16:creationId xmlns:a16="http://schemas.microsoft.com/office/drawing/2014/main" id="{6364F24C-9FE7-41B8-ACA1-CECAA58D7557}"/>
              </a:ext>
            </a:extLst>
          </p:cNvPr>
          <p:cNvGrpSpPr/>
          <p:nvPr/>
        </p:nvGrpSpPr>
        <p:grpSpPr>
          <a:xfrm>
            <a:off x="3098006" y="2871600"/>
            <a:ext cx="2769394" cy="709794"/>
            <a:chOff x="3098006" y="2871600"/>
            <a:chExt cx="2769394" cy="709794"/>
          </a:xfrm>
        </p:grpSpPr>
        <p:sp>
          <p:nvSpPr>
            <p:cNvPr id="8" name="Arc 7">
              <a:extLst>
                <a:ext uri="{FF2B5EF4-FFF2-40B4-BE49-F238E27FC236}">
                  <a16:creationId xmlns:a16="http://schemas.microsoft.com/office/drawing/2014/main" id="{FC67F71E-8E6B-4918-97A9-D3BA82665C83}"/>
                </a:ext>
              </a:extLst>
            </p:cNvPr>
            <p:cNvSpPr/>
            <p:nvPr/>
          </p:nvSpPr>
          <p:spPr bwMode="auto">
            <a:xfrm flipH="1" flipV="1">
              <a:off x="3098006" y="2871600"/>
              <a:ext cx="1016793" cy="709794"/>
            </a:xfrm>
            <a:prstGeom prst="arc">
              <a:avLst>
                <a:gd name="adj1" fmla="val 15199226"/>
                <a:gd name="adj2" fmla="val 0"/>
              </a:avLst>
            </a:prstGeom>
            <a:noFill/>
            <a:ln w="57150" cap="flat" cmpd="sng" algn="ctr">
              <a:solidFill>
                <a:srgbClr val="FF0000"/>
              </a:solidFill>
              <a:prstDash val="solid"/>
              <a:round/>
              <a:headEnd type="triangl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Arial" pitchFamily="34" charset="0"/>
              </a:endParaRPr>
            </a:p>
          </p:txBody>
        </p:sp>
        <p:cxnSp>
          <p:nvCxnSpPr>
            <p:cNvPr id="9" name="Straight Arrow Connector 8">
              <a:extLst>
                <a:ext uri="{FF2B5EF4-FFF2-40B4-BE49-F238E27FC236}">
                  <a16:creationId xmlns:a16="http://schemas.microsoft.com/office/drawing/2014/main" id="{AE25AB23-2766-46E8-9BD5-426995F4CF9D}"/>
                </a:ext>
              </a:extLst>
            </p:cNvPr>
            <p:cNvCxnSpPr>
              <a:cxnSpLocks/>
            </p:cNvCxnSpPr>
            <p:nvPr/>
          </p:nvCxnSpPr>
          <p:spPr bwMode="auto">
            <a:xfrm>
              <a:off x="3733800" y="3581394"/>
              <a:ext cx="2133600" cy="0"/>
            </a:xfrm>
            <a:prstGeom prst="straightConnector1">
              <a:avLst/>
            </a:prstGeom>
            <a:solidFill>
              <a:srgbClr val="C0C0C0"/>
            </a:solidFill>
            <a:ln w="57150" cap="flat" cmpd="sng" algn="ctr">
              <a:solidFill>
                <a:srgbClr val="FF0000"/>
              </a:solidFill>
              <a:prstDash val="solid"/>
              <a:round/>
              <a:headEnd type="none" w="med" len="med"/>
              <a:tailEnd type="triangle"/>
            </a:ln>
            <a:effectLst/>
          </p:spPr>
        </p:cxnSp>
      </p:grpSp>
      <p:sp>
        <p:nvSpPr>
          <p:cNvPr id="5" name="Lightning Bolt 4">
            <a:extLst>
              <a:ext uri="{FF2B5EF4-FFF2-40B4-BE49-F238E27FC236}">
                <a16:creationId xmlns:a16="http://schemas.microsoft.com/office/drawing/2014/main" id="{994DF834-0DF6-48D7-BEBD-71DBA2E6580D}"/>
              </a:ext>
            </a:extLst>
          </p:cNvPr>
          <p:cNvSpPr/>
          <p:nvPr/>
        </p:nvSpPr>
        <p:spPr bwMode="auto">
          <a:xfrm>
            <a:off x="5029203" y="2484531"/>
            <a:ext cx="860131" cy="1077218"/>
          </a:xfrm>
          <a:prstGeom prst="lightningBolt">
            <a:avLst/>
          </a:prstGeom>
          <a:solidFill>
            <a:srgbClr val="FFFF00"/>
          </a:solidFill>
          <a:ln w="381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a:ln>
                <a:noFill/>
              </a:ln>
              <a:solidFill>
                <a:srgbClr val="FFFF00"/>
              </a:solidFill>
              <a:effectLst/>
              <a:latin typeface="Arial" pitchFamily="34" charset="0"/>
            </a:endParaRPr>
          </a:p>
        </p:txBody>
      </p:sp>
      <p:sp>
        <p:nvSpPr>
          <p:cNvPr id="13" name="TextBox 12">
            <a:extLst>
              <a:ext uri="{FF2B5EF4-FFF2-40B4-BE49-F238E27FC236}">
                <a16:creationId xmlns:a16="http://schemas.microsoft.com/office/drawing/2014/main" id="{7E45E14A-E44D-4532-A13F-3FFDB48EB3A3}"/>
              </a:ext>
            </a:extLst>
          </p:cNvPr>
          <p:cNvSpPr txBox="1"/>
          <p:nvPr/>
        </p:nvSpPr>
        <p:spPr>
          <a:xfrm>
            <a:off x="5105400" y="1452563"/>
            <a:ext cx="3733800" cy="1569660"/>
          </a:xfrm>
          <a:prstGeom prst="rect">
            <a:avLst/>
          </a:prstGeom>
          <a:noFill/>
        </p:spPr>
        <p:txBody>
          <a:bodyPr wrap="square" rtlCol="0">
            <a:spAutoFit/>
          </a:bodyPr>
          <a:lstStyle/>
          <a:p>
            <a:pPr algn="ctr"/>
            <a:r>
              <a:rPr lang="en-US" sz="3200" b="1" i="1" dirty="0">
                <a:solidFill>
                  <a:srgbClr val="FF0000"/>
                </a:solidFill>
                <a:latin typeface="+mn-lt"/>
              </a:rPr>
              <a:t>Potential</a:t>
            </a:r>
          </a:p>
          <a:p>
            <a:pPr algn="ctr"/>
            <a:r>
              <a:rPr lang="en-US" sz="3200" b="1" i="1" dirty="0">
                <a:solidFill>
                  <a:srgbClr val="FF0000"/>
                </a:solidFill>
                <a:latin typeface="+mn-lt"/>
              </a:rPr>
              <a:t>R2  </a:t>
            </a:r>
            <a:r>
              <a:rPr lang="en-US" sz="3200" b="1" i="1" dirty="0" err="1">
                <a:solidFill>
                  <a:srgbClr val="FF0000"/>
                </a:solidFill>
                <a:latin typeface="+mn-lt"/>
              </a:rPr>
              <a:t>t</a:t>
            </a:r>
            <a:r>
              <a:rPr lang="en-US" sz="3200" b="1" i="1" baseline="-25000" dirty="0" err="1">
                <a:solidFill>
                  <a:srgbClr val="FF0000"/>
                </a:solidFill>
                <a:latin typeface="+mn-lt"/>
              </a:rPr>
              <a:t>HOLD</a:t>
            </a:r>
            <a:r>
              <a:rPr lang="en-US" sz="3200" b="1" i="1" baseline="-25000" dirty="0">
                <a:solidFill>
                  <a:srgbClr val="FF0000"/>
                </a:solidFill>
                <a:latin typeface="+mn-lt"/>
              </a:rPr>
              <a:t> </a:t>
            </a:r>
            <a:r>
              <a:rPr lang="en-US" sz="3200" b="1" i="1" dirty="0">
                <a:solidFill>
                  <a:srgbClr val="FF0000"/>
                </a:solidFill>
                <a:latin typeface="+mn-lt"/>
              </a:rPr>
              <a:t>VIOLATION!</a:t>
            </a:r>
          </a:p>
        </p:txBody>
      </p:sp>
      <p:sp>
        <p:nvSpPr>
          <p:cNvPr id="7" name="Freeform: Shape 6">
            <a:extLst>
              <a:ext uri="{FF2B5EF4-FFF2-40B4-BE49-F238E27FC236}">
                <a16:creationId xmlns:a16="http://schemas.microsoft.com/office/drawing/2014/main" id="{834B3A3A-5A12-47C2-8282-EC43830543CA}"/>
              </a:ext>
            </a:extLst>
          </p:cNvPr>
          <p:cNvSpPr/>
          <p:nvPr/>
        </p:nvSpPr>
        <p:spPr bwMode="auto">
          <a:xfrm>
            <a:off x="3100250" y="4920985"/>
            <a:ext cx="919979" cy="995402"/>
          </a:xfrm>
          <a:custGeom>
            <a:avLst/>
            <a:gdLst>
              <a:gd name="connsiteX0" fmla="*/ 0 w 1820092"/>
              <a:gd name="connsiteY0" fmla="*/ 0 h 1254035"/>
              <a:gd name="connsiteX1" fmla="*/ 914400 w 1820092"/>
              <a:gd name="connsiteY1" fmla="*/ 1001486 h 1254035"/>
              <a:gd name="connsiteX2" fmla="*/ 1471749 w 1820092"/>
              <a:gd name="connsiteY2" fmla="*/ 975360 h 1254035"/>
              <a:gd name="connsiteX3" fmla="*/ 1820092 w 1820092"/>
              <a:gd name="connsiteY3" fmla="*/ 1254035 h 1254035"/>
              <a:gd name="connsiteX0" fmla="*/ 0 w 1820092"/>
              <a:gd name="connsiteY0" fmla="*/ 0 h 1254035"/>
              <a:gd name="connsiteX1" fmla="*/ 447675 w 1820092"/>
              <a:gd name="connsiteY1" fmla="*/ 58511 h 1254035"/>
              <a:gd name="connsiteX2" fmla="*/ 1471749 w 1820092"/>
              <a:gd name="connsiteY2" fmla="*/ 975360 h 1254035"/>
              <a:gd name="connsiteX3" fmla="*/ 1820092 w 1820092"/>
              <a:gd name="connsiteY3" fmla="*/ 1254035 h 1254035"/>
              <a:gd name="connsiteX0" fmla="*/ 0 w 1820092"/>
              <a:gd name="connsiteY0" fmla="*/ 0 h 1254035"/>
              <a:gd name="connsiteX1" fmla="*/ 447675 w 1820092"/>
              <a:gd name="connsiteY1" fmla="*/ 58511 h 1254035"/>
              <a:gd name="connsiteX2" fmla="*/ 1471749 w 1820092"/>
              <a:gd name="connsiteY2" fmla="*/ 975360 h 1254035"/>
              <a:gd name="connsiteX3" fmla="*/ 1820092 w 1820092"/>
              <a:gd name="connsiteY3" fmla="*/ 1254035 h 1254035"/>
              <a:gd name="connsiteX0" fmla="*/ 0 w 1820092"/>
              <a:gd name="connsiteY0" fmla="*/ 19073 h 1273108"/>
              <a:gd name="connsiteX1" fmla="*/ 447675 w 1820092"/>
              <a:gd name="connsiteY1" fmla="*/ 77584 h 1273108"/>
              <a:gd name="connsiteX2" fmla="*/ 1471749 w 1820092"/>
              <a:gd name="connsiteY2" fmla="*/ 994433 h 1273108"/>
              <a:gd name="connsiteX3" fmla="*/ 1820092 w 1820092"/>
              <a:gd name="connsiteY3" fmla="*/ 1273108 h 1273108"/>
              <a:gd name="connsiteX0" fmla="*/ 0 w 1820092"/>
              <a:gd name="connsiteY0" fmla="*/ 93 h 1254128"/>
              <a:gd name="connsiteX1" fmla="*/ 180975 w 1820092"/>
              <a:gd name="connsiteY1" fmla="*/ 272917 h 1254128"/>
              <a:gd name="connsiteX2" fmla="*/ 1471749 w 1820092"/>
              <a:gd name="connsiteY2" fmla="*/ 975453 h 1254128"/>
              <a:gd name="connsiteX3" fmla="*/ 1820092 w 1820092"/>
              <a:gd name="connsiteY3" fmla="*/ 1254128 h 1254128"/>
              <a:gd name="connsiteX0" fmla="*/ 0 w 1820092"/>
              <a:gd name="connsiteY0" fmla="*/ 74 h 1254109"/>
              <a:gd name="connsiteX1" fmla="*/ 180975 w 1820092"/>
              <a:gd name="connsiteY1" fmla="*/ 272898 h 1254109"/>
              <a:gd name="connsiteX2" fmla="*/ 1471749 w 1820092"/>
              <a:gd name="connsiteY2" fmla="*/ 975434 h 1254109"/>
              <a:gd name="connsiteX3" fmla="*/ 1820092 w 1820092"/>
              <a:gd name="connsiteY3" fmla="*/ 1254109 h 1254109"/>
              <a:gd name="connsiteX0" fmla="*/ 0 w 1820092"/>
              <a:gd name="connsiteY0" fmla="*/ 7282 h 1261317"/>
              <a:gd name="connsiteX1" fmla="*/ 180975 w 1820092"/>
              <a:gd name="connsiteY1" fmla="*/ 280106 h 1261317"/>
              <a:gd name="connsiteX2" fmla="*/ 1471749 w 1820092"/>
              <a:gd name="connsiteY2" fmla="*/ 982642 h 1261317"/>
              <a:gd name="connsiteX3" fmla="*/ 1820092 w 1820092"/>
              <a:gd name="connsiteY3" fmla="*/ 1261317 h 1261317"/>
              <a:gd name="connsiteX0" fmla="*/ 0 w 1820092"/>
              <a:gd name="connsiteY0" fmla="*/ 7282 h 1261317"/>
              <a:gd name="connsiteX1" fmla="*/ 161925 w 1820092"/>
              <a:gd name="connsiteY1" fmla="*/ 280106 h 1261317"/>
              <a:gd name="connsiteX2" fmla="*/ 1471749 w 1820092"/>
              <a:gd name="connsiteY2" fmla="*/ 982642 h 1261317"/>
              <a:gd name="connsiteX3" fmla="*/ 1820092 w 1820092"/>
              <a:gd name="connsiteY3" fmla="*/ 1261317 h 1261317"/>
              <a:gd name="connsiteX0" fmla="*/ 0 w 1820092"/>
              <a:gd name="connsiteY0" fmla="*/ 7215 h 1261250"/>
              <a:gd name="connsiteX1" fmla="*/ 161925 w 1820092"/>
              <a:gd name="connsiteY1" fmla="*/ 280039 h 1261250"/>
              <a:gd name="connsiteX2" fmla="*/ 309699 w 1820092"/>
              <a:gd name="connsiteY2" fmla="*/ 494419 h 1261250"/>
              <a:gd name="connsiteX3" fmla="*/ 1820092 w 1820092"/>
              <a:gd name="connsiteY3" fmla="*/ 1261250 h 1261250"/>
              <a:gd name="connsiteX0" fmla="*/ 0 w 1820092"/>
              <a:gd name="connsiteY0" fmla="*/ 7215 h 1261250"/>
              <a:gd name="connsiteX1" fmla="*/ 161925 w 1820092"/>
              <a:gd name="connsiteY1" fmla="*/ 280039 h 1261250"/>
              <a:gd name="connsiteX2" fmla="*/ 309699 w 1820092"/>
              <a:gd name="connsiteY2" fmla="*/ 494419 h 1261250"/>
              <a:gd name="connsiteX3" fmla="*/ 1820092 w 1820092"/>
              <a:gd name="connsiteY3" fmla="*/ 1261250 h 1261250"/>
              <a:gd name="connsiteX0" fmla="*/ 0 w 1820092"/>
              <a:gd name="connsiteY0" fmla="*/ 7711 h 1261746"/>
              <a:gd name="connsiteX1" fmla="*/ 161925 w 1820092"/>
              <a:gd name="connsiteY1" fmla="*/ 280535 h 1261746"/>
              <a:gd name="connsiteX2" fmla="*/ 309699 w 1820092"/>
              <a:gd name="connsiteY2" fmla="*/ 494915 h 1261746"/>
              <a:gd name="connsiteX3" fmla="*/ 1820092 w 1820092"/>
              <a:gd name="connsiteY3" fmla="*/ 1261746 h 1261746"/>
              <a:gd name="connsiteX0" fmla="*/ 0 w 1820092"/>
              <a:gd name="connsiteY0" fmla="*/ 7711 h 1261746"/>
              <a:gd name="connsiteX1" fmla="*/ 161925 w 1820092"/>
              <a:gd name="connsiteY1" fmla="*/ 280535 h 1261746"/>
              <a:gd name="connsiteX2" fmla="*/ 309699 w 1820092"/>
              <a:gd name="connsiteY2" fmla="*/ 494915 h 1261746"/>
              <a:gd name="connsiteX3" fmla="*/ 1820092 w 1820092"/>
              <a:gd name="connsiteY3" fmla="*/ 1261746 h 1261746"/>
              <a:gd name="connsiteX0" fmla="*/ 0 w 1820092"/>
              <a:gd name="connsiteY0" fmla="*/ 7711 h 1261746"/>
              <a:gd name="connsiteX1" fmla="*/ 161925 w 1820092"/>
              <a:gd name="connsiteY1" fmla="*/ 280535 h 1261746"/>
              <a:gd name="connsiteX2" fmla="*/ 309699 w 1820092"/>
              <a:gd name="connsiteY2" fmla="*/ 494915 h 1261746"/>
              <a:gd name="connsiteX3" fmla="*/ 1820092 w 1820092"/>
              <a:gd name="connsiteY3" fmla="*/ 1261746 h 1261746"/>
              <a:gd name="connsiteX0" fmla="*/ 0 w 1820092"/>
              <a:gd name="connsiteY0" fmla="*/ 7711 h 1261746"/>
              <a:gd name="connsiteX1" fmla="*/ 161925 w 1820092"/>
              <a:gd name="connsiteY1" fmla="*/ 280535 h 1261746"/>
              <a:gd name="connsiteX2" fmla="*/ 309699 w 1820092"/>
              <a:gd name="connsiteY2" fmla="*/ 494915 h 1261746"/>
              <a:gd name="connsiteX3" fmla="*/ 912155 w 1820092"/>
              <a:gd name="connsiteY3" fmla="*/ 981778 h 1261746"/>
              <a:gd name="connsiteX4" fmla="*/ 1820092 w 1820092"/>
              <a:gd name="connsiteY4" fmla="*/ 1261746 h 1261746"/>
              <a:gd name="connsiteX0" fmla="*/ 0 w 1820092"/>
              <a:gd name="connsiteY0" fmla="*/ 7711 h 1261746"/>
              <a:gd name="connsiteX1" fmla="*/ 161925 w 1820092"/>
              <a:gd name="connsiteY1" fmla="*/ 280535 h 1261746"/>
              <a:gd name="connsiteX2" fmla="*/ 309699 w 1820092"/>
              <a:gd name="connsiteY2" fmla="*/ 494915 h 1261746"/>
              <a:gd name="connsiteX3" fmla="*/ 445430 w 1820092"/>
              <a:gd name="connsiteY3" fmla="*/ 755560 h 1261746"/>
              <a:gd name="connsiteX4" fmla="*/ 1820092 w 1820092"/>
              <a:gd name="connsiteY4" fmla="*/ 1261746 h 1261746"/>
              <a:gd name="connsiteX0" fmla="*/ 0 w 919979"/>
              <a:gd name="connsiteY0" fmla="*/ 7711 h 995046"/>
              <a:gd name="connsiteX1" fmla="*/ 161925 w 919979"/>
              <a:gd name="connsiteY1" fmla="*/ 280535 h 995046"/>
              <a:gd name="connsiteX2" fmla="*/ 309699 w 919979"/>
              <a:gd name="connsiteY2" fmla="*/ 494915 h 995046"/>
              <a:gd name="connsiteX3" fmla="*/ 445430 w 919979"/>
              <a:gd name="connsiteY3" fmla="*/ 755560 h 995046"/>
              <a:gd name="connsiteX4" fmla="*/ 919979 w 919979"/>
              <a:gd name="connsiteY4" fmla="*/ 995046 h 995046"/>
              <a:gd name="connsiteX0" fmla="*/ 0 w 919979"/>
              <a:gd name="connsiteY0" fmla="*/ 7711 h 995046"/>
              <a:gd name="connsiteX1" fmla="*/ 161925 w 919979"/>
              <a:gd name="connsiteY1" fmla="*/ 280535 h 995046"/>
              <a:gd name="connsiteX2" fmla="*/ 309699 w 919979"/>
              <a:gd name="connsiteY2" fmla="*/ 494915 h 995046"/>
              <a:gd name="connsiteX3" fmla="*/ 445430 w 919979"/>
              <a:gd name="connsiteY3" fmla="*/ 755560 h 995046"/>
              <a:gd name="connsiteX4" fmla="*/ 919979 w 919979"/>
              <a:gd name="connsiteY4" fmla="*/ 995046 h 995046"/>
              <a:gd name="connsiteX0" fmla="*/ 0 w 919979"/>
              <a:gd name="connsiteY0" fmla="*/ 7711 h 995046"/>
              <a:gd name="connsiteX1" fmla="*/ 161925 w 919979"/>
              <a:gd name="connsiteY1" fmla="*/ 280535 h 995046"/>
              <a:gd name="connsiteX2" fmla="*/ 309699 w 919979"/>
              <a:gd name="connsiteY2" fmla="*/ 494915 h 995046"/>
              <a:gd name="connsiteX3" fmla="*/ 445430 w 919979"/>
              <a:gd name="connsiteY3" fmla="*/ 755560 h 995046"/>
              <a:gd name="connsiteX4" fmla="*/ 919979 w 919979"/>
              <a:gd name="connsiteY4" fmla="*/ 995046 h 995046"/>
              <a:gd name="connsiteX0" fmla="*/ 0 w 919979"/>
              <a:gd name="connsiteY0" fmla="*/ 7711 h 995046"/>
              <a:gd name="connsiteX1" fmla="*/ 161925 w 919979"/>
              <a:gd name="connsiteY1" fmla="*/ 280535 h 995046"/>
              <a:gd name="connsiteX2" fmla="*/ 309699 w 919979"/>
              <a:gd name="connsiteY2" fmla="*/ 494915 h 995046"/>
              <a:gd name="connsiteX3" fmla="*/ 445430 w 919979"/>
              <a:gd name="connsiteY3" fmla="*/ 755560 h 995046"/>
              <a:gd name="connsiteX4" fmla="*/ 919979 w 919979"/>
              <a:gd name="connsiteY4" fmla="*/ 995046 h 995046"/>
              <a:gd name="connsiteX0" fmla="*/ 0 w 919979"/>
              <a:gd name="connsiteY0" fmla="*/ 7711 h 995046"/>
              <a:gd name="connsiteX1" fmla="*/ 161925 w 919979"/>
              <a:gd name="connsiteY1" fmla="*/ 280535 h 995046"/>
              <a:gd name="connsiteX2" fmla="*/ 309699 w 919979"/>
              <a:gd name="connsiteY2" fmla="*/ 494915 h 995046"/>
              <a:gd name="connsiteX3" fmla="*/ 445430 w 919979"/>
              <a:gd name="connsiteY3" fmla="*/ 755560 h 995046"/>
              <a:gd name="connsiteX4" fmla="*/ 919979 w 919979"/>
              <a:gd name="connsiteY4" fmla="*/ 995046 h 995046"/>
              <a:gd name="connsiteX0" fmla="*/ 0 w 919979"/>
              <a:gd name="connsiteY0" fmla="*/ 7711 h 995046"/>
              <a:gd name="connsiteX1" fmla="*/ 161925 w 919979"/>
              <a:gd name="connsiteY1" fmla="*/ 280535 h 995046"/>
              <a:gd name="connsiteX2" fmla="*/ 309699 w 919979"/>
              <a:gd name="connsiteY2" fmla="*/ 494915 h 995046"/>
              <a:gd name="connsiteX3" fmla="*/ 445430 w 919979"/>
              <a:gd name="connsiteY3" fmla="*/ 755560 h 995046"/>
              <a:gd name="connsiteX4" fmla="*/ 919979 w 919979"/>
              <a:gd name="connsiteY4" fmla="*/ 995046 h 995046"/>
              <a:gd name="connsiteX0" fmla="*/ 0 w 919979"/>
              <a:gd name="connsiteY0" fmla="*/ 7711 h 995046"/>
              <a:gd name="connsiteX1" fmla="*/ 161925 w 919979"/>
              <a:gd name="connsiteY1" fmla="*/ 280535 h 995046"/>
              <a:gd name="connsiteX2" fmla="*/ 309699 w 919979"/>
              <a:gd name="connsiteY2" fmla="*/ 494915 h 995046"/>
              <a:gd name="connsiteX3" fmla="*/ 445430 w 919979"/>
              <a:gd name="connsiteY3" fmla="*/ 755560 h 995046"/>
              <a:gd name="connsiteX4" fmla="*/ 919979 w 919979"/>
              <a:gd name="connsiteY4" fmla="*/ 995046 h 995046"/>
              <a:gd name="connsiteX0" fmla="*/ 0 w 919979"/>
              <a:gd name="connsiteY0" fmla="*/ 7283 h 994618"/>
              <a:gd name="connsiteX1" fmla="*/ 161925 w 919979"/>
              <a:gd name="connsiteY1" fmla="*/ 280107 h 994618"/>
              <a:gd name="connsiteX2" fmla="*/ 245405 w 919979"/>
              <a:gd name="connsiteY2" fmla="*/ 511156 h 994618"/>
              <a:gd name="connsiteX3" fmla="*/ 445430 w 919979"/>
              <a:gd name="connsiteY3" fmla="*/ 755132 h 994618"/>
              <a:gd name="connsiteX4" fmla="*/ 919979 w 919979"/>
              <a:gd name="connsiteY4" fmla="*/ 994618 h 994618"/>
              <a:gd name="connsiteX0" fmla="*/ 0 w 919979"/>
              <a:gd name="connsiteY0" fmla="*/ 7283 h 994618"/>
              <a:gd name="connsiteX1" fmla="*/ 161925 w 919979"/>
              <a:gd name="connsiteY1" fmla="*/ 280107 h 994618"/>
              <a:gd name="connsiteX2" fmla="*/ 245405 w 919979"/>
              <a:gd name="connsiteY2" fmla="*/ 511156 h 994618"/>
              <a:gd name="connsiteX3" fmla="*/ 445430 w 919979"/>
              <a:gd name="connsiteY3" fmla="*/ 755132 h 994618"/>
              <a:gd name="connsiteX4" fmla="*/ 919979 w 919979"/>
              <a:gd name="connsiteY4" fmla="*/ 994618 h 994618"/>
              <a:gd name="connsiteX0" fmla="*/ 0 w 919979"/>
              <a:gd name="connsiteY0" fmla="*/ 8067 h 995402"/>
              <a:gd name="connsiteX1" fmla="*/ 161925 w 919979"/>
              <a:gd name="connsiteY1" fmla="*/ 280891 h 995402"/>
              <a:gd name="connsiteX2" fmla="*/ 245405 w 919979"/>
              <a:gd name="connsiteY2" fmla="*/ 511940 h 995402"/>
              <a:gd name="connsiteX3" fmla="*/ 445430 w 919979"/>
              <a:gd name="connsiteY3" fmla="*/ 755916 h 995402"/>
              <a:gd name="connsiteX4" fmla="*/ 919979 w 919979"/>
              <a:gd name="connsiteY4" fmla="*/ 995402 h 995402"/>
              <a:gd name="connsiteX0" fmla="*/ 0 w 919979"/>
              <a:gd name="connsiteY0" fmla="*/ 8067 h 995402"/>
              <a:gd name="connsiteX1" fmla="*/ 161925 w 919979"/>
              <a:gd name="connsiteY1" fmla="*/ 280891 h 995402"/>
              <a:gd name="connsiteX2" fmla="*/ 245405 w 919979"/>
              <a:gd name="connsiteY2" fmla="*/ 511940 h 995402"/>
              <a:gd name="connsiteX3" fmla="*/ 445430 w 919979"/>
              <a:gd name="connsiteY3" fmla="*/ 755916 h 995402"/>
              <a:gd name="connsiteX4" fmla="*/ 919979 w 919979"/>
              <a:gd name="connsiteY4" fmla="*/ 995402 h 995402"/>
              <a:gd name="connsiteX0" fmla="*/ 0 w 919979"/>
              <a:gd name="connsiteY0" fmla="*/ 8067 h 995402"/>
              <a:gd name="connsiteX1" fmla="*/ 161925 w 919979"/>
              <a:gd name="connsiteY1" fmla="*/ 280891 h 995402"/>
              <a:gd name="connsiteX2" fmla="*/ 245405 w 919979"/>
              <a:gd name="connsiteY2" fmla="*/ 511940 h 995402"/>
              <a:gd name="connsiteX3" fmla="*/ 445430 w 919979"/>
              <a:gd name="connsiteY3" fmla="*/ 755916 h 995402"/>
              <a:gd name="connsiteX4" fmla="*/ 919979 w 919979"/>
              <a:gd name="connsiteY4" fmla="*/ 995402 h 9954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9979" h="995402">
                <a:moveTo>
                  <a:pt x="0" y="8067"/>
                </a:moveTo>
                <a:cubicBezTo>
                  <a:pt x="234541" y="-43957"/>
                  <a:pt x="192462" y="168337"/>
                  <a:pt x="161925" y="280891"/>
                </a:cubicBezTo>
                <a:cubicBezTo>
                  <a:pt x="131388" y="393445"/>
                  <a:pt x="81473" y="530401"/>
                  <a:pt x="245405" y="511940"/>
                </a:cubicBezTo>
                <a:cubicBezTo>
                  <a:pt x="409337" y="493479"/>
                  <a:pt x="450871" y="535243"/>
                  <a:pt x="445430" y="755916"/>
                </a:cubicBezTo>
                <a:cubicBezTo>
                  <a:pt x="484551" y="947663"/>
                  <a:pt x="652259" y="979867"/>
                  <a:pt x="919979" y="995402"/>
                </a:cubicBezTo>
              </a:path>
            </a:pathLst>
          </a:custGeom>
          <a:noFill/>
          <a:ln w="76200" cap="flat" cmpd="sng" algn="ctr">
            <a:solidFill>
              <a:srgbClr val="FF0000"/>
            </a:solidFill>
            <a:prstDash val="solid"/>
            <a:round/>
            <a:headEnd type="none" w="med" len="med"/>
            <a:tailEnd type="triangl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Arial" pitchFamily="34" charset="0"/>
            </a:endParaRPr>
          </a:p>
        </p:txBody>
      </p:sp>
      <p:grpSp>
        <p:nvGrpSpPr>
          <p:cNvPr id="16" name="Group 15">
            <a:extLst>
              <a:ext uri="{FF2B5EF4-FFF2-40B4-BE49-F238E27FC236}">
                <a16:creationId xmlns:a16="http://schemas.microsoft.com/office/drawing/2014/main" id="{B289AB9C-EAB6-4E4C-BDAE-95FAD45D1564}"/>
              </a:ext>
            </a:extLst>
          </p:cNvPr>
          <p:cNvGrpSpPr/>
          <p:nvPr/>
        </p:nvGrpSpPr>
        <p:grpSpPr>
          <a:xfrm>
            <a:off x="3095876" y="2880530"/>
            <a:ext cx="2769394" cy="709794"/>
            <a:chOff x="3098006" y="2871600"/>
            <a:chExt cx="2769394" cy="709794"/>
          </a:xfrm>
        </p:grpSpPr>
        <p:sp>
          <p:nvSpPr>
            <p:cNvPr id="17" name="Arc 16">
              <a:extLst>
                <a:ext uri="{FF2B5EF4-FFF2-40B4-BE49-F238E27FC236}">
                  <a16:creationId xmlns:a16="http://schemas.microsoft.com/office/drawing/2014/main" id="{2CAEAF7A-97FC-41B6-B6EA-935B944187BC}"/>
                </a:ext>
              </a:extLst>
            </p:cNvPr>
            <p:cNvSpPr/>
            <p:nvPr/>
          </p:nvSpPr>
          <p:spPr bwMode="auto">
            <a:xfrm flipH="1" flipV="1">
              <a:off x="3098006" y="2871600"/>
              <a:ext cx="1016793" cy="709794"/>
            </a:xfrm>
            <a:prstGeom prst="arc">
              <a:avLst>
                <a:gd name="adj1" fmla="val 15199226"/>
                <a:gd name="adj2" fmla="val 0"/>
              </a:avLst>
            </a:prstGeom>
            <a:noFill/>
            <a:ln w="57150" cap="flat" cmpd="sng" algn="ctr">
              <a:solidFill>
                <a:srgbClr val="FF0000"/>
              </a:solidFill>
              <a:prstDash val="solid"/>
              <a:round/>
              <a:headEnd type="triangl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Arial" pitchFamily="34" charset="0"/>
              </a:endParaRPr>
            </a:p>
          </p:txBody>
        </p:sp>
        <p:cxnSp>
          <p:nvCxnSpPr>
            <p:cNvPr id="18" name="Straight Arrow Connector 17">
              <a:extLst>
                <a:ext uri="{FF2B5EF4-FFF2-40B4-BE49-F238E27FC236}">
                  <a16:creationId xmlns:a16="http://schemas.microsoft.com/office/drawing/2014/main" id="{1C34683B-B93D-4973-99A4-D937313F4180}"/>
                </a:ext>
              </a:extLst>
            </p:cNvPr>
            <p:cNvCxnSpPr>
              <a:cxnSpLocks/>
            </p:cNvCxnSpPr>
            <p:nvPr/>
          </p:nvCxnSpPr>
          <p:spPr bwMode="auto">
            <a:xfrm>
              <a:off x="3733800" y="3581394"/>
              <a:ext cx="2133600" cy="0"/>
            </a:xfrm>
            <a:prstGeom prst="straightConnector1">
              <a:avLst/>
            </a:prstGeom>
            <a:solidFill>
              <a:srgbClr val="C0C0C0"/>
            </a:solidFill>
            <a:ln w="57150" cap="flat" cmpd="sng" algn="ctr">
              <a:solidFill>
                <a:srgbClr val="FF0000"/>
              </a:solidFill>
              <a:prstDash val="solid"/>
              <a:round/>
              <a:headEnd type="none" w="med" len="med"/>
              <a:tailEnd type="triangle"/>
            </a:ln>
            <a:effectLst/>
          </p:spPr>
        </p:cxnSp>
      </p:grpSp>
      <p:sp>
        <p:nvSpPr>
          <p:cNvPr id="19" name="Freeform: Shape 18">
            <a:extLst>
              <a:ext uri="{FF2B5EF4-FFF2-40B4-BE49-F238E27FC236}">
                <a16:creationId xmlns:a16="http://schemas.microsoft.com/office/drawing/2014/main" id="{E191E141-F5F5-49CB-8DAA-33C2C6ACEE4E}"/>
              </a:ext>
            </a:extLst>
          </p:cNvPr>
          <p:cNvSpPr/>
          <p:nvPr/>
        </p:nvSpPr>
        <p:spPr bwMode="auto">
          <a:xfrm>
            <a:off x="3095876" y="4905195"/>
            <a:ext cx="2148704" cy="1046634"/>
          </a:xfrm>
          <a:custGeom>
            <a:avLst/>
            <a:gdLst>
              <a:gd name="connsiteX0" fmla="*/ 0 w 1820092"/>
              <a:gd name="connsiteY0" fmla="*/ 0 h 1254035"/>
              <a:gd name="connsiteX1" fmla="*/ 914400 w 1820092"/>
              <a:gd name="connsiteY1" fmla="*/ 1001486 h 1254035"/>
              <a:gd name="connsiteX2" fmla="*/ 1471749 w 1820092"/>
              <a:gd name="connsiteY2" fmla="*/ 975360 h 1254035"/>
              <a:gd name="connsiteX3" fmla="*/ 1820092 w 1820092"/>
              <a:gd name="connsiteY3" fmla="*/ 1254035 h 1254035"/>
              <a:gd name="connsiteX0" fmla="*/ 0 w 1820092"/>
              <a:gd name="connsiteY0" fmla="*/ 0 h 1254035"/>
              <a:gd name="connsiteX1" fmla="*/ 447675 w 1820092"/>
              <a:gd name="connsiteY1" fmla="*/ 58511 h 1254035"/>
              <a:gd name="connsiteX2" fmla="*/ 1471749 w 1820092"/>
              <a:gd name="connsiteY2" fmla="*/ 975360 h 1254035"/>
              <a:gd name="connsiteX3" fmla="*/ 1820092 w 1820092"/>
              <a:gd name="connsiteY3" fmla="*/ 1254035 h 1254035"/>
              <a:gd name="connsiteX0" fmla="*/ 0 w 1820092"/>
              <a:gd name="connsiteY0" fmla="*/ 0 h 1254035"/>
              <a:gd name="connsiteX1" fmla="*/ 447675 w 1820092"/>
              <a:gd name="connsiteY1" fmla="*/ 58511 h 1254035"/>
              <a:gd name="connsiteX2" fmla="*/ 1471749 w 1820092"/>
              <a:gd name="connsiteY2" fmla="*/ 975360 h 1254035"/>
              <a:gd name="connsiteX3" fmla="*/ 1820092 w 1820092"/>
              <a:gd name="connsiteY3" fmla="*/ 1254035 h 1254035"/>
              <a:gd name="connsiteX0" fmla="*/ 0 w 1820092"/>
              <a:gd name="connsiteY0" fmla="*/ 19073 h 1273108"/>
              <a:gd name="connsiteX1" fmla="*/ 447675 w 1820092"/>
              <a:gd name="connsiteY1" fmla="*/ 77584 h 1273108"/>
              <a:gd name="connsiteX2" fmla="*/ 1471749 w 1820092"/>
              <a:gd name="connsiteY2" fmla="*/ 994433 h 1273108"/>
              <a:gd name="connsiteX3" fmla="*/ 1820092 w 1820092"/>
              <a:gd name="connsiteY3" fmla="*/ 1273108 h 1273108"/>
              <a:gd name="connsiteX0" fmla="*/ 0 w 1820092"/>
              <a:gd name="connsiteY0" fmla="*/ 93 h 1254128"/>
              <a:gd name="connsiteX1" fmla="*/ 180975 w 1820092"/>
              <a:gd name="connsiteY1" fmla="*/ 272917 h 1254128"/>
              <a:gd name="connsiteX2" fmla="*/ 1471749 w 1820092"/>
              <a:gd name="connsiteY2" fmla="*/ 975453 h 1254128"/>
              <a:gd name="connsiteX3" fmla="*/ 1820092 w 1820092"/>
              <a:gd name="connsiteY3" fmla="*/ 1254128 h 1254128"/>
              <a:gd name="connsiteX0" fmla="*/ 0 w 1820092"/>
              <a:gd name="connsiteY0" fmla="*/ 74 h 1254109"/>
              <a:gd name="connsiteX1" fmla="*/ 180975 w 1820092"/>
              <a:gd name="connsiteY1" fmla="*/ 272898 h 1254109"/>
              <a:gd name="connsiteX2" fmla="*/ 1471749 w 1820092"/>
              <a:gd name="connsiteY2" fmla="*/ 975434 h 1254109"/>
              <a:gd name="connsiteX3" fmla="*/ 1820092 w 1820092"/>
              <a:gd name="connsiteY3" fmla="*/ 1254109 h 1254109"/>
              <a:gd name="connsiteX0" fmla="*/ 0 w 1820092"/>
              <a:gd name="connsiteY0" fmla="*/ 7282 h 1261317"/>
              <a:gd name="connsiteX1" fmla="*/ 180975 w 1820092"/>
              <a:gd name="connsiteY1" fmla="*/ 280106 h 1261317"/>
              <a:gd name="connsiteX2" fmla="*/ 1471749 w 1820092"/>
              <a:gd name="connsiteY2" fmla="*/ 982642 h 1261317"/>
              <a:gd name="connsiteX3" fmla="*/ 1820092 w 1820092"/>
              <a:gd name="connsiteY3" fmla="*/ 1261317 h 1261317"/>
              <a:gd name="connsiteX0" fmla="*/ 0 w 1820092"/>
              <a:gd name="connsiteY0" fmla="*/ 7282 h 1261317"/>
              <a:gd name="connsiteX1" fmla="*/ 161925 w 1820092"/>
              <a:gd name="connsiteY1" fmla="*/ 280106 h 1261317"/>
              <a:gd name="connsiteX2" fmla="*/ 1471749 w 1820092"/>
              <a:gd name="connsiteY2" fmla="*/ 982642 h 1261317"/>
              <a:gd name="connsiteX3" fmla="*/ 1820092 w 1820092"/>
              <a:gd name="connsiteY3" fmla="*/ 1261317 h 1261317"/>
              <a:gd name="connsiteX0" fmla="*/ 0 w 1820092"/>
              <a:gd name="connsiteY0" fmla="*/ 7215 h 1261250"/>
              <a:gd name="connsiteX1" fmla="*/ 161925 w 1820092"/>
              <a:gd name="connsiteY1" fmla="*/ 280039 h 1261250"/>
              <a:gd name="connsiteX2" fmla="*/ 309699 w 1820092"/>
              <a:gd name="connsiteY2" fmla="*/ 494419 h 1261250"/>
              <a:gd name="connsiteX3" fmla="*/ 1820092 w 1820092"/>
              <a:gd name="connsiteY3" fmla="*/ 1261250 h 1261250"/>
              <a:gd name="connsiteX0" fmla="*/ 0 w 1820092"/>
              <a:gd name="connsiteY0" fmla="*/ 7215 h 1261250"/>
              <a:gd name="connsiteX1" fmla="*/ 161925 w 1820092"/>
              <a:gd name="connsiteY1" fmla="*/ 280039 h 1261250"/>
              <a:gd name="connsiteX2" fmla="*/ 309699 w 1820092"/>
              <a:gd name="connsiteY2" fmla="*/ 494419 h 1261250"/>
              <a:gd name="connsiteX3" fmla="*/ 1820092 w 1820092"/>
              <a:gd name="connsiteY3" fmla="*/ 1261250 h 1261250"/>
              <a:gd name="connsiteX0" fmla="*/ 0 w 1820092"/>
              <a:gd name="connsiteY0" fmla="*/ 7711 h 1261746"/>
              <a:gd name="connsiteX1" fmla="*/ 161925 w 1820092"/>
              <a:gd name="connsiteY1" fmla="*/ 280535 h 1261746"/>
              <a:gd name="connsiteX2" fmla="*/ 309699 w 1820092"/>
              <a:gd name="connsiteY2" fmla="*/ 494915 h 1261746"/>
              <a:gd name="connsiteX3" fmla="*/ 1820092 w 1820092"/>
              <a:gd name="connsiteY3" fmla="*/ 1261746 h 1261746"/>
              <a:gd name="connsiteX0" fmla="*/ 0 w 1820092"/>
              <a:gd name="connsiteY0" fmla="*/ 7711 h 1261746"/>
              <a:gd name="connsiteX1" fmla="*/ 161925 w 1820092"/>
              <a:gd name="connsiteY1" fmla="*/ 280535 h 1261746"/>
              <a:gd name="connsiteX2" fmla="*/ 309699 w 1820092"/>
              <a:gd name="connsiteY2" fmla="*/ 494915 h 1261746"/>
              <a:gd name="connsiteX3" fmla="*/ 1820092 w 1820092"/>
              <a:gd name="connsiteY3" fmla="*/ 1261746 h 1261746"/>
              <a:gd name="connsiteX0" fmla="*/ 0 w 1820092"/>
              <a:gd name="connsiteY0" fmla="*/ 7711 h 1261746"/>
              <a:gd name="connsiteX1" fmla="*/ 161925 w 1820092"/>
              <a:gd name="connsiteY1" fmla="*/ 280535 h 1261746"/>
              <a:gd name="connsiteX2" fmla="*/ 309699 w 1820092"/>
              <a:gd name="connsiteY2" fmla="*/ 494915 h 1261746"/>
              <a:gd name="connsiteX3" fmla="*/ 1820092 w 1820092"/>
              <a:gd name="connsiteY3" fmla="*/ 1261746 h 1261746"/>
              <a:gd name="connsiteX0" fmla="*/ 0 w 1820092"/>
              <a:gd name="connsiteY0" fmla="*/ 7711 h 1261746"/>
              <a:gd name="connsiteX1" fmla="*/ 161925 w 1820092"/>
              <a:gd name="connsiteY1" fmla="*/ 280535 h 1261746"/>
              <a:gd name="connsiteX2" fmla="*/ 309699 w 1820092"/>
              <a:gd name="connsiteY2" fmla="*/ 494915 h 1261746"/>
              <a:gd name="connsiteX3" fmla="*/ 912155 w 1820092"/>
              <a:gd name="connsiteY3" fmla="*/ 981778 h 1261746"/>
              <a:gd name="connsiteX4" fmla="*/ 1820092 w 1820092"/>
              <a:gd name="connsiteY4" fmla="*/ 1261746 h 1261746"/>
              <a:gd name="connsiteX0" fmla="*/ 0 w 1820092"/>
              <a:gd name="connsiteY0" fmla="*/ 7711 h 1261746"/>
              <a:gd name="connsiteX1" fmla="*/ 161925 w 1820092"/>
              <a:gd name="connsiteY1" fmla="*/ 280535 h 1261746"/>
              <a:gd name="connsiteX2" fmla="*/ 309699 w 1820092"/>
              <a:gd name="connsiteY2" fmla="*/ 494915 h 1261746"/>
              <a:gd name="connsiteX3" fmla="*/ 445430 w 1820092"/>
              <a:gd name="connsiteY3" fmla="*/ 755560 h 1261746"/>
              <a:gd name="connsiteX4" fmla="*/ 1820092 w 1820092"/>
              <a:gd name="connsiteY4" fmla="*/ 1261746 h 1261746"/>
              <a:gd name="connsiteX0" fmla="*/ 0 w 919979"/>
              <a:gd name="connsiteY0" fmla="*/ 7711 h 995046"/>
              <a:gd name="connsiteX1" fmla="*/ 161925 w 919979"/>
              <a:gd name="connsiteY1" fmla="*/ 280535 h 995046"/>
              <a:gd name="connsiteX2" fmla="*/ 309699 w 919979"/>
              <a:gd name="connsiteY2" fmla="*/ 494915 h 995046"/>
              <a:gd name="connsiteX3" fmla="*/ 445430 w 919979"/>
              <a:gd name="connsiteY3" fmla="*/ 755560 h 995046"/>
              <a:gd name="connsiteX4" fmla="*/ 919979 w 919979"/>
              <a:gd name="connsiteY4" fmla="*/ 995046 h 995046"/>
              <a:gd name="connsiteX0" fmla="*/ 0 w 919979"/>
              <a:gd name="connsiteY0" fmla="*/ 7711 h 995046"/>
              <a:gd name="connsiteX1" fmla="*/ 161925 w 919979"/>
              <a:gd name="connsiteY1" fmla="*/ 280535 h 995046"/>
              <a:gd name="connsiteX2" fmla="*/ 309699 w 919979"/>
              <a:gd name="connsiteY2" fmla="*/ 494915 h 995046"/>
              <a:gd name="connsiteX3" fmla="*/ 445430 w 919979"/>
              <a:gd name="connsiteY3" fmla="*/ 755560 h 995046"/>
              <a:gd name="connsiteX4" fmla="*/ 919979 w 919979"/>
              <a:gd name="connsiteY4" fmla="*/ 995046 h 995046"/>
              <a:gd name="connsiteX0" fmla="*/ 0 w 919979"/>
              <a:gd name="connsiteY0" fmla="*/ 7711 h 995046"/>
              <a:gd name="connsiteX1" fmla="*/ 161925 w 919979"/>
              <a:gd name="connsiteY1" fmla="*/ 280535 h 995046"/>
              <a:gd name="connsiteX2" fmla="*/ 309699 w 919979"/>
              <a:gd name="connsiteY2" fmla="*/ 494915 h 995046"/>
              <a:gd name="connsiteX3" fmla="*/ 445430 w 919979"/>
              <a:gd name="connsiteY3" fmla="*/ 755560 h 995046"/>
              <a:gd name="connsiteX4" fmla="*/ 919979 w 919979"/>
              <a:gd name="connsiteY4" fmla="*/ 995046 h 995046"/>
              <a:gd name="connsiteX0" fmla="*/ 0 w 919979"/>
              <a:gd name="connsiteY0" fmla="*/ 7711 h 995046"/>
              <a:gd name="connsiteX1" fmla="*/ 161925 w 919979"/>
              <a:gd name="connsiteY1" fmla="*/ 280535 h 995046"/>
              <a:gd name="connsiteX2" fmla="*/ 309699 w 919979"/>
              <a:gd name="connsiteY2" fmla="*/ 494915 h 995046"/>
              <a:gd name="connsiteX3" fmla="*/ 445430 w 919979"/>
              <a:gd name="connsiteY3" fmla="*/ 755560 h 995046"/>
              <a:gd name="connsiteX4" fmla="*/ 919979 w 919979"/>
              <a:gd name="connsiteY4" fmla="*/ 995046 h 995046"/>
              <a:gd name="connsiteX0" fmla="*/ 0 w 919979"/>
              <a:gd name="connsiteY0" fmla="*/ 7711 h 995046"/>
              <a:gd name="connsiteX1" fmla="*/ 161925 w 919979"/>
              <a:gd name="connsiteY1" fmla="*/ 280535 h 995046"/>
              <a:gd name="connsiteX2" fmla="*/ 309699 w 919979"/>
              <a:gd name="connsiteY2" fmla="*/ 494915 h 995046"/>
              <a:gd name="connsiteX3" fmla="*/ 445430 w 919979"/>
              <a:gd name="connsiteY3" fmla="*/ 755560 h 995046"/>
              <a:gd name="connsiteX4" fmla="*/ 919979 w 919979"/>
              <a:gd name="connsiteY4" fmla="*/ 995046 h 995046"/>
              <a:gd name="connsiteX0" fmla="*/ 0 w 919979"/>
              <a:gd name="connsiteY0" fmla="*/ 7711 h 995046"/>
              <a:gd name="connsiteX1" fmla="*/ 161925 w 919979"/>
              <a:gd name="connsiteY1" fmla="*/ 280535 h 995046"/>
              <a:gd name="connsiteX2" fmla="*/ 309699 w 919979"/>
              <a:gd name="connsiteY2" fmla="*/ 494915 h 995046"/>
              <a:gd name="connsiteX3" fmla="*/ 445430 w 919979"/>
              <a:gd name="connsiteY3" fmla="*/ 755560 h 995046"/>
              <a:gd name="connsiteX4" fmla="*/ 919979 w 919979"/>
              <a:gd name="connsiteY4" fmla="*/ 995046 h 995046"/>
              <a:gd name="connsiteX0" fmla="*/ 0 w 919979"/>
              <a:gd name="connsiteY0" fmla="*/ 7711 h 995046"/>
              <a:gd name="connsiteX1" fmla="*/ 161925 w 919979"/>
              <a:gd name="connsiteY1" fmla="*/ 280535 h 995046"/>
              <a:gd name="connsiteX2" fmla="*/ 309699 w 919979"/>
              <a:gd name="connsiteY2" fmla="*/ 494915 h 995046"/>
              <a:gd name="connsiteX3" fmla="*/ 445430 w 919979"/>
              <a:gd name="connsiteY3" fmla="*/ 755560 h 995046"/>
              <a:gd name="connsiteX4" fmla="*/ 919979 w 919979"/>
              <a:gd name="connsiteY4" fmla="*/ 995046 h 995046"/>
              <a:gd name="connsiteX0" fmla="*/ 0 w 919979"/>
              <a:gd name="connsiteY0" fmla="*/ 7283 h 994618"/>
              <a:gd name="connsiteX1" fmla="*/ 161925 w 919979"/>
              <a:gd name="connsiteY1" fmla="*/ 280107 h 994618"/>
              <a:gd name="connsiteX2" fmla="*/ 245405 w 919979"/>
              <a:gd name="connsiteY2" fmla="*/ 511156 h 994618"/>
              <a:gd name="connsiteX3" fmla="*/ 445430 w 919979"/>
              <a:gd name="connsiteY3" fmla="*/ 755132 h 994618"/>
              <a:gd name="connsiteX4" fmla="*/ 919979 w 919979"/>
              <a:gd name="connsiteY4" fmla="*/ 994618 h 994618"/>
              <a:gd name="connsiteX0" fmla="*/ 0 w 919979"/>
              <a:gd name="connsiteY0" fmla="*/ 7283 h 994618"/>
              <a:gd name="connsiteX1" fmla="*/ 161925 w 919979"/>
              <a:gd name="connsiteY1" fmla="*/ 280107 h 994618"/>
              <a:gd name="connsiteX2" fmla="*/ 245405 w 919979"/>
              <a:gd name="connsiteY2" fmla="*/ 511156 h 994618"/>
              <a:gd name="connsiteX3" fmla="*/ 445430 w 919979"/>
              <a:gd name="connsiteY3" fmla="*/ 755132 h 994618"/>
              <a:gd name="connsiteX4" fmla="*/ 919979 w 919979"/>
              <a:gd name="connsiteY4" fmla="*/ 994618 h 994618"/>
              <a:gd name="connsiteX0" fmla="*/ 0 w 919979"/>
              <a:gd name="connsiteY0" fmla="*/ 8067 h 995402"/>
              <a:gd name="connsiteX1" fmla="*/ 161925 w 919979"/>
              <a:gd name="connsiteY1" fmla="*/ 280891 h 995402"/>
              <a:gd name="connsiteX2" fmla="*/ 245405 w 919979"/>
              <a:gd name="connsiteY2" fmla="*/ 511940 h 995402"/>
              <a:gd name="connsiteX3" fmla="*/ 445430 w 919979"/>
              <a:gd name="connsiteY3" fmla="*/ 755916 h 995402"/>
              <a:gd name="connsiteX4" fmla="*/ 919979 w 919979"/>
              <a:gd name="connsiteY4" fmla="*/ 995402 h 995402"/>
              <a:gd name="connsiteX0" fmla="*/ 0 w 919979"/>
              <a:gd name="connsiteY0" fmla="*/ 8067 h 995402"/>
              <a:gd name="connsiteX1" fmla="*/ 161925 w 919979"/>
              <a:gd name="connsiteY1" fmla="*/ 280891 h 995402"/>
              <a:gd name="connsiteX2" fmla="*/ 245405 w 919979"/>
              <a:gd name="connsiteY2" fmla="*/ 511940 h 995402"/>
              <a:gd name="connsiteX3" fmla="*/ 445430 w 919979"/>
              <a:gd name="connsiteY3" fmla="*/ 755916 h 995402"/>
              <a:gd name="connsiteX4" fmla="*/ 919979 w 919979"/>
              <a:gd name="connsiteY4" fmla="*/ 995402 h 995402"/>
              <a:gd name="connsiteX0" fmla="*/ 0 w 919979"/>
              <a:gd name="connsiteY0" fmla="*/ 8067 h 995402"/>
              <a:gd name="connsiteX1" fmla="*/ 161925 w 919979"/>
              <a:gd name="connsiteY1" fmla="*/ 280891 h 995402"/>
              <a:gd name="connsiteX2" fmla="*/ 245405 w 919979"/>
              <a:gd name="connsiteY2" fmla="*/ 511940 h 995402"/>
              <a:gd name="connsiteX3" fmla="*/ 445430 w 919979"/>
              <a:gd name="connsiteY3" fmla="*/ 755916 h 995402"/>
              <a:gd name="connsiteX4" fmla="*/ 919979 w 919979"/>
              <a:gd name="connsiteY4" fmla="*/ 995402 h 995402"/>
              <a:gd name="connsiteX0" fmla="*/ 0 w 1791516"/>
              <a:gd name="connsiteY0" fmla="*/ 8067 h 1076365"/>
              <a:gd name="connsiteX1" fmla="*/ 161925 w 1791516"/>
              <a:gd name="connsiteY1" fmla="*/ 280891 h 1076365"/>
              <a:gd name="connsiteX2" fmla="*/ 245405 w 1791516"/>
              <a:gd name="connsiteY2" fmla="*/ 511940 h 1076365"/>
              <a:gd name="connsiteX3" fmla="*/ 445430 w 1791516"/>
              <a:gd name="connsiteY3" fmla="*/ 755916 h 1076365"/>
              <a:gd name="connsiteX4" fmla="*/ 1791516 w 1791516"/>
              <a:gd name="connsiteY4" fmla="*/ 1076365 h 1076365"/>
              <a:gd name="connsiteX0" fmla="*/ 0 w 1791516"/>
              <a:gd name="connsiteY0" fmla="*/ 8067 h 1076365"/>
              <a:gd name="connsiteX1" fmla="*/ 161925 w 1791516"/>
              <a:gd name="connsiteY1" fmla="*/ 280891 h 1076365"/>
              <a:gd name="connsiteX2" fmla="*/ 245405 w 1791516"/>
              <a:gd name="connsiteY2" fmla="*/ 511940 h 1076365"/>
              <a:gd name="connsiteX3" fmla="*/ 816905 w 1791516"/>
              <a:gd name="connsiteY3" fmla="*/ 736866 h 1076365"/>
              <a:gd name="connsiteX4" fmla="*/ 1791516 w 1791516"/>
              <a:gd name="connsiteY4" fmla="*/ 1076365 h 1076365"/>
              <a:gd name="connsiteX0" fmla="*/ 0 w 2148704"/>
              <a:gd name="connsiteY0" fmla="*/ 8067 h 985877"/>
              <a:gd name="connsiteX1" fmla="*/ 161925 w 2148704"/>
              <a:gd name="connsiteY1" fmla="*/ 280891 h 985877"/>
              <a:gd name="connsiteX2" fmla="*/ 245405 w 2148704"/>
              <a:gd name="connsiteY2" fmla="*/ 511940 h 985877"/>
              <a:gd name="connsiteX3" fmla="*/ 816905 w 2148704"/>
              <a:gd name="connsiteY3" fmla="*/ 736866 h 985877"/>
              <a:gd name="connsiteX4" fmla="*/ 2148704 w 2148704"/>
              <a:gd name="connsiteY4" fmla="*/ 985877 h 985877"/>
              <a:gd name="connsiteX0" fmla="*/ 0 w 2148704"/>
              <a:gd name="connsiteY0" fmla="*/ 8067 h 985877"/>
              <a:gd name="connsiteX1" fmla="*/ 161925 w 2148704"/>
              <a:gd name="connsiteY1" fmla="*/ 280891 h 985877"/>
              <a:gd name="connsiteX2" fmla="*/ 245405 w 2148704"/>
              <a:gd name="connsiteY2" fmla="*/ 511940 h 985877"/>
              <a:gd name="connsiteX3" fmla="*/ 1669393 w 2148704"/>
              <a:gd name="connsiteY3" fmla="*/ 670191 h 985877"/>
              <a:gd name="connsiteX4" fmla="*/ 2148704 w 2148704"/>
              <a:gd name="connsiteY4" fmla="*/ 985877 h 985877"/>
              <a:gd name="connsiteX0" fmla="*/ 0 w 2148704"/>
              <a:gd name="connsiteY0" fmla="*/ 7025 h 984835"/>
              <a:gd name="connsiteX1" fmla="*/ 161925 w 2148704"/>
              <a:gd name="connsiteY1" fmla="*/ 279849 h 984835"/>
              <a:gd name="connsiteX2" fmla="*/ 931205 w 2148704"/>
              <a:gd name="connsiteY2" fmla="*/ 446604 h 984835"/>
              <a:gd name="connsiteX3" fmla="*/ 1669393 w 2148704"/>
              <a:gd name="connsiteY3" fmla="*/ 669149 h 984835"/>
              <a:gd name="connsiteX4" fmla="*/ 2148704 w 2148704"/>
              <a:gd name="connsiteY4" fmla="*/ 984835 h 984835"/>
              <a:gd name="connsiteX0" fmla="*/ 0 w 2148704"/>
              <a:gd name="connsiteY0" fmla="*/ 9095 h 986905"/>
              <a:gd name="connsiteX1" fmla="*/ 447675 w 2148704"/>
              <a:gd name="connsiteY1" fmla="*/ 215244 h 986905"/>
              <a:gd name="connsiteX2" fmla="*/ 931205 w 2148704"/>
              <a:gd name="connsiteY2" fmla="*/ 448674 h 986905"/>
              <a:gd name="connsiteX3" fmla="*/ 1669393 w 2148704"/>
              <a:gd name="connsiteY3" fmla="*/ 671219 h 986905"/>
              <a:gd name="connsiteX4" fmla="*/ 2148704 w 2148704"/>
              <a:gd name="connsiteY4" fmla="*/ 986905 h 986905"/>
              <a:gd name="connsiteX0" fmla="*/ 0 w 2148704"/>
              <a:gd name="connsiteY0" fmla="*/ 23857 h 1001667"/>
              <a:gd name="connsiteX1" fmla="*/ 447675 w 2148704"/>
              <a:gd name="connsiteY1" fmla="*/ 230006 h 1001667"/>
              <a:gd name="connsiteX2" fmla="*/ 931205 w 2148704"/>
              <a:gd name="connsiteY2" fmla="*/ 463436 h 1001667"/>
              <a:gd name="connsiteX3" fmla="*/ 1669393 w 2148704"/>
              <a:gd name="connsiteY3" fmla="*/ 685981 h 1001667"/>
              <a:gd name="connsiteX4" fmla="*/ 2148704 w 2148704"/>
              <a:gd name="connsiteY4" fmla="*/ 1001667 h 1001667"/>
              <a:gd name="connsiteX0" fmla="*/ 0 w 2148704"/>
              <a:gd name="connsiteY0" fmla="*/ 23857 h 1001667"/>
              <a:gd name="connsiteX1" fmla="*/ 447675 w 2148704"/>
              <a:gd name="connsiteY1" fmla="*/ 230006 h 1001667"/>
              <a:gd name="connsiteX2" fmla="*/ 931205 w 2148704"/>
              <a:gd name="connsiteY2" fmla="*/ 463436 h 1001667"/>
              <a:gd name="connsiteX3" fmla="*/ 1669393 w 2148704"/>
              <a:gd name="connsiteY3" fmla="*/ 685981 h 1001667"/>
              <a:gd name="connsiteX4" fmla="*/ 2148704 w 2148704"/>
              <a:gd name="connsiteY4" fmla="*/ 1001667 h 1001667"/>
              <a:gd name="connsiteX0" fmla="*/ 0 w 2148704"/>
              <a:gd name="connsiteY0" fmla="*/ 23857 h 1001667"/>
              <a:gd name="connsiteX1" fmla="*/ 447675 w 2148704"/>
              <a:gd name="connsiteY1" fmla="*/ 230006 h 1001667"/>
              <a:gd name="connsiteX2" fmla="*/ 931205 w 2148704"/>
              <a:gd name="connsiteY2" fmla="*/ 463436 h 1001667"/>
              <a:gd name="connsiteX3" fmla="*/ 1669393 w 2148704"/>
              <a:gd name="connsiteY3" fmla="*/ 685981 h 1001667"/>
              <a:gd name="connsiteX4" fmla="*/ 2148704 w 2148704"/>
              <a:gd name="connsiteY4" fmla="*/ 1001667 h 1001667"/>
              <a:gd name="connsiteX0" fmla="*/ 0 w 2148704"/>
              <a:gd name="connsiteY0" fmla="*/ 23857 h 1001667"/>
              <a:gd name="connsiteX1" fmla="*/ 447675 w 2148704"/>
              <a:gd name="connsiteY1" fmla="*/ 230006 h 1001667"/>
              <a:gd name="connsiteX2" fmla="*/ 931205 w 2148704"/>
              <a:gd name="connsiteY2" fmla="*/ 463436 h 1001667"/>
              <a:gd name="connsiteX3" fmla="*/ 1669393 w 2148704"/>
              <a:gd name="connsiteY3" fmla="*/ 685981 h 1001667"/>
              <a:gd name="connsiteX4" fmla="*/ 2148704 w 2148704"/>
              <a:gd name="connsiteY4" fmla="*/ 1001667 h 1001667"/>
              <a:gd name="connsiteX0" fmla="*/ 0 w 2148704"/>
              <a:gd name="connsiteY0" fmla="*/ 23857 h 1009667"/>
              <a:gd name="connsiteX1" fmla="*/ 447675 w 2148704"/>
              <a:gd name="connsiteY1" fmla="*/ 230006 h 1009667"/>
              <a:gd name="connsiteX2" fmla="*/ 931205 w 2148704"/>
              <a:gd name="connsiteY2" fmla="*/ 463436 h 1009667"/>
              <a:gd name="connsiteX3" fmla="*/ 1669393 w 2148704"/>
              <a:gd name="connsiteY3" fmla="*/ 685981 h 1009667"/>
              <a:gd name="connsiteX4" fmla="*/ 2148704 w 2148704"/>
              <a:gd name="connsiteY4" fmla="*/ 1001667 h 1009667"/>
              <a:gd name="connsiteX0" fmla="*/ 0 w 2148704"/>
              <a:gd name="connsiteY0" fmla="*/ 23857 h 1046634"/>
              <a:gd name="connsiteX1" fmla="*/ 447675 w 2148704"/>
              <a:gd name="connsiteY1" fmla="*/ 230006 h 1046634"/>
              <a:gd name="connsiteX2" fmla="*/ 931205 w 2148704"/>
              <a:gd name="connsiteY2" fmla="*/ 463436 h 1046634"/>
              <a:gd name="connsiteX3" fmla="*/ 1669393 w 2148704"/>
              <a:gd name="connsiteY3" fmla="*/ 685981 h 1046634"/>
              <a:gd name="connsiteX4" fmla="*/ 2148704 w 2148704"/>
              <a:gd name="connsiteY4" fmla="*/ 1001667 h 104663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48704" h="1046634">
                <a:moveTo>
                  <a:pt x="0" y="23857"/>
                </a:moveTo>
                <a:cubicBezTo>
                  <a:pt x="234541" y="-28167"/>
                  <a:pt x="356768" y="-9944"/>
                  <a:pt x="447675" y="230006"/>
                </a:cubicBezTo>
                <a:cubicBezTo>
                  <a:pt x="538582" y="469956"/>
                  <a:pt x="132273" y="589847"/>
                  <a:pt x="931205" y="463436"/>
                </a:cubicBezTo>
                <a:cubicBezTo>
                  <a:pt x="1730137" y="337025"/>
                  <a:pt x="1670072" y="536746"/>
                  <a:pt x="1669393" y="685981"/>
                </a:cubicBezTo>
                <a:cubicBezTo>
                  <a:pt x="1701370" y="1120615"/>
                  <a:pt x="1897653" y="1069476"/>
                  <a:pt x="2148704" y="1001667"/>
                </a:cubicBezTo>
              </a:path>
            </a:pathLst>
          </a:custGeom>
          <a:noFill/>
          <a:ln w="76200" cap="flat" cmpd="sng" algn="ctr">
            <a:solidFill>
              <a:srgbClr val="FF0000"/>
            </a:solidFill>
            <a:prstDash val="solid"/>
            <a:round/>
            <a:headEnd type="none" w="med" len="med"/>
            <a:tailEnd type="triangl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Arial" pitchFamily="34" charset="0"/>
            </a:endParaRPr>
          </a:p>
        </p:txBody>
      </p:sp>
      <p:sp>
        <p:nvSpPr>
          <p:cNvPr id="20" name="Lightning Bolt 19">
            <a:extLst>
              <a:ext uri="{FF2B5EF4-FFF2-40B4-BE49-F238E27FC236}">
                <a16:creationId xmlns:a16="http://schemas.microsoft.com/office/drawing/2014/main" id="{92B8BC48-9A9E-4386-817A-5CDDA39122C6}"/>
              </a:ext>
            </a:extLst>
          </p:cNvPr>
          <p:cNvSpPr/>
          <p:nvPr/>
        </p:nvSpPr>
        <p:spPr bwMode="auto">
          <a:xfrm>
            <a:off x="5027073" y="2478470"/>
            <a:ext cx="860131" cy="1077218"/>
          </a:xfrm>
          <a:prstGeom prst="lightningBolt">
            <a:avLst/>
          </a:prstGeom>
          <a:solidFill>
            <a:srgbClr val="FFFF00"/>
          </a:solidFill>
          <a:ln w="381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a:ln>
                <a:noFill/>
              </a:ln>
              <a:solidFill>
                <a:srgbClr val="FFFF00"/>
              </a:solidFill>
              <a:effectLst/>
              <a:latin typeface="Arial" pitchFamily="34" charset="0"/>
            </a:endParaRPr>
          </a:p>
        </p:txBody>
      </p:sp>
      <p:sp>
        <p:nvSpPr>
          <p:cNvPr id="21" name="TextBox 20">
            <a:extLst>
              <a:ext uri="{FF2B5EF4-FFF2-40B4-BE49-F238E27FC236}">
                <a16:creationId xmlns:a16="http://schemas.microsoft.com/office/drawing/2014/main" id="{4D698925-AA2A-4F51-822A-0FD819725192}"/>
              </a:ext>
            </a:extLst>
          </p:cNvPr>
          <p:cNvSpPr txBox="1"/>
          <p:nvPr/>
        </p:nvSpPr>
        <p:spPr>
          <a:xfrm>
            <a:off x="5095875" y="1460277"/>
            <a:ext cx="3733800" cy="1569660"/>
          </a:xfrm>
          <a:prstGeom prst="rect">
            <a:avLst/>
          </a:prstGeom>
          <a:noFill/>
        </p:spPr>
        <p:txBody>
          <a:bodyPr wrap="square" rtlCol="0">
            <a:spAutoFit/>
          </a:bodyPr>
          <a:lstStyle/>
          <a:p>
            <a:pPr algn="ctr"/>
            <a:r>
              <a:rPr lang="en-US" sz="3200" b="1" i="1" dirty="0">
                <a:solidFill>
                  <a:srgbClr val="FF0000"/>
                </a:solidFill>
                <a:latin typeface="+mn-lt"/>
              </a:rPr>
              <a:t>Potential</a:t>
            </a:r>
          </a:p>
          <a:p>
            <a:pPr algn="ctr"/>
            <a:r>
              <a:rPr lang="en-US" sz="3200" b="1" i="1" dirty="0">
                <a:solidFill>
                  <a:srgbClr val="FF0000"/>
                </a:solidFill>
                <a:latin typeface="+mn-lt"/>
              </a:rPr>
              <a:t>R2  </a:t>
            </a:r>
            <a:r>
              <a:rPr lang="en-US" sz="3200" b="1" i="1" dirty="0" err="1">
                <a:solidFill>
                  <a:srgbClr val="FF0000"/>
                </a:solidFill>
                <a:latin typeface="+mn-lt"/>
              </a:rPr>
              <a:t>t</a:t>
            </a:r>
            <a:r>
              <a:rPr lang="en-US" sz="3200" b="1" i="1" baseline="-25000" dirty="0" err="1">
                <a:solidFill>
                  <a:srgbClr val="FF0000"/>
                </a:solidFill>
                <a:latin typeface="+mn-lt"/>
              </a:rPr>
              <a:t>SETUP</a:t>
            </a:r>
            <a:r>
              <a:rPr lang="en-US" sz="3200" b="1" i="1" baseline="-25000" dirty="0">
                <a:solidFill>
                  <a:srgbClr val="FF0000"/>
                </a:solidFill>
                <a:latin typeface="+mn-lt"/>
              </a:rPr>
              <a:t> </a:t>
            </a:r>
            <a:r>
              <a:rPr lang="en-US" sz="3200" b="1" i="1" dirty="0">
                <a:solidFill>
                  <a:srgbClr val="FF0000"/>
                </a:solidFill>
                <a:latin typeface="+mn-lt"/>
              </a:rPr>
              <a:t>VIOLATION!</a:t>
            </a:r>
          </a:p>
        </p:txBody>
      </p:sp>
      <p:grpSp>
        <p:nvGrpSpPr>
          <p:cNvPr id="27" name="Group 26">
            <a:extLst>
              <a:ext uri="{FF2B5EF4-FFF2-40B4-BE49-F238E27FC236}">
                <a16:creationId xmlns:a16="http://schemas.microsoft.com/office/drawing/2014/main" id="{61616CF9-0573-4EF2-AB6D-809D2D1FE360}"/>
              </a:ext>
            </a:extLst>
          </p:cNvPr>
          <p:cNvGrpSpPr/>
          <p:nvPr/>
        </p:nvGrpSpPr>
        <p:grpSpPr>
          <a:xfrm>
            <a:off x="2876800" y="5638800"/>
            <a:ext cx="1743075" cy="842665"/>
            <a:chOff x="2876800" y="5638800"/>
            <a:chExt cx="1743075" cy="842665"/>
          </a:xfrm>
        </p:grpSpPr>
        <p:sp>
          <p:nvSpPr>
            <p:cNvPr id="22" name="TextBox 21">
              <a:extLst>
                <a:ext uri="{FF2B5EF4-FFF2-40B4-BE49-F238E27FC236}">
                  <a16:creationId xmlns:a16="http://schemas.microsoft.com/office/drawing/2014/main" id="{D306B3AE-5106-4138-B093-A725E2638CFD}"/>
                </a:ext>
              </a:extLst>
            </p:cNvPr>
            <p:cNvSpPr txBox="1"/>
            <p:nvPr/>
          </p:nvSpPr>
          <p:spPr>
            <a:xfrm>
              <a:off x="2876800" y="6019800"/>
              <a:ext cx="1743075" cy="461665"/>
            </a:xfrm>
            <a:prstGeom prst="rect">
              <a:avLst/>
            </a:prstGeom>
            <a:noFill/>
          </p:spPr>
          <p:txBody>
            <a:bodyPr wrap="square" rtlCol="0">
              <a:spAutoFit/>
            </a:bodyPr>
            <a:lstStyle/>
            <a:p>
              <a:pPr algn="ctr"/>
              <a:r>
                <a:rPr lang="en-US" sz="2400" b="1" i="1" dirty="0" err="1">
                  <a:solidFill>
                    <a:srgbClr val="0432FF"/>
                  </a:solidFill>
                  <a:latin typeface="+mn-lt"/>
                </a:rPr>
                <a:t>t</a:t>
              </a:r>
              <a:r>
                <a:rPr lang="en-US" sz="2400" b="1" i="1" baseline="-25000" dirty="0" err="1">
                  <a:solidFill>
                    <a:srgbClr val="0432FF"/>
                  </a:solidFill>
                  <a:latin typeface="+mn-lt"/>
                </a:rPr>
                <a:t>HOLD</a:t>
              </a:r>
              <a:endParaRPr lang="en-US" sz="2400" b="1" i="1" baseline="-25000" dirty="0">
                <a:solidFill>
                  <a:srgbClr val="0432FF"/>
                </a:solidFill>
                <a:latin typeface="+mn-lt"/>
              </a:endParaRPr>
            </a:p>
          </p:txBody>
        </p:sp>
        <p:cxnSp>
          <p:nvCxnSpPr>
            <p:cNvPr id="12" name="Straight Arrow Connector 11">
              <a:extLst>
                <a:ext uri="{FF2B5EF4-FFF2-40B4-BE49-F238E27FC236}">
                  <a16:creationId xmlns:a16="http://schemas.microsoft.com/office/drawing/2014/main" id="{03F8FDFC-8BEB-4504-843D-41FC6D03C83A}"/>
                </a:ext>
              </a:extLst>
            </p:cNvPr>
            <p:cNvCxnSpPr/>
            <p:nvPr/>
          </p:nvCxnSpPr>
          <p:spPr bwMode="auto">
            <a:xfrm>
              <a:off x="3086476" y="6096000"/>
              <a:ext cx="1323724" cy="0"/>
            </a:xfrm>
            <a:prstGeom prst="straightConnector1">
              <a:avLst/>
            </a:prstGeom>
            <a:solidFill>
              <a:srgbClr val="C0C0C0"/>
            </a:solidFill>
            <a:ln w="38100" cap="flat" cmpd="sng" algn="ctr">
              <a:solidFill>
                <a:srgbClr val="0432FF"/>
              </a:solidFill>
              <a:prstDash val="solid"/>
              <a:round/>
              <a:headEnd type="triangle" w="med" len="med"/>
              <a:tailEnd type="triangle" w="med" len="med"/>
            </a:ln>
            <a:effectLst/>
          </p:spPr>
        </p:cxnSp>
        <p:cxnSp>
          <p:nvCxnSpPr>
            <p:cNvPr id="25" name="Straight Arrow Connector 24">
              <a:extLst>
                <a:ext uri="{FF2B5EF4-FFF2-40B4-BE49-F238E27FC236}">
                  <a16:creationId xmlns:a16="http://schemas.microsoft.com/office/drawing/2014/main" id="{5C4943FB-98CA-4165-9823-2ABAD86FD548}"/>
                </a:ext>
              </a:extLst>
            </p:cNvPr>
            <p:cNvCxnSpPr>
              <a:cxnSpLocks/>
            </p:cNvCxnSpPr>
            <p:nvPr/>
          </p:nvCxnSpPr>
          <p:spPr bwMode="auto">
            <a:xfrm>
              <a:off x="4410200" y="5638800"/>
              <a:ext cx="0" cy="552450"/>
            </a:xfrm>
            <a:prstGeom prst="straightConnector1">
              <a:avLst/>
            </a:prstGeom>
            <a:solidFill>
              <a:srgbClr val="C0C0C0"/>
            </a:solidFill>
            <a:ln w="12700" cap="flat" cmpd="sng" algn="ctr">
              <a:solidFill>
                <a:srgbClr val="0432FF"/>
              </a:solidFill>
              <a:prstDash val="sysDash"/>
              <a:round/>
              <a:headEnd type="none" w="med" len="med"/>
              <a:tailEnd type="none" w="med" len="med"/>
            </a:ln>
            <a:effectLst/>
          </p:spPr>
        </p:cxnSp>
      </p:grpSp>
      <p:grpSp>
        <p:nvGrpSpPr>
          <p:cNvPr id="32" name="Group 31">
            <a:extLst>
              <a:ext uri="{FF2B5EF4-FFF2-40B4-BE49-F238E27FC236}">
                <a16:creationId xmlns:a16="http://schemas.microsoft.com/office/drawing/2014/main" id="{7123F4FC-A47A-4AF5-81CC-184A33554ACE}"/>
              </a:ext>
            </a:extLst>
          </p:cNvPr>
          <p:cNvGrpSpPr/>
          <p:nvPr/>
        </p:nvGrpSpPr>
        <p:grpSpPr>
          <a:xfrm>
            <a:off x="4331017" y="5638800"/>
            <a:ext cx="1917383" cy="842665"/>
            <a:chOff x="2876800" y="5638800"/>
            <a:chExt cx="1743075" cy="842665"/>
          </a:xfrm>
        </p:grpSpPr>
        <p:sp>
          <p:nvSpPr>
            <p:cNvPr id="33" name="TextBox 32">
              <a:extLst>
                <a:ext uri="{FF2B5EF4-FFF2-40B4-BE49-F238E27FC236}">
                  <a16:creationId xmlns:a16="http://schemas.microsoft.com/office/drawing/2014/main" id="{D6FE02F6-DA3B-4435-8468-78D4735EC602}"/>
                </a:ext>
              </a:extLst>
            </p:cNvPr>
            <p:cNvSpPr txBox="1"/>
            <p:nvPr/>
          </p:nvSpPr>
          <p:spPr>
            <a:xfrm>
              <a:off x="2876800" y="6019800"/>
              <a:ext cx="1743075" cy="461665"/>
            </a:xfrm>
            <a:prstGeom prst="rect">
              <a:avLst/>
            </a:prstGeom>
            <a:noFill/>
          </p:spPr>
          <p:txBody>
            <a:bodyPr wrap="square" rtlCol="0">
              <a:spAutoFit/>
            </a:bodyPr>
            <a:lstStyle/>
            <a:p>
              <a:pPr algn="ctr"/>
              <a:r>
                <a:rPr lang="en-US" sz="2400" b="1" i="1" dirty="0" err="1">
                  <a:solidFill>
                    <a:srgbClr val="0432FF"/>
                  </a:solidFill>
                  <a:latin typeface="+mn-lt"/>
                </a:rPr>
                <a:t>t</a:t>
              </a:r>
              <a:r>
                <a:rPr lang="en-US" sz="2400" b="1" i="1" baseline="-25000" dirty="0" err="1">
                  <a:solidFill>
                    <a:srgbClr val="0432FF"/>
                  </a:solidFill>
                  <a:latin typeface="+mn-lt"/>
                </a:rPr>
                <a:t>SETUP</a:t>
              </a:r>
              <a:endParaRPr lang="en-US" sz="2400" b="1" i="1" baseline="-25000" dirty="0">
                <a:solidFill>
                  <a:srgbClr val="0432FF"/>
                </a:solidFill>
                <a:latin typeface="+mn-lt"/>
              </a:endParaRPr>
            </a:p>
          </p:txBody>
        </p:sp>
        <p:cxnSp>
          <p:nvCxnSpPr>
            <p:cNvPr id="34" name="Straight Arrow Connector 33">
              <a:extLst>
                <a:ext uri="{FF2B5EF4-FFF2-40B4-BE49-F238E27FC236}">
                  <a16:creationId xmlns:a16="http://schemas.microsoft.com/office/drawing/2014/main" id="{A693FFBE-8DCE-4829-972D-A7152E5B620E}"/>
                </a:ext>
              </a:extLst>
            </p:cNvPr>
            <p:cNvCxnSpPr/>
            <p:nvPr/>
          </p:nvCxnSpPr>
          <p:spPr bwMode="auto">
            <a:xfrm>
              <a:off x="3086476" y="6096000"/>
              <a:ext cx="1323724" cy="0"/>
            </a:xfrm>
            <a:prstGeom prst="straightConnector1">
              <a:avLst/>
            </a:prstGeom>
            <a:solidFill>
              <a:srgbClr val="C0C0C0"/>
            </a:solidFill>
            <a:ln w="38100" cap="flat" cmpd="sng" algn="ctr">
              <a:solidFill>
                <a:srgbClr val="0432FF"/>
              </a:solidFill>
              <a:prstDash val="solid"/>
              <a:round/>
              <a:headEnd type="triangle" w="med" len="med"/>
              <a:tailEnd type="triangle" w="med" len="med"/>
            </a:ln>
            <a:effectLst/>
          </p:spPr>
        </p:cxnSp>
        <p:cxnSp>
          <p:nvCxnSpPr>
            <p:cNvPr id="35" name="Straight Arrow Connector 34">
              <a:extLst>
                <a:ext uri="{FF2B5EF4-FFF2-40B4-BE49-F238E27FC236}">
                  <a16:creationId xmlns:a16="http://schemas.microsoft.com/office/drawing/2014/main" id="{30B1C31D-5F68-4C32-BBFE-85B834D0ECAF}"/>
                </a:ext>
              </a:extLst>
            </p:cNvPr>
            <p:cNvCxnSpPr>
              <a:cxnSpLocks/>
            </p:cNvCxnSpPr>
            <p:nvPr/>
          </p:nvCxnSpPr>
          <p:spPr bwMode="auto">
            <a:xfrm>
              <a:off x="3095875" y="5638800"/>
              <a:ext cx="0" cy="552450"/>
            </a:xfrm>
            <a:prstGeom prst="straightConnector1">
              <a:avLst/>
            </a:prstGeom>
            <a:solidFill>
              <a:srgbClr val="C0C0C0"/>
            </a:solidFill>
            <a:ln w="12700" cap="flat" cmpd="sng" algn="ctr">
              <a:solidFill>
                <a:srgbClr val="0432FF"/>
              </a:solidFill>
              <a:prstDash val="sysDash"/>
              <a:round/>
              <a:headEnd type="none" w="med" len="med"/>
              <a:tailEnd type="none" w="med" len="med"/>
            </a:ln>
            <a:effectLst/>
          </p:spPr>
        </p:cxnSp>
      </p:gr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072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0725">
                                            <p:txEl>
                                              <p:pRg st="1" end="1"/>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27"/>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22" presetClass="entr" presetSubtype="8" fill="hold" nodeType="click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wipe(left)">
                                      <p:cBhvr>
                                        <p:cTn id="21" dur="1000"/>
                                        <p:tgtEl>
                                          <p:spTgt spid="6"/>
                                        </p:tgtEl>
                                      </p:cBhvr>
                                    </p:animEffect>
                                  </p:childTnLst>
                                </p:cTn>
                              </p:par>
                              <p:par>
                                <p:cTn id="22" presetID="22" presetClass="entr" presetSubtype="8" fill="hold" grpId="0" nodeType="withEffect">
                                  <p:stCondLst>
                                    <p:cond delay="0"/>
                                  </p:stCondLst>
                                  <p:childTnLst>
                                    <p:set>
                                      <p:cBhvr>
                                        <p:cTn id="23" dur="1" fill="hold">
                                          <p:stCondLst>
                                            <p:cond delay="0"/>
                                          </p:stCondLst>
                                        </p:cTn>
                                        <p:tgtEl>
                                          <p:spTgt spid="7"/>
                                        </p:tgtEl>
                                        <p:attrNameLst>
                                          <p:attrName>style.visibility</p:attrName>
                                        </p:attrNameLst>
                                      </p:cBhvr>
                                      <p:to>
                                        <p:strVal val="visible"/>
                                      </p:to>
                                    </p:set>
                                    <p:animEffect transition="in" filter="wipe(left)">
                                      <p:cBhvr>
                                        <p:cTn id="24" dur="1000"/>
                                        <p:tgtEl>
                                          <p:spTgt spid="7"/>
                                        </p:tgtEl>
                                      </p:cBhvr>
                                    </p:animEffec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5"/>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13"/>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xit" presetSubtype="0" fill="hold" nodeType="clickEffect">
                                  <p:stCondLst>
                                    <p:cond delay="0"/>
                                  </p:stCondLst>
                                  <p:childTnLst>
                                    <p:set>
                                      <p:cBhvr>
                                        <p:cTn id="34" dur="1" fill="hold">
                                          <p:stCondLst>
                                            <p:cond delay="0"/>
                                          </p:stCondLst>
                                        </p:cTn>
                                        <p:tgtEl>
                                          <p:spTgt spid="6"/>
                                        </p:tgtEl>
                                        <p:attrNameLst>
                                          <p:attrName>style.visibility</p:attrName>
                                        </p:attrNameLst>
                                      </p:cBhvr>
                                      <p:to>
                                        <p:strVal val="hidden"/>
                                      </p:to>
                                    </p:set>
                                  </p:childTnLst>
                                </p:cTn>
                              </p:par>
                              <p:par>
                                <p:cTn id="35" presetID="1" presetClass="exit" presetSubtype="0" fill="hold" grpId="1" nodeType="withEffect">
                                  <p:stCondLst>
                                    <p:cond delay="0"/>
                                  </p:stCondLst>
                                  <p:childTnLst>
                                    <p:set>
                                      <p:cBhvr>
                                        <p:cTn id="36" dur="1" fill="hold">
                                          <p:stCondLst>
                                            <p:cond delay="0"/>
                                          </p:stCondLst>
                                        </p:cTn>
                                        <p:tgtEl>
                                          <p:spTgt spid="7"/>
                                        </p:tgtEl>
                                        <p:attrNameLst>
                                          <p:attrName>style.visibility</p:attrName>
                                        </p:attrNameLst>
                                      </p:cBhvr>
                                      <p:to>
                                        <p:strVal val="hidden"/>
                                      </p:to>
                                    </p:set>
                                  </p:childTnLst>
                                </p:cTn>
                              </p:par>
                              <p:par>
                                <p:cTn id="37" presetID="1" presetClass="exit" presetSubtype="0" fill="hold" grpId="1" nodeType="withEffect">
                                  <p:stCondLst>
                                    <p:cond delay="0"/>
                                  </p:stCondLst>
                                  <p:childTnLst>
                                    <p:set>
                                      <p:cBhvr>
                                        <p:cTn id="38" dur="1" fill="hold">
                                          <p:stCondLst>
                                            <p:cond delay="0"/>
                                          </p:stCondLst>
                                        </p:cTn>
                                        <p:tgtEl>
                                          <p:spTgt spid="5"/>
                                        </p:tgtEl>
                                        <p:attrNameLst>
                                          <p:attrName>style.visibility</p:attrName>
                                        </p:attrNameLst>
                                      </p:cBhvr>
                                      <p:to>
                                        <p:strVal val="hidden"/>
                                      </p:to>
                                    </p:set>
                                  </p:childTnLst>
                                </p:cTn>
                              </p:par>
                              <p:par>
                                <p:cTn id="39" presetID="1" presetClass="exit" presetSubtype="0" fill="hold" grpId="1" nodeType="withEffect">
                                  <p:stCondLst>
                                    <p:cond delay="0"/>
                                  </p:stCondLst>
                                  <p:childTnLst>
                                    <p:set>
                                      <p:cBhvr>
                                        <p:cTn id="40" dur="1" fill="hold">
                                          <p:stCondLst>
                                            <p:cond delay="0"/>
                                          </p:stCondLst>
                                        </p:cTn>
                                        <p:tgtEl>
                                          <p:spTgt spid="13"/>
                                        </p:tgtEl>
                                        <p:attrNameLst>
                                          <p:attrName>style.visibility</p:attrName>
                                        </p:attrNameLst>
                                      </p:cBhvr>
                                      <p:to>
                                        <p:strVal val="hidden"/>
                                      </p:to>
                                    </p:set>
                                  </p:childTnLst>
                                </p:cTn>
                              </p:par>
                              <p:par>
                                <p:cTn id="41" presetID="1" presetClass="exit" presetSubtype="0" fill="hold" nodeType="withEffect">
                                  <p:stCondLst>
                                    <p:cond delay="0"/>
                                  </p:stCondLst>
                                  <p:childTnLst>
                                    <p:set>
                                      <p:cBhvr>
                                        <p:cTn id="42" dur="1" fill="hold">
                                          <p:stCondLst>
                                            <p:cond delay="0"/>
                                          </p:stCondLst>
                                        </p:cTn>
                                        <p:tgtEl>
                                          <p:spTgt spid="27"/>
                                        </p:tgtEl>
                                        <p:attrNameLst>
                                          <p:attrName>style.visibility</p:attrName>
                                        </p:attrNameLst>
                                      </p:cBhvr>
                                      <p:to>
                                        <p:strVal val="hidden"/>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30725">
                                            <p:txEl>
                                              <p:pRg st="2" end="2"/>
                                            </p:txEl>
                                          </p:spTgt>
                                        </p:tgtEl>
                                        <p:attrNameLst>
                                          <p:attrName>style.visibility</p:attrName>
                                        </p:attrNameLst>
                                      </p:cBhvr>
                                      <p:to>
                                        <p:strVal val="visible"/>
                                      </p:to>
                                    </p:set>
                                  </p:childTnLst>
                                </p:cTn>
                              </p:par>
                              <p:par>
                                <p:cTn id="47" presetID="1" presetClass="entr" presetSubtype="0" fill="hold" nodeType="withEffect">
                                  <p:stCondLst>
                                    <p:cond delay="0"/>
                                  </p:stCondLst>
                                  <p:childTnLst>
                                    <p:set>
                                      <p:cBhvr>
                                        <p:cTn id="48" dur="1" fill="hold">
                                          <p:stCondLst>
                                            <p:cond delay="0"/>
                                          </p:stCondLst>
                                        </p:cTn>
                                        <p:tgtEl>
                                          <p:spTgt spid="32"/>
                                        </p:tgtEl>
                                        <p:attrNameLst>
                                          <p:attrName>style.visibility</p:attrName>
                                        </p:attrNameLst>
                                      </p:cBhvr>
                                      <p:to>
                                        <p:strVal val="visible"/>
                                      </p:to>
                                    </p:set>
                                  </p:childTnLst>
                                </p:cTn>
                              </p:par>
                            </p:childTnLst>
                          </p:cTn>
                        </p:par>
                      </p:childTnLst>
                    </p:cTn>
                  </p:par>
                  <p:par>
                    <p:cTn id="49" fill="hold">
                      <p:stCondLst>
                        <p:cond delay="indefinite"/>
                      </p:stCondLst>
                      <p:childTnLst>
                        <p:par>
                          <p:cTn id="50" fill="hold">
                            <p:stCondLst>
                              <p:cond delay="0"/>
                            </p:stCondLst>
                            <p:childTnLst>
                              <p:par>
                                <p:cTn id="51" presetID="22" presetClass="entr" presetSubtype="8" fill="hold" nodeType="clickEffect">
                                  <p:stCondLst>
                                    <p:cond delay="0"/>
                                  </p:stCondLst>
                                  <p:childTnLst>
                                    <p:set>
                                      <p:cBhvr>
                                        <p:cTn id="52" dur="1" fill="hold">
                                          <p:stCondLst>
                                            <p:cond delay="0"/>
                                          </p:stCondLst>
                                        </p:cTn>
                                        <p:tgtEl>
                                          <p:spTgt spid="16"/>
                                        </p:tgtEl>
                                        <p:attrNameLst>
                                          <p:attrName>style.visibility</p:attrName>
                                        </p:attrNameLst>
                                      </p:cBhvr>
                                      <p:to>
                                        <p:strVal val="visible"/>
                                      </p:to>
                                    </p:set>
                                    <p:animEffect transition="in" filter="wipe(left)">
                                      <p:cBhvr>
                                        <p:cTn id="53" dur="3000"/>
                                        <p:tgtEl>
                                          <p:spTgt spid="16"/>
                                        </p:tgtEl>
                                      </p:cBhvr>
                                    </p:animEffect>
                                  </p:childTnLst>
                                </p:cTn>
                              </p:par>
                              <p:par>
                                <p:cTn id="54" presetID="22" presetClass="entr" presetSubtype="8" fill="hold" grpId="0" nodeType="withEffect">
                                  <p:stCondLst>
                                    <p:cond delay="0"/>
                                  </p:stCondLst>
                                  <p:childTnLst>
                                    <p:set>
                                      <p:cBhvr>
                                        <p:cTn id="55" dur="1" fill="hold">
                                          <p:stCondLst>
                                            <p:cond delay="0"/>
                                          </p:stCondLst>
                                        </p:cTn>
                                        <p:tgtEl>
                                          <p:spTgt spid="19"/>
                                        </p:tgtEl>
                                        <p:attrNameLst>
                                          <p:attrName>style.visibility</p:attrName>
                                        </p:attrNameLst>
                                      </p:cBhvr>
                                      <p:to>
                                        <p:strVal val="visible"/>
                                      </p:to>
                                    </p:set>
                                    <p:animEffect transition="in" filter="wipe(left)">
                                      <p:cBhvr>
                                        <p:cTn id="56" dur="3000"/>
                                        <p:tgtEl>
                                          <p:spTgt spid="19"/>
                                        </p:tgtEl>
                                      </p:cBhvr>
                                    </p:animEffect>
                                  </p:childTnLst>
                                </p:cTn>
                              </p:par>
                            </p:childTnLst>
                          </p:cTn>
                        </p:par>
                      </p:childTnLst>
                    </p:cTn>
                  </p:par>
                  <p:par>
                    <p:cTn id="57" fill="hold">
                      <p:stCondLst>
                        <p:cond delay="indefinite"/>
                      </p:stCondLst>
                      <p:childTnLst>
                        <p:par>
                          <p:cTn id="58" fill="hold">
                            <p:stCondLst>
                              <p:cond delay="0"/>
                            </p:stCondLst>
                            <p:childTnLst>
                              <p:par>
                                <p:cTn id="59" presetID="1" presetClass="entr" presetSubtype="0" fill="hold" grpId="0" nodeType="clickEffect">
                                  <p:stCondLst>
                                    <p:cond delay="0"/>
                                  </p:stCondLst>
                                  <p:childTnLst>
                                    <p:set>
                                      <p:cBhvr>
                                        <p:cTn id="60" dur="1" fill="hold">
                                          <p:stCondLst>
                                            <p:cond delay="0"/>
                                          </p:stCondLst>
                                        </p:cTn>
                                        <p:tgtEl>
                                          <p:spTgt spid="20"/>
                                        </p:tgtEl>
                                        <p:attrNameLst>
                                          <p:attrName>style.visibility</p:attrName>
                                        </p:attrNameLst>
                                      </p:cBhvr>
                                      <p:to>
                                        <p:strVal val="visible"/>
                                      </p:to>
                                    </p:set>
                                  </p:childTnLst>
                                </p:cTn>
                              </p:par>
                              <p:par>
                                <p:cTn id="61" presetID="1" presetClass="entr" presetSubtype="0" fill="hold" grpId="0" nodeType="withEffect">
                                  <p:stCondLst>
                                    <p:cond delay="0"/>
                                  </p:stCondLst>
                                  <p:childTnLst>
                                    <p:set>
                                      <p:cBhvr>
                                        <p:cTn id="62" dur="1" fill="hold">
                                          <p:stCondLst>
                                            <p:cond delay="0"/>
                                          </p:stCondLst>
                                        </p:cTn>
                                        <p:tgtEl>
                                          <p:spTgt spid="2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25" grpId="0" uiExpand="1" build="p" bldLvl="2"/>
      <p:bldP spid="5" grpId="0" animBg="1"/>
      <p:bldP spid="5" grpId="1" animBg="1"/>
      <p:bldP spid="13" grpId="0"/>
      <p:bldP spid="13" grpId="1"/>
      <p:bldP spid="7" grpId="0" animBg="1"/>
      <p:bldP spid="7" grpId="1" animBg="1"/>
      <p:bldP spid="19" grpId="0" animBg="1"/>
      <p:bldP spid="20" grpId="0" animBg="1"/>
      <p:bldP spid="21"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6" name="Rectangle 3"/>
          <p:cNvSpPr>
            <a:spLocks noGrp="1" noChangeArrowheads="1"/>
          </p:cNvSpPr>
          <p:nvPr>
            <p:ph type="title"/>
            <p:custDataLst>
              <p:tags r:id="rId2"/>
            </p:custDataLst>
          </p:nvPr>
        </p:nvSpPr>
        <p:spPr/>
        <p:txBody>
          <a:bodyPr/>
          <a:lstStyle/>
          <a:p>
            <a:r>
              <a:rPr lang="en-US"/>
              <a:t>Setup Time Constraint</a:t>
            </a:r>
          </a:p>
        </p:txBody>
      </p:sp>
      <p:sp>
        <p:nvSpPr>
          <p:cNvPr id="38917" name="Rectangle 4"/>
          <p:cNvSpPr>
            <a:spLocks noGrp="1" noChangeArrowheads="1"/>
          </p:cNvSpPr>
          <p:nvPr>
            <p:ph idx="1"/>
            <p:custDataLst>
              <p:tags r:id="rId3"/>
            </p:custDataLst>
          </p:nvPr>
        </p:nvSpPr>
        <p:spPr/>
        <p:txBody>
          <a:bodyPr/>
          <a:lstStyle/>
          <a:p>
            <a:r>
              <a:rPr lang="en-US" sz="2000" b="1" dirty="0">
                <a:solidFill>
                  <a:srgbClr val="008000"/>
                </a:solidFill>
              </a:rPr>
              <a:t>Safe timing </a:t>
            </a:r>
            <a:r>
              <a:rPr lang="en-US" sz="2000" dirty="0"/>
              <a:t>depends on the </a:t>
            </a:r>
            <a:r>
              <a:rPr lang="en-US" sz="2000" b="1" dirty="0"/>
              <a:t>maximum</a:t>
            </a:r>
            <a:r>
              <a:rPr lang="en-US" sz="2000" dirty="0"/>
              <a:t> delay from R1 to R2</a:t>
            </a:r>
          </a:p>
          <a:p>
            <a:r>
              <a:rPr lang="en-US" sz="2000" dirty="0"/>
              <a:t>The input to R2 must be stable at least </a:t>
            </a:r>
            <a:r>
              <a:rPr lang="en-US" sz="2000" b="1" i="1" dirty="0" err="1">
                <a:solidFill>
                  <a:srgbClr val="0432FF"/>
                </a:solidFill>
              </a:rPr>
              <a:t>t</a:t>
            </a:r>
            <a:r>
              <a:rPr lang="en-US" sz="2000" b="1" baseline="-25000" dirty="0" err="1">
                <a:solidFill>
                  <a:srgbClr val="0432FF"/>
                </a:solidFill>
              </a:rPr>
              <a:t>setup</a:t>
            </a:r>
            <a:r>
              <a:rPr lang="en-US" sz="2000" b="1" dirty="0"/>
              <a:t> </a:t>
            </a:r>
            <a:r>
              <a:rPr lang="en-US" sz="2000" b="1" dirty="0">
                <a:solidFill>
                  <a:srgbClr val="0432FF"/>
                </a:solidFill>
              </a:rPr>
              <a:t>before</a:t>
            </a:r>
            <a:r>
              <a:rPr lang="en-US" sz="2000" b="1" dirty="0"/>
              <a:t> </a:t>
            </a:r>
            <a:r>
              <a:rPr lang="en-US" sz="2000" dirty="0"/>
              <a:t>the clock edge.</a:t>
            </a:r>
          </a:p>
        </p:txBody>
      </p:sp>
      <p:sp>
        <p:nvSpPr>
          <p:cNvPr id="38915" name="Rectangle 2"/>
          <p:cNvSpPr>
            <a:spLocks noChangeArrowheads="1"/>
          </p:cNvSpPr>
          <p:nvPr>
            <p:custDataLst>
              <p:tags r:id="rId4"/>
            </p:custDataLst>
          </p:nvPr>
        </p:nvSpPr>
        <p:spPr bwMode="auto">
          <a:xfrm>
            <a:off x="533400" y="1066800"/>
            <a:ext cx="8077200" cy="51816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marL="342900" indent="-342900">
              <a:spcBef>
                <a:spcPct val="20000"/>
              </a:spcBef>
            </a:pPr>
            <a:endParaRPr lang="en-US" sz="3200" dirty="0">
              <a:latin typeface="Calibri" pitchFamily="34" charset="0"/>
              <a:cs typeface="Arial" pitchFamily="34" charset="0"/>
            </a:endParaRPr>
          </a:p>
          <a:p>
            <a:pPr marL="342900" indent="-342900">
              <a:spcBef>
                <a:spcPct val="20000"/>
              </a:spcBef>
            </a:pPr>
            <a:endParaRPr lang="en-US" sz="3200" dirty="0">
              <a:latin typeface="Calibri" pitchFamily="34" charset="0"/>
              <a:cs typeface="Arial" pitchFamily="34" charset="0"/>
            </a:endParaRPr>
          </a:p>
          <a:p>
            <a:pPr marL="342900" indent="-342900">
              <a:spcBef>
                <a:spcPct val="20000"/>
              </a:spcBef>
            </a:pPr>
            <a:endParaRPr lang="en-US" sz="3200" dirty="0">
              <a:latin typeface="Calibri" pitchFamily="34" charset="0"/>
              <a:cs typeface="Arial" pitchFamily="34" charset="0"/>
            </a:endParaRPr>
          </a:p>
        </p:txBody>
      </p:sp>
      <p:graphicFrame>
        <p:nvGraphicFramePr>
          <p:cNvPr id="10" name="Object 2"/>
          <p:cNvGraphicFramePr>
            <a:graphicFrameLocks noChangeAspect="1"/>
          </p:cNvGraphicFramePr>
          <p:nvPr>
            <p:custDataLst>
              <p:tags r:id="rId5"/>
            </p:custDataLst>
            <p:extLst>
              <p:ext uri="{D42A27DB-BD31-4B8C-83A1-F6EECF244321}">
                <p14:modId xmlns:p14="http://schemas.microsoft.com/office/powerpoint/2010/main" val="1850038170"/>
              </p:ext>
            </p:extLst>
          </p:nvPr>
        </p:nvGraphicFramePr>
        <p:xfrm>
          <a:off x="609600" y="2667000"/>
          <a:ext cx="4114800" cy="3476625"/>
        </p:xfrm>
        <a:graphic>
          <a:graphicData uri="http://schemas.openxmlformats.org/presentationml/2006/ole">
            <mc:AlternateContent xmlns:mc="http://schemas.openxmlformats.org/markup-compatibility/2006">
              <mc:Choice xmlns:v="urn:schemas-microsoft-com:vml" Requires="v">
                <p:oleObj spid="_x0000_s7185" name="VISIO" r:id="rId8" imgW="1952450" imgH="1650194" progId="Visio.Drawing.6">
                  <p:embed/>
                </p:oleObj>
              </mc:Choice>
              <mc:Fallback>
                <p:oleObj name="VISIO" r:id="rId8" imgW="1952450" imgH="1650194" progId="Visio.Drawing.6">
                  <p:embed/>
                  <p:pic>
                    <p:nvPicPr>
                      <p:cNvPr id="10" name="Object 2"/>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609600" y="2667000"/>
                        <a:ext cx="4114800" cy="347662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alpha val="74997"/>
                                </a:schemeClr>
                              </a:outerShdw>
                            </a:effectLst>
                          </a14:hiddenEffects>
                        </a:ext>
                      </a:extLst>
                    </p:spPr>
                  </p:pic>
                </p:oleObj>
              </mc:Fallback>
            </mc:AlternateContent>
          </a:graphicData>
        </a:graphic>
      </p:graphicFrame>
      <p:sp>
        <p:nvSpPr>
          <p:cNvPr id="7" name="TextBox 6"/>
          <p:cNvSpPr txBox="1"/>
          <p:nvPr/>
        </p:nvSpPr>
        <p:spPr>
          <a:xfrm>
            <a:off x="4953000" y="2867025"/>
            <a:ext cx="3581400" cy="671851"/>
          </a:xfrm>
          <a:prstGeom prst="rect">
            <a:avLst/>
          </a:prstGeom>
          <a:noFill/>
        </p:spPr>
        <p:txBody>
          <a:bodyPr wrap="square" rtlCol="0">
            <a:spAutoFit/>
          </a:bodyPr>
          <a:lstStyle/>
          <a:p>
            <a:pPr>
              <a:lnSpc>
                <a:spcPct val="150000"/>
              </a:lnSpc>
            </a:pPr>
            <a:r>
              <a:rPr lang="en-US" sz="2800" b="1" dirty="0">
                <a:solidFill>
                  <a:srgbClr val="FF0000"/>
                </a:solidFill>
                <a:latin typeface="Calibri" pitchFamily="34" charset="0"/>
              </a:rPr>
              <a:t>T</a:t>
            </a:r>
            <a:r>
              <a:rPr lang="en-US" sz="2800" b="1" baseline="-25000" dirty="0">
                <a:solidFill>
                  <a:srgbClr val="FF0000"/>
                </a:solidFill>
                <a:latin typeface="Calibri" pitchFamily="34" charset="0"/>
              </a:rPr>
              <a:t>c</a:t>
            </a:r>
            <a:r>
              <a:rPr lang="en-US" sz="2800" b="1" dirty="0">
                <a:solidFill>
                  <a:srgbClr val="0432FF"/>
                </a:solidFill>
                <a:latin typeface="Calibri" pitchFamily="34" charset="0"/>
              </a:rPr>
              <a:t> </a:t>
            </a:r>
            <a:endParaRPr lang="de-CH" sz="2800" b="1" dirty="0">
              <a:solidFill>
                <a:srgbClr val="0432FF"/>
              </a:solidFill>
              <a:latin typeface="Calibri" pitchFamily="34" charset="0"/>
            </a:endParaRPr>
          </a:p>
        </p:txBody>
      </p:sp>
      <p:sp>
        <p:nvSpPr>
          <p:cNvPr id="2" name="Slide Number Placeholder 1"/>
          <p:cNvSpPr>
            <a:spLocks noGrp="1"/>
          </p:cNvSpPr>
          <p:nvPr>
            <p:ph type="sldNum" sz="quarter" idx="10"/>
          </p:nvPr>
        </p:nvSpPr>
        <p:spPr/>
        <p:txBody>
          <a:bodyPr/>
          <a:lstStyle/>
          <a:p>
            <a:fld id="{3F7A0F0B-C524-490E-9528-FEC33668804C}" type="slidenum">
              <a:rPr lang="en-US" smtClean="0"/>
              <a:pPr/>
              <a:t>38</a:t>
            </a:fld>
            <a:endParaRPr lang="en-US"/>
          </a:p>
        </p:txBody>
      </p:sp>
      <p:pic>
        <p:nvPicPr>
          <p:cNvPr id="9" name="Picture 8"/>
          <p:cNvPicPr>
            <a:picLocks noChangeAspect="1"/>
          </p:cNvPicPr>
          <p:nvPr/>
        </p:nvPicPr>
        <p:blipFill>
          <a:blip r:embed="rId10"/>
          <a:stretch>
            <a:fillRect/>
          </a:stretch>
        </p:blipFill>
        <p:spPr>
          <a:xfrm>
            <a:off x="723900" y="2499547"/>
            <a:ext cx="4038600" cy="1417319"/>
          </a:xfrm>
          <a:prstGeom prst="rect">
            <a:avLst/>
          </a:prstGeom>
        </p:spPr>
      </p:pic>
      <p:sp>
        <p:nvSpPr>
          <p:cNvPr id="8" name="Rounded Rectangle 7"/>
          <p:cNvSpPr/>
          <p:nvPr/>
        </p:nvSpPr>
        <p:spPr bwMode="auto">
          <a:xfrm>
            <a:off x="1371600" y="3937000"/>
            <a:ext cx="2982286" cy="2393950"/>
          </a:xfrm>
          <a:prstGeom prst="roundRect">
            <a:avLst/>
          </a:prstGeom>
          <a:noFill/>
          <a:ln w="38100">
            <a:solidFill>
              <a:srgbClr val="FF0000"/>
            </a:solidFill>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Arial" pitchFamily="34"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8917">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8917">
                                            <p:txEl>
                                              <p:pRg st="1" end="1"/>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917" grpId="0" uiExpand="1" build="p"/>
      <p:bldP spid="7" grpId="0"/>
      <p:bldP spid="8" grpId="0" animBg="1"/>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 name="Object 2"/>
          <p:cNvGraphicFramePr>
            <a:graphicFrameLocks noChangeAspect="1"/>
          </p:cNvGraphicFramePr>
          <p:nvPr>
            <p:custDataLst>
              <p:tags r:id="rId2"/>
            </p:custDataLst>
            <p:extLst>
              <p:ext uri="{D42A27DB-BD31-4B8C-83A1-F6EECF244321}">
                <p14:modId xmlns:p14="http://schemas.microsoft.com/office/powerpoint/2010/main" val="1610386041"/>
              </p:ext>
            </p:extLst>
          </p:nvPr>
        </p:nvGraphicFramePr>
        <p:xfrm>
          <a:off x="609600" y="2667000"/>
          <a:ext cx="4114800" cy="3476625"/>
        </p:xfrm>
        <a:graphic>
          <a:graphicData uri="http://schemas.openxmlformats.org/presentationml/2006/ole">
            <mc:AlternateContent xmlns:mc="http://schemas.openxmlformats.org/markup-compatibility/2006">
              <mc:Choice xmlns:v="urn:schemas-microsoft-com:vml" Requires="v">
                <p:oleObj spid="_x0000_s8209" name="VISIO" r:id="rId8" imgW="1952450" imgH="1650194" progId="Visio.Drawing.6">
                  <p:embed/>
                </p:oleObj>
              </mc:Choice>
              <mc:Fallback>
                <p:oleObj name="VISIO" r:id="rId8" imgW="1952450" imgH="1650194" progId="Visio.Drawing.6">
                  <p:embed/>
                  <p:pic>
                    <p:nvPicPr>
                      <p:cNvPr id="10" name="Object 2"/>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609600" y="2667000"/>
                        <a:ext cx="4114800" cy="347662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alpha val="74997"/>
                                </a:schemeClr>
                              </a:outerShdw>
                            </a:effectLst>
                          </a14:hiddenEffects>
                        </a:ext>
                      </a:extLst>
                    </p:spPr>
                  </p:pic>
                </p:oleObj>
              </mc:Fallback>
            </mc:AlternateContent>
          </a:graphicData>
        </a:graphic>
      </p:graphicFrame>
      <p:sp>
        <p:nvSpPr>
          <p:cNvPr id="38916" name="Rectangle 3"/>
          <p:cNvSpPr>
            <a:spLocks noGrp="1" noChangeArrowheads="1"/>
          </p:cNvSpPr>
          <p:nvPr>
            <p:ph type="title"/>
            <p:custDataLst>
              <p:tags r:id="rId3"/>
            </p:custDataLst>
          </p:nvPr>
        </p:nvSpPr>
        <p:spPr/>
        <p:txBody>
          <a:bodyPr/>
          <a:lstStyle/>
          <a:p>
            <a:r>
              <a:rPr lang="en-US"/>
              <a:t>Setup Time Constraint</a:t>
            </a:r>
          </a:p>
        </p:txBody>
      </p:sp>
      <p:sp>
        <p:nvSpPr>
          <p:cNvPr id="38915" name="Rectangle 2"/>
          <p:cNvSpPr>
            <a:spLocks noChangeArrowheads="1"/>
          </p:cNvSpPr>
          <p:nvPr>
            <p:custDataLst>
              <p:tags r:id="rId4"/>
            </p:custDataLst>
          </p:nvPr>
        </p:nvSpPr>
        <p:spPr bwMode="auto">
          <a:xfrm>
            <a:off x="533400" y="1066800"/>
            <a:ext cx="8077200" cy="51816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marL="342900" indent="-342900">
              <a:spcBef>
                <a:spcPct val="20000"/>
              </a:spcBef>
            </a:pPr>
            <a:endParaRPr lang="en-US" sz="3200" dirty="0">
              <a:latin typeface="Calibri" pitchFamily="34" charset="0"/>
              <a:cs typeface="Arial" pitchFamily="34" charset="0"/>
            </a:endParaRPr>
          </a:p>
          <a:p>
            <a:pPr marL="342900" indent="-342900">
              <a:spcBef>
                <a:spcPct val="20000"/>
              </a:spcBef>
            </a:pPr>
            <a:endParaRPr lang="en-US" sz="3200" dirty="0">
              <a:latin typeface="Calibri" pitchFamily="34" charset="0"/>
              <a:cs typeface="Arial" pitchFamily="34" charset="0"/>
            </a:endParaRPr>
          </a:p>
          <a:p>
            <a:pPr marL="342900" indent="-342900">
              <a:spcBef>
                <a:spcPct val="20000"/>
              </a:spcBef>
            </a:pPr>
            <a:endParaRPr lang="en-US" sz="3200" dirty="0">
              <a:latin typeface="Calibri" pitchFamily="34" charset="0"/>
              <a:cs typeface="Arial" pitchFamily="34" charset="0"/>
            </a:endParaRPr>
          </a:p>
        </p:txBody>
      </p:sp>
      <p:sp>
        <p:nvSpPr>
          <p:cNvPr id="7" name="TextBox 6"/>
          <p:cNvSpPr txBox="1"/>
          <p:nvPr/>
        </p:nvSpPr>
        <p:spPr>
          <a:xfrm>
            <a:off x="4953000" y="2867025"/>
            <a:ext cx="3581400" cy="671851"/>
          </a:xfrm>
          <a:prstGeom prst="rect">
            <a:avLst/>
          </a:prstGeom>
          <a:noFill/>
        </p:spPr>
        <p:txBody>
          <a:bodyPr wrap="square" rtlCol="0">
            <a:spAutoFit/>
          </a:bodyPr>
          <a:lstStyle/>
          <a:p>
            <a:pPr>
              <a:lnSpc>
                <a:spcPct val="150000"/>
              </a:lnSpc>
            </a:pPr>
            <a:r>
              <a:rPr lang="en-US" sz="2800" b="1" dirty="0">
                <a:solidFill>
                  <a:srgbClr val="0432FF"/>
                </a:solidFill>
                <a:latin typeface="Calibri" pitchFamily="34" charset="0"/>
              </a:rPr>
              <a:t>T</a:t>
            </a:r>
            <a:r>
              <a:rPr lang="en-US" sz="2800" b="1" baseline="-25000" dirty="0">
                <a:solidFill>
                  <a:srgbClr val="0432FF"/>
                </a:solidFill>
                <a:latin typeface="Calibri" pitchFamily="34" charset="0"/>
              </a:rPr>
              <a:t>c</a:t>
            </a:r>
            <a:r>
              <a:rPr lang="en-US" sz="2800" b="1" dirty="0">
                <a:solidFill>
                  <a:srgbClr val="0432FF"/>
                </a:solidFill>
                <a:latin typeface="Calibri" pitchFamily="34" charset="0"/>
              </a:rPr>
              <a:t> &gt; </a:t>
            </a:r>
            <a:r>
              <a:rPr lang="en-US" sz="2800" b="1" dirty="0" err="1">
                <a:solidFill>
                  <a:srgbClr val="FF0000"/>
                </a:solidFill>
                <a:latin typeface="Calibri" pitchFamily="34" charset="0"/>
              </a:rPr>
              <a:t>t</a:t>
            </a:r>
            <a:r>
              <a:rPr lang="en-US" sz="2800" b="1" baseline="-25000" dirty="0" err="1">
                <a:solidFill>
                  <a:srgbClr val="FF0000"/>
                </a:solidFill>
                <a:latin typeface="Calibri" pitchFamily="34" charset="0"/>
              </a:rPr>
              <a:t>pcq</a:t>
            </a:r>
            <a:endParaRPr lang="de-CH" sz="2800" b="1" dirty="0">
              <a:solidFill>
                <a:srgbClr val="FF0000"/>
              </a:solidFill>
              <a:latin typeface="Calibri" pitchFamily="34" charset="0"/>
            </a:endParaRPr>
          </a:p>
        </p:txBody>
      </p:sp>
      <p:sp>
        <p:nvSpPr>
          <p:cNvPr id="2" name="Slide Number Placeholder 1"/>
          <p:cNvSpPr>
            <a:spLocks noGrp="1"/>
          </p:cNvSpPr>
          <p:nvPr>
            <p:ph type="sldNum" sz="quarter" idx="10"/>
          </p:nvPr>
        </p:nvSpPr>
        <p:spPr/>
        <p:txBody>
          <a:bodyPr/>
          <a:lstStyle/>
          <a:p>
            <a:fld id="{3F7A0F0B-C524-490E-9528-FEC33668804C}" type="slidenum">
              <a:rPr lang="en-US" smtClean="0"/>
              <a:pPr/>
              <a:t>39</a:t>
            </a:fld>
            <a:endParaRPr lang="en-US"/>
          </a:p>
        </p:txBody>
      </p:sp>
      <p:sp>
        <p:nvSpPr>
          <p:cNvPr id="11" name="Rectangle 4"/>
          <p:cNvSpPr>
            <a:spLocks noGrp="1" noChangeArrowheads="1"/>
          </p:cNvSpPr>
          <p:nvPr>
            <p:ph idx="1"/>
            <p:custDataLst>
              <p:tags r:id="rId5"/>
            </p:custDataLst>
          </p:nvPr>
        </p:nvSpPr>
        <p:spPr>
          <a:xfrm>
            <a:off x="228600" y="997527"/>
            <a:ext cx="8610600" cy="5193723"/>
          </a:xfrm>
        </p:spPr>
        <p:txBody>
          <a:bodyPr/>
          <a:lstStyle/>
          <a:p>
            <a:r>
              <a:rPr lang="en-US" sz="2000" b="1" dirty="0">
                <a:solidFill>
                  <a:srgbClr val="008000"/>
                </a:solidFill>
              </a:rPr>
              <a:t>Safe timing </a:t>
            </a:r>
            <a:r>
              <a:rPr lang="en-US" sz="2000" dirty="0"/>
              <a:t>depends on the </a:t>
            </a:r>
            <a:r>
              <a:rPr lang="en-US" sz="2000" b="1" dirty="0"/>
              <a:t>maximum</a:t>
            </a:r>
            <a:r>
              <a:rPr lang="en-US" sz="2000" dirty="0"/>
              <a:t> delay from R1 to R2</a:t>
            </a:r>
          </a:p>
          <a:p>
            <a:r>
              <a:rPr lang="en-US" sz="2000" dirty="0"/>
              <a:t>The input to R2 must be stable at least </a:t>
            </a:r>
            <a:r>
              <a:rPr lang="en-US" sz="2000" b="1" i="1" dirty="0" err="1">
                <a:solidFill>
                  <a:srgbClr val="0432FF"/>
                </a:solidFill>
              </a:rPr>
              <a:t>t</a:t>
            </a:r>
            <a:r>
              <a:rPr lang="en-US" sz="2000" b="1" baseline="-25000" dirty="0" err="1">
                <a:solidFill>
                  <a:srgbClr val="0432FF"/>
                </a:solidFill>
              </a:rPr>
              <a:t>setup</a:t>
            </a:r>
            <a:r>
              <a:rPr lang="en-US" sz="2000" b="1" dirty="0"/>
              <a:t> </a:t>
            </a:r>
            <a:r>
              <a:rPr lang="en-US" sz="2000" b="1" dirty="0">
                <a:solidFill>
                  <a:srgbClr val="0432FF"/>
                </a:solidFill>
              </a:rPr>
              <a:t>before</a:t>
            </a:r>
            <a:r>
              <a:rPr lang="en-US" sz="2000" b="1" dirty="0"/>
              <a:t> </a:t>
            </a:r>
            <a:r>
              <a:rPr lang="en-US" sz="2000" dirty="0"/>
              <a:t>the clock edge.</a:t>
            </a:r>
          </a:p>
        </p:txBody>
      </p:sp>
      <p:pic>
        <p:nvPicPr>
          <p:cNvPr id="12" name="Picture 11"/>
          <p:cNvPicPr>
            <a:picLocks noChangeAspect="1"/>
          </p:cNvPicPr>
          <p:nvPr/>
        </p:nvPicPr>
        <p:blipFill>
          <a:blip r:embed="rId10"/>
          <a:stretch>
            <a:fillRect/>
          </a:stretch>
        </p:blipFill>
        <p:spPr>
          <a:xfrm>
            <a:off x="723900" y="2499547"/>
            <a:ext cx="4038600" cy="1417319"/>
          </a:xfrm>
          <a:prstGeom prst="rect">
            <a:avLst/>
          </a:prstGeom>
        </p:spPr>
      </p:pic>
      <p:sp>
        <p:nvSpPr>
          <p:cNvPr id="9" name="Rounded Rectangle 8"/>
          <p:cNvSpPr/>
          <p:nvPr/>
        </p:nvSpPr>
        <p:spPr bwMode="auto">
          <a:xfrm>
            <a:off x="1371600" y="3937000"/>
            <a:ext cx="635000" cy="2393950"/>
          </a:xfrm>
          <a:prstGeom prst="roundRect">
            <a:avLst/>
          </a:prstGeom>
          <a:noFill/>
          <a:ln w="38100">
            <a:solidFill>
              <a:srgbClr val="FF0000"/>
            </a:solidFill>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Arial" pitchFamily="34" charset="0"/>
            </a:endParaRPr>
          </a:p>
        </p:txBody>
      </p:sp>
      <p:sp>
        <p:nvSpPr>
          <p:cNvPr id="3" name="Arc 2"/>
          <p:cNvSpPr/>
          <p:nvPr/>
        </p:nvSpPr>
        <p:spPr bwMode="auto">
          <a:xfrm flipH="1" flipV="1">
            <a:off x="1243013" y="2499545"/>
            <a:ext cx="1119187" cy="772291"/>
          </a:xfrm>
          <a:prstGeom prst="arc">
            <a:avLst>
              <a:gd name="adj1" fmla="val 15199226"/>
              <a:gd name="adj2" fmla="val 0"/>
            </a:avLst>
          </a:prstGeom>
          <a:noFill/>
          <a:ln w="57150" cap="flat" cmpd="sng" algn="ctr">
            <a:solidFill>
              <a:srgbClr val="FF0000"/>
            </a:solidFill>
            <a:prstDash val="solid"/>
            <a:round/>
            <a:headEnd type="triangl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Arial" pitchFamily="34" charset="0"/>
            </a:endParaRPr>
          </a:p>
        </p:txBody>
      </p:sp>
    </p:spTree>
    <p:extLst>
      <p:ext uri="{BB962C8B-B14F-4D97-AF65-F5344CB8AC3E}">
        <p14:creationId xmlns:p14="http://schemas.microsoft.com/office/powerpoint/2010/main" val="117320606"/>
      </p:ext>
    </p:extLst>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FA407D-7E75-5B40-B17C-F9770A4DDD46}"/>
              </a:ext>
            </a:extLst>
          </p:cNvPr>
          <p:cNvSpPr>
            <a:spLocks noGrp="1"/>
          </p:cNvSpPr>
          <p:nvPr>
            <p:ph type="title"/>
          </p:nvPr>
        </p:nvSpPr>
        <p:spPr/>
        <p:txBody>
          <a:bodyPr/>
          <a:lstStyle/>
          <a:p>
            <a:r>
              <a:rPr lang="en-US" dirty="0"/>
              <a:t>Talk Announcement (Next Week)</a:t>
            </a:r>
          </a:p>
        </p:txBody>
      </p:sp>
      <p:sp>
        <p:nvSpPr>
          <p:cNvPr id="3" name="Content Placeholder 2">
            <a:extLst>
              <a:ext uri="{FF2B5EF4-FFF2-40B4-BE49-F238E27FC236}">
                <a16:creationId xmlns:a16="http://schemas.microsoft.com/office/drawing/2014/main" id="{59B213FA-E02D-E74B-92FE-CEBE99A45FE6}"/>
              </a:ext>
            </a:extLst>
          </p:cNvPr>
          <p:cNvSpPr>
            <a:spLocks noGrp="1"/>
          </p:cNvSpPr>
          <p:nvPr>
            <p:ph idx="1"/>
          </p:nvPr>
        </p:nvSpPr>
        <p:spPr/>
        <p:txBody>
          <a:bodyPr/>
          <a:lstStyle/>
          <a:p>
            <a:r>
              <a:rPr lang="en-US" sz="1800" dirty="0">
                <a:solidFill>
                  <a:srgbClr val="0432FF"/>
                </a:solidFill>
              </a:rPr>
              <a:t>Friday 22 March 2019, 16:00-17:00, CAB G51</a:t>
            </a:r>
          </a:p>
          <a:p>
            <a:r>
              <a:rPr lang="en-US" sz="1800" b="1" dirty="0">
                <a:solidFill>
                  <a:srgbClr val="FF0000"/>
                </a:solidFill>
              </a:rPr>
              <a:t>Cross-Layer Architecture for Deep Learning</a:t>
            </a:r>
            <a:endParaRPr lang="en-US" sz="1800" dirty="0"/>
          </a:p>
          <a:p>
            <a:r>
              <a:rPr lang="en-US" sz="1800" dirty="0"/>
              <a:t>Prof. </a:t>
            </a:r>
            <a:r>
              <a:rPr lang="en-US" sz="1800" dirty="0" err="1"/>
              <a:t>Mattan</a:t>
            </a:r>
            <a:r>
              <a:rPr lang="en-US" sz="1800" dirty="0"/>
              <a:t> </a:t>
            </a:r>
            <a:r>
              <a:rPr lang="en-US" sz="1800" dirty="0" err="1"/>
              <a:t>Erez</a:t>
            </a:r>
            <a:r>
              <a:rPr lang="en-US" sz="1800" dirty="0"/>
              <a:t>, University of Texas at Austin</a:t>
            </a:r>
          </a:p>
          <a:p>
            <a:endParaRPr lang="en-US" sz="1800" dirty="0"/>
          </a:p>
          <a:p>
            <a:r>
              <a:rPr lang="en-US" sz="1800" dirty="0"/>
              <a:t>High-performance DNN inference and training is essential for the ongoing ML revolution. Training of DNNs requires massive memory capacity and bandwidth, and is generally a huge pain, especially for researchers. While significant research effort has been dedicated to inference accelerator, less work has been done on training, especially work that crosses the algorithmic and implementation layers. The result is a very limited number of high-cost accelerators available, in particular, with very expensive high-bandwidth memories. I will motivate and discuss some of our recent work on accelerating training (of CNNs) that combines understanding of and changes to the algorithm with matching hardware architecture modifications. </a:t>
            </a:r>
          </a:p>
        </p:txBody>
      </p:sp>
      <p:sp>
        <p:nvSpPr>
          <p:cNvPr id="4" name="Slide Number Placeholder 3">
            <a:extLst>
              <a:ext uri="{FF2B5EF4-FFF2-40B4-BE49-F238E27FC236}">
                <a16:creationId xmlns:a16="http://schemas.microsoft.com/office/drawing/2014/main" id="{D2017CD3-0A0E-3541-9660-711D95EE902D}"/>
              </a:ext>
            </a:extLst>
          </p:cNvPr>
          <p:cNvSpPr>
            <a:spLocks noGrp="1"/>
          </p:cNvSpPr>
          <p:nvPr>
            <p:ph type="sldNum" sz="quarter" idx="11"/>
          </p:nvPr>
        </p:nvSpPr>
        <p:spPr/>
        <p:txBody>
          <a:bodyPr/>
          <a:lstStyle/>
          <a:p>
            <a:pPr>
              <a:defRPr/>
            </a:pPr>
            <a:fld id="{F4A640EF-F0E2-4E49-9455-7E266BCEBB78}" type="slidenum">
              <a:rPr lang="en-US" altLang="en-US" smtClean="0"/>
              <a:pPr>
                <a:defRPr/>
              </a:pPr>
              <a:t>4</a:t>
            </a:fld>
            <a:endParaRPr lang="en-US" altLang="en-US"/>
          </a:p>
        </p:txBody>
      </p:sp>
      <p:pic>
        <p:nvPicPr>
          <p:cNvPr id="5" name="Picture 4">
            <a:extLst>
              <a:ext uri="{FF2B5EF4-FFF2-40B4-BE49-F238E27FC236}">
                <a16:creationId xmlns:a16="http://schemas.microsoft.com/office/drawing/2014/main" id="{915BA0B5-F176-2547-B889-4A9746EA8470}"/>
              </a:ext>
            </a:extLst>
          </p:cNvPr>
          <p:cNvPicPr>
            <a:picLocks noChangeAspect="1"/>
          </p:cNvPicPr>
          <p:nvPr/>
        </p:nvPicPr>
        <p:blipFill>
          <a:blip r:embed="rId2"/>
          <a:stretch>
            <a:fillRect/>
          </a:stretch>
        </p:blipFill>
        <p:spPr>
          <a:xfrm>
            <a:off x="7776029" y="4876800"/>
            <a:ext cx="1041400" cy="1562100"/>
          </a:xfrm>
          <a:prstGeom prst="rect">
            <a:avLst/>
          </a:prstGeom>
        </p:spPr>
      </p:pic>
    </p:spTree>
    <p:extLst>
      <p:ext uri="{BB962C8B-B14F-4D97-AF65-F5344CB8AC3E}">
        <p14:creationId xmlns:p14="http://schemas.microsoft.com/office/powerpoint/2010/main" val="764030607"/>
      </p:ext>
    </p:extLst>
  </p:cSld>
  <p:clrMapOvr>
    <a:masterClrMapping/>
  </p:clrMapOvr>
  <p:transition/>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6" name="Rectangle 3"/>
          <p:cNvSpPr>
            <a:spLocks noGrp="1" noChangeArrowheads="1"/>
          </p:cNvSpPr>
          <p:nvPr>
            <p:ph type="title"/>
            <p:custDataLst>
              <p:tags r:id="rId2"/>
            </p:custDataLst>
          </p:nvPr>
        </p:nvSpPr>
        <p:spPr/>
        <p:txBody>
          <a:bodyPr/>
          <a:lstStyle/>
          <a:p>
            <a:r>
              <a:rPr lang="en-US"/>
              <a:t>Setup Time Constraint</a:t>
            </a:r>
          </a:p>
        </p:txBody>
      </p:sp>
      <p:sp>
        <p:nvSpPr>
          <p:cNvPr id="38915" name="Rectangle 2"/>
          <p:cNvSpPr>
            <a:spLocks noChangeArrowheads="1"/>
          </p:cNvSpPr>
          <p:nvPr>
            <p:custDataLst>
              <p:tags r:id="rId3"/>
            </p:custDataLst>
          </p:nvPr>
        </p:nvSpPr>
        <p:spPr bwMode="auto">
          <a:xfrm>
            <a:off x="533400" y="1066800"/>
            <a:ext cx="8077200" cy="51816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marL="342900" indent="-342900">
              <a:spcBef>
                <a:spcPct val="20000"/>
              </a:spcBef>
            </a:pPr>
            <a:endParaRPr lang="en-US" sz="3200" dirty="0">
              <a:latin typeface="Calibri" pitchFamily="34" charset="0"/>
              <a:cs typeface="Arial" pitchFamily="34" charset="0"/>
            </a:endParaRPr>
          </a:p>
          <a:p>
            <a:pPr marL="342900" indent="-342900">
              <a:spcBef>
                <a:spcPct val="20000"/>
              </a:spcBef>
            </a:pPr>
            <a:endParaRPr lang="en-US" sz="3200" dirty="0">
              <a:latin typeface="Calibri" pitchFamily="34" charset="0"/>
              <a:cs typeface="Arial" pitchFamily="34" charset="0"/>
            </a:endParaRPr>
          </a:p>
          <a:p>
            <a:pPr marL="342900" indent="-342900">
              <a:spcBef>
                <a:spcPct val="20000"/>
              </a:spcBef>
            </a:pPr>
            <a:endParaRPr lang="en-US" sz="3200" dirty="0">
              <a:latin typeface="Calibri" pitchFamily="34" charset="0"/>
              <a:cs typeface="Arial" pitchFamily="34" charset="0"/>
            </a:endParaRPr>
          </a:p>
        </p:txBody>
      </p:sp>
      <p:graphicFrame>
        <p:nvGraphicFramePr>
          <p:cNvPr id="10" name="Object 2"/>
          <p:cNvGraphicFramePr>
            <a:graphicFrameLocks noChangeAspect="1"/>
          </p:cNvGraphicFramePr>
          <p:nvPr>
            <p:custDataLst>
              <p:tags r:id="rId4"/>
            </p:custDataLst>
            <p:extLst/>
          </p:nvPr>
        </p:nvGraphicFramePr>
        <p:xfrm>
          <a:off x="609600" y="2667000"/>
          <a:ext cx="4114800" cy="3476625"/>
        </p:xfrm>
        <a:graphic>
          <a:graphicData uri="http://schemas.openxmlformats.org/presentationml/2006/ole">
            <mc:AlternateContent xmlns:mc="http://schemas.openxmlformats.org/markup-compatibility/2006">
              <mc:Choice xmlns:v="urn:schemas-microsoft-com:vml" Requires="v">
                <p:oleObj spid="_x0000_s9233" name="VISIO" r:id="rId8" imgW="1952450" imgH="1650194" progId="Visio.Drawing.6">
                  <p:embed/>
                </p:oleObj>
              </mc:Choice>
              <mc:Fallback>
                <p:oleObj name="VISIO" r:id="rId8" imgW="1952450" imgH="1650194" progId="Visio.Drawing.6">
                  <p:embed/>
                  <p:pic>
                    <p:nvPicPr>
                      <p:cNvPr id="10" name="Object 2"/>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609600" y="2667000"/>
                        <a:ext cx="4114800" cy="347662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alpha val="74997"/>
                                </a:schemeClr>
                              </a:outerShdw>
                            </a:effectLst>
                          </a14:hiddenEffects>
                        </a:ext>
                      </a:extLst>
                    </p:spPr>
                  </p:pic>
                </p:oleObj>
              </mc:Fallback>
            </mc:AlternateContent>
          </a:graphicData>
        </a:graphic>
      </p:graphicFrame>
      <p:sp>
        <p:nvSpPr>
          <p:cNvPr id="7" name="TextBox 6"/>
          <p:cNvSpPr txBox="1"/>
          <p:nvPr/>
        </p:nvSpPr>
        <p:spPr>
          <a:xfrm>
            <a:off x="4953000" y="2867025"/>
            <a:ext cx="3581400" cy="671851"/>
          </a:xfrm>
          <a:prstGeom prst="rect">
            <a:avLst/>
          </a:prstGeom>
          <a:noFill/>
        </p:spPr>
        <p:txBody>
          <a:bodyPr wrap="square" rtlCol="0">
            <a:spAutoFit/>
          </a:bodyPr>
          <a:lstStyle/>
          <a:p>
            <a:pPr>
              <a:lnSpc>
                <a:spcPct val="150000"/>
              </a:lnSpc>
            </a:pPr>
            <a:r>
              <a:rPr lang="en-US" sz="2800" b="1" dirty="0">
                <a:solidFill>
                  <a:srgbClr val="0432FF"/>
                </a:solidFill>
                <a:latin typeface="Calibri" pitchFamily="34" charset="0"/>
              </a:rPr>
              <a:t>T</a:t>
            </a:r>
            <a:r>
              <a:rPr lang="en-US" sz="2800" b="1" baseline="-25000" dirty="0">
                <a:solidFill>
                  <a:srgbClr val="0432FF"/>
                </a:solidFill>
                <a:latin typeface="Calibri" pitchFamily="34" charset="0"/>
              </a:rPr>
              <a:t>c</a:t>
            </a:r>
            <a:r>
              <a:rPr lang="en-US" sz="2800" b="1" dirty="0">
                <a:solidFill>
                  <a:srgbClr val="0432FF"/>
                </a:solidFill>
                <a:latin typeface="Calibri" pitchFamily="34" charset="0"/>
              </a:rPr>
              <a:t> &gt; </a:t>
            </a:r>
            <a:r>
              <a:rPr lang="en-US" sz="2800" b="1" dirty="0" err="1">
                <a:solidFill>
                  <a:srgbClr val="0432FF"/>
                </a:solidFill>
                <a:latin typeface="Calibri" pitchFamily="34" charset="0"/>
              </a:rPr>
              <a:t>t</a:t>
            </a:r>
            <a:r>
              <a:rPr lang="en-US" sz="2800" b="1" baseline="-25000" dirty="0" err="1">
                <a:solidFill>
                  <a:srgbClr val="0432FF"/>
                </a:solidFill>
                <a:latin typeface="Calibri" pitchFamily="34" charset="0"/>
              </a:rPr>
              <a:t>pcq</a:t>
            </a:r>
            <a:r>
              <a:rPr lang="en-US" sz="2800" b="1" dirty="0">
                <a:solidFill>
                  <a:srgbClr val="0432FF"/>
                </a:solidFill>
                <a:latin typeface="Calibri" pitchFamily="34" charset="0"/>
              </a:rPr>
              <a:t> + </a:t>
            </a:r>
            <a:r>
              <a:rPr lang="en-US" sz="2800" b="1" dirty="0" err="1">
                <a:solidFill>
                  <a:srgbClr val="FF0000"/>
                </a:solidFill>
                <a:latin typeface="Calibri" pitchFamily="34" charset="0"/>
              </a:rPr>
              <a:t>t</a:t>
            </a:r>
            <a:r>
              <a:rPr lang="en-US" sz="2800" b="1" baseline="-25000" dirty="0" err="1">
                <a:solidFill>
                  <a:srgbClr val="FF0000"/>
                </a:solidFill>
                <a:latin typeface="Calibri" pitchFamily="34" charset="0"/>
              </a:rPr>
              <a:t>pd</a:t>
            </a:r>
            <a:endParaRPr lang="de-CH" sz="2800" b="1" dirty="0">
              <a:solidFill>
                <a:srgbClr val="FF0000"/>
              </a:solidFill>
              <a:latin typeface="Calibri" pitchFamily="34" charset="0"/>
            </a:endParaRPr>
          </a:p>
        </p:txBody>
      </p:sp>
      <p:sp>
        <p:nvSpPr>
          <p:cNvPr id="2" name="Slide Number Placeholder 1"/>
          <p:cNvSpPr>
            <a:spLocks noGrp="1"/>
          </p:cNvSpPr>
          <p:nvPr>
            <p:ph type="sldNum" sz="quarter" idx="10"/>
          </p:nvPr>
        </p:nvSpPr>
        <p:spPr/>
        <p:txBody>
          <a:bodyPr/>
          <a:lstStyle/>
          <a:p>
            <a:fld id="{3F7A0F0B-C524-490E-9528-FEC33668804C}" type="slidenum">
              <a:rPr lang="en-US" smtClean="0"/>
              <a:pPr/>
              <a:t>40</a:t>
            </a:fld>
            <a:endParaRPr lang="en-US"/>
          </a:p>
        </p:txBody>
      </p:sp>
      <p:sp>
        <p:nvSpPr>
          <p:cNvPr id="11" name="Rectangle 4"/>
          <p:cNvSpPr>
            <a:spLocks noGrp="1" noChangeArrowheads="1"/>
          </p:cNvSpPr>
          <p:nvPr>
            <p:ph idx="1"/>
            <p:custDataLst>
              <p:tags r:id="rId5"/>
            </p:custDataLst>
          </p:nvPr>
        </p:nvSpPr>
        <p:spPr>
          <a:xfrm>
            <a:off x="228600" y="997527"/>
            <a:ext cx="8610600" cy="5193723"/>
          </a:xfrm>
        </p:spPr>
        <p:txBody>
          <a:bodyPr/>
          <a:lstStyle/>
          <a:p>
            <a:r>
              <a:rPr lang="en-US" sz="2000" b="1" dirty="0">
                <a:solidFill>
                  <a:srgbClr val="008000"/>
                </a:solidFill>
              </a:rPr>
              <a:t>Safe timing </a:t>
            </a:r>
            <a:r>
              <a:rPr lang="en-US" sz="2000" dirty="0"/>
              <a:t>depends on the </a:t>
            </a:r>
            <a:r>
              <a:rPr lang="en-US" sz="2000" b="1" dirty="0"/>
              <a:t>maximum</a:t>
            </a:r>
            <a:r>
              <a:rPr lang="en-US" sz="2000" dirty="0"/>
              <a:t> delay from R1 to R2</a:t>
            </a:r>
          </a:p>
          <a:p>
            <a:r>
              <a:rPr lang="en-US" sz="2000" dirty="0"/>
              <a:t>The input to R2 must be stable at least </a:t>
            </a:r>
            <a:r>
              <a:rPr lang="en-US" sz="2000" b="1" i="1" dirty="0" err="1">
                <a:solidFill>
                  <a:srgbClr val="0432FF"/>
                </a:solidFill>
              </a:rPr>
              <a:t>t</a:t>
            </a:r>
            <a:r>
              <a:rPr lang="en-US" sz="2000" b="1" baseline="-25000" dirty="0" err="1">
                <a:solidFill>
                  <a:srgbClr val="0432FF"/>
                </a:solidFill>
              </a:rPr>
              <a:t>setup</a:t>
            </a:r>
            <a:r>
              <a:rPr lang="en-US" sz="2000" b="1" dirty="0"/>
              <a:t> </a:t>
            </a:r>
            <a:r>
              <a:rPr lang="en-US" sz="2000" b="1" dirty="0">
                <a:solidFill>
                  <a:srgbClr val="0432FF"/>
                </a:solidFill>
              </a:rPr>
              <a:t>before</a:t>
            </a:r>
            <a:r>
              <a:rPr lang="en-US" sz="2000" b="1" dirty="0"/>
              <a:t> </a:t>
            </a:r>
            <a:r>
              <a:rPr lang="en-US" sz="2000" dirty="0"/>
              <a:t>the clock edge.</a:t>
            </a:r>
          </a:p>
        </p:txBody>
      </p:sp>
      <p:pic>
        <p:nvPicPr>
          <p:cNvPr id="12" name="Picture 11"/>
          <p:cNvPicPr>
            <a:picLocks noChangeAspect="1"/>
          </p:cNvPicPr>
          <p:nvPr/>
        </p:nvPicPr>
        <p:blipFill>
          <a:blip r:embed="rId10"/>
          <a:stretch>
            <a:fillRect/>
          </a:stretch>
        </p:blipFill>
        <p:spPr>
          <a:xfrm>
            <a:off x="723900" y="2499547"/>
            <a:ext cx="4038600" cy="1417319"/>
          </a:xfrm>
          <a:prstGeom prst="rect">
            <a:avLst/>
          </a:prstGeom>
        </p:spPr>
      </p:pic>
      <p:sp>
        <p:nvSpPr>
          <p:cNvPr id="8" name="Rounded Rectangle 7"/>
          <p:cNvSpPr/>
          <p:nvPr/>
        </p:nvSpPr>
        <p:spPr bwMode="auto">
          <a:xfrm>
            <a:off x="1927225" y="3937000"/>
            <a:ext cx="1641476" cy="2393950"/>
          </a:xfrm>
          <a:prstGeom prst="roundRect">
            <a:avLst/>
          </a:prstGeom>
          <a:noFill/>
          <a:ln w="38100">
            <a:solidFill>
              <a:srgbClr val="FF0000"/>
            </a:solidFill>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Arial" pitchFamily="34" charset="0"/>
            </a:endParaRPr>
          </a:p>
        </p:txBody>
      </p:sp>
      <p:cxnSp>
        <p:nvCxnSpPr>
          <p:cNvPr id="4" name="Straight Arrow Connector 3"/>
          <p:cNvCxnSpPr/>
          <p:nvPr/>
        </p:nvCxnSpPr>
        <p:spPr bwMode="auto">
          <a:xfrm>
            <a:off x="1863725" y="3253750"/>
            <a:ext cx="1844675" cy="0"/>
          </a:xfrm>
          <a:prstGeom prst="straightConnector1">
            <a:avLst/>
          </a:prstGeom>
          <a:solidFill>
            <a:srgbClr val="C0C0C0"/>
          </a:solidFill>
          <a:ln w="57150" cap="flat" cmpd="sng" algn="ctr">
            <a:solidFill>
              <a:srgbClr val="FF0000"/>
            </a:solidFill>
            <a:prstDash val="solid"/>
            <a:round/>
            <a:headEnd type="none" w="med" len="med"/>
            <a:tailEnd type="triangle"/>
          </a:ln>
          <a:effectLst/>
        </p:spPr>
      </p:cxnSp>
    </p:spTree>
    <p:extLst>
      <p:ext uri="{BB962C8B-B14F-4D97-AF65-F5344CB8AC3E}">
        <p14:creationId xmlns:p14="http://schemas.microsoft.com/office/powerpoint/2010/main" val="3411482147"/>
      </p:ext>
    </p:extLst>
  </p:cSld>
  <p:clrMapOvr>
    <a:masterClrMapping/>
  </p:clrMapOvr>
  <p:transition/>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6" name="Rectangle 3"/>
          <p:cNvSpPr>
            <a:spLocks noGrp="1" noChangeArrowheads="1"/>
          </p:cNvSpPr>
          <p:nvPr>
            <p:ph type="title"/>
            <p:custDataLst>
              <p:tags r:id="rId2"/>
            </p:custDataLst>
          </p:nvPr>
        </p:nvSpPr>
        <p:spPr/>
        <p:txBody>
          <a:bodyPr/>
          <a:lstStyle/>
          <a:p>
            <a:r>
              <a:rPr lang="en-US"/>
              <a:t>Setup Time Constraint</a:t>
            </a:r>
          </a:p>
        </p:txBody>
      </p:sp>
      <p:sp>
        <p:nvSpPr>
          <p:cNvPr id="38915" name="Rectangle 2"/>
          <p:cNvSpPr>
            <a:spLocks noChangeArrowheads="1"/>
          </p:cNvSpPr>
          <p:nvPr>
            <p:custDataLst>
              <p:tags r:id="rId3"/>
            </p:custDataLst>
          </p:nvPr>
        </p:nvSpPr>
        <p:spPr bwMode="auto">
          <a:xfrm>
            <a:off x="533400" y="1066800"/>
            <a:ext cx="8077200" cy="51816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marL="342900" indent="-342900">
              <a:spcBef>
                <a:spcPct val="20000"/>
              </a:spcBef>
            </a:pPr>
            <a:endParaRPr lang="en-US" sz="3200" dirty="0">
              <a:latin typeface="Calibri" pitchFamily="34" charset="0"/>
              <a:cs typeface="Arial" pitchFamily="34" charset="0"/>
            </a:endParaRPr>
          </a:p>
          <a:p>
            <a:pPr marL="342900" indent="-342900">
              <a:spcBef>
                <a:spcPct val="20000"/>
              </a:spcBef>
            </a:pPr>
            <a:endParaRPr lang="en-US" sz="3200" dirty="0">
              <a:latin typeface="Calibri" pitchFamily="34" charset="0"/>
              <a:cs typeface="Arial" pitchFamily="34" charset="0"/>
            </a:endParaRPr>
          </a:p>
          <a:p>
            <a:pPr marL="342900" indent="-342900">
              <a:spcBef>
                <a:spcPct val="20000"/>
              </a:spcBef>
            </a:pPr>
            <a:endParaRPr lang="en-US" sz="3200" dirty="0">
              <a:latin typeface="Calibri" pitchFamily="34" charset="0"/>
              <a:cs typeface="Arial" pitchFamily="34" charset="0"/>
            </a:endParaRPr>
          </a:p>
        </p:txBody>
      </p:sp>
      <p:graphicFrame>
        <p:nvGraphicFramePr>
          <p:cNvPr id="10" name="Object 2"/>
          <p:cNvGraphicFramePr>
            <a:graphicFrameLocks noChangeAspect="1"/>
          </p:cNvGraphicFramePr>
          <p:nvPr>
            <p:custDataLst>
              <p:tags r:id="rId4"/>
            </p:custDataLst>
            <p:extLst/>
          </p:nvPr>
        </p:nvGraphicFramePr>
        <p:xfrm>
          <a:off x="609600" y="2667000"/>
          <a:ext cx="4114800" cy="3476625"/>
        </p:xfrm>
        <a:graphic>
          <a:graphicData uri="http://schemas.openxmlformats.org/presentationml/2006/ole">
            <mc:AlternateContent xmlns:mc="http://schemas.openxmlformats.org/markup-compatibility/2006">
              <mc:Choice xmlns:v="urn:schemas-microsoft-com:vml" Requires="v">
                <p:oleObj spid="_x0000_s10257" name="VISIO" r:id="rId8" imgW="1952450" imgH="1650194" progId="Visio.Drawing.6">
                  <p:embed/>
                </p:oleObj>
              </mc:Choice>
              <mc:Fallback>
                <p:oleObj name="VISIO" r:id="rId8" imgW="1952450" imgH="1650194" progId="Visio.Drawing.6">
                  <p:embed/>
                  <p:pic>
                    <p:nvPicPr>
                      <p:cNvPr id="10" name="Object 2"/>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609600" y="2667000"/>
                        <a:ext cx="4114800" cy="347662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alpha val="74997"/>
                                </a:schemeClr>
                              </a:outerShdw>
                            </a:effectLst>
                          </a14:hiddenEffects>
                        </a:ext>
                      </a:extLst>
                    </p:spPr>
                  </p:pic>
                </p:oleObj>
              </mc:Fallback>
            </mc:AlternateContent>
          </a:graphicData>
        </a:graphic>
      </p:graphicFrame>
      <p:sp>
        <p:nvSpPr>
          <p:cNvPr id="7" name="TextBox 6"/>
          <p:cNvSpPr txBox="1"/>
          <p:nvPr/>
        </p:nvSpPr>
        <p:spPr>
          <a:xfrm>
            <a:off x="4953000" y="2867025"/>
            <a:ext cx="3581400" cy="1318181"/>
          </a:xfrm>
          <a:prstGeom prst="rect">
            <a:avLst/>
          </a:prstGeom>
          <a:noFill/>
        </p:spPr>
        <p:txBody>
          <a:bodyPr wrap="square" rtlCol="0">
            <a:spAutoFit/>
          </a:bodyPr>
          <a:lstStyle/>
          <a:p>
            <a:pPr>
              <a:lnSpc>
                <a:spcPct val="150000"/>
              </a:lnSpc>
            </a:pPr>
            <a:r>
              <a:rPr lang="en-US" sz="2800" b="1" dirty="0">
                <a:solidFill>
                  <a:srgbClr val="0432FF"/>
                </a:solidFill>
                <a:latin typeface="Calibri" pitchFamily="34" charset="0"/>
              </a:rPr>
              <a:t>T</a:t>
            </a:r>
            <a:r>
              <a:rPr lang="en-US" sz="2800" b="1" baseline="-25000" dirty="0">
                <a:solidFill>
                  <a:srgbClr val="0432FF"/>
                </a:solidFill>
                <a:latin typeface="Calibri" pitchFamily="34" charset="0"/>
              </a:rPr>
              <a:t>c</a:t>
            </a:r>
            <a:r>
              <a:rPr lang="en-US" sz="2800" b="1" dirty="0">
                <a:solidFill>
                  <a:srgbClr val="0432FF"/>
                </a:solidFill>
                <a:latin typeface="Calibri" pitchFamily="34" charset="0"/>
              </a:rPr>
              <a:t> &gt; </a:t>
            </a:r>
            <a:r>
              <a:rPr lang="en-US" sz="2800" b="1" dirty="0" err="1">
                <a:solidFill>
                  <a:srgbClr val="0432FF"/>
                </a:solidFill>
                <a:latin typeface="Calibri" pitchFamily="34" charset="0"/>
              </a:rPr>
              <a:t>t</a:t>
            </a:r>
            <a:r>
              <a:rPr lang="en-US" sz="2800" b="1" baseline="-25000" dirty="0" err="1">
                <a:solidFill>
                  <a:srgbClr val="0432FF"/>
                </a:solidFill>
                <a:latin typeface="Calibri" pitchFamily="34" charset="0"/>
              </a:rPr>
              <a:t>pcq</a:t>
            </a:r>
            <a:r>
              <a:rPr lang="en-US" sz="2800" b="1" dirty="0">
                <a:solidFill>
                  <a:srgbClr val="0432FF"/>
                </a:solidFill>
                <a:latin typeface="Calibri" pitchFamily="34" charset="0"/>
              </a:rPr>
              <a:t> + </a:t>
            </a:r>
            <a:r>
              <a:rPr lang="en-US" sz="2800" b="1" dirty="0" err="1">
                <a:solidFill>
                  <a:srgbClr val="0432FF"/>
                </a:solidFill>
                <a:latin typeface="Calibri" pitchFamily="34" charset="0"/>
              </a:rPr>
              <a:t>t</a:t>
            </a:r>
            <a:r>
              <a:rPr lang="en-US" sz="2800" b="1" baseline="-25000" dirty="0" err="1">
                <a:solidFill>
                  <a:srgbClr val="0432FF"/>
                </a:solidFill>
                <a:latin typeface="Calibri" pitchFamily="34" charset="0"/>
              </a:rPr>
              <a:t>pd</a:t>
            </a:r>
            <a:r>
              <a:rPr lang="en-US" sz="2800" b="1" dirty="0">
                <a:solidFill>
                  <a:srgbClr val="0432FF"/>
                </a:solidFill>
                <a:latin typeface="Calibri" pitchFamily="34" charset="0"/>
              </a:rPr>
              <a:t> + </a:t>
            </a:r>
            <a:r>
              <a:rPr lang="en-US" sz="2800" b="1" dirty="0" err="1">
                <a:solidFill>
                  <a:srgbClr val="FF0000"/>
                </a:solidFill>
                <a:latin typeface="Calibri" pitchFamily="34" charset="0"/>
              </a:rPr>
              <a:t>t</a:t>
            </a:r>
            <a:r>
              <a:rPr lang="en-US" sz="2800" b="1" baseline="-25000" dirty="0" err="1">
                <a:solidFill>
                  <a:srgbClr val="FF0000"/>
                </a:solidFill>
                <a:latin typeface="Calibri" pitchFamily="34" charset="0"/>
              </a:rPr>
              <a:t>setup</a:t>
            </a:r>
            <a:endParaRPr lang="en-US" sz="2800" b="1" baseline="-25000" dirty="0">
              <a:solidFill>
                <a:srgbClr val="FF0000"/>
              </a:solidFill>
              <a:latin typeface="Calibri" pitchFamily="34" charset="0"/>
            </a:endParaRPr>
          </a:p>
          <a:p>
            <a:pPr>
              <a:lnSpc>
                <a:spcPct val="150000"/>
              </a:lnSpc>
            </a:pPr>
            <a:endParaRPr lang="de-CH" sz="2800" b="1" dirty="0">
              <a:solidFill>
                <a:srgbClr val="0432FF"/>
              </a:solidFill>
              <a:latin typeface="Calibri" pitchFamily="34" charset="0"/>
            </a:endParaRPr>
          </a:p>
        </p:txBody>
      </p:sp>
      <p:sp>
        <p:nvSpPr>
          <p:cNvPr id="2" name="Slide Number Placeholder 1"/>
          <p:cNvSpPr>
            <a:spLocks noGrp="1"/>
          </p:cNvSpPr>
          <p:nvPr>
            <p:ph type="sldNum" sz="quarter" idx="10"/>
          </p:nvPr>
        </p:nvSpPr>
        <p:spPr/>
        <p:txBody>
          <a:bodyPr/>
          <a:lstStyle/>
          <a:p>
            <a:fld id="{3F7A0F0B-C524-490E-9528-FEC33668804C}" type="slidenum">
              <a:rPr lang="en-US" smtClean="0"/>
              <a:pPr/>
              <a:t>41</a:t>
            </a:fld>
            <a:endParaRPr lang="en-US"/>
          </a:p>
        </p:txBody>
      </p:sp>
      <p:sp>
        <p:nvSpPr>
          <p:cNvPr id="11" name="Rectangle 4"/>
          <p:cNvSpPr>
            <a:spLocks noGrp="1" noChangeArrowheads="1"/>
          </p:cNvSpPr>
          <p:nvPr>
            <p:ph idx="1"/>
            <p:custDataLst>
              <p:tags r:id="rId5"/>
            </p:custDataLst>
          </p:nvPr>
        </p:nvSpPr>
        <p:spPr>
          <a:xfrm>
            <a:off x="228600" y="997527"/>
            <a:ext cx="8610600" cy="5193723"/>
          </a:xfrm>
        </p:spPr>
        <p:txBody>
          <a:bodyPr/>
          <a:lstStyle/>
          <a:p>
            <a:r>
              <a:rPr lang="en-US" sz="2000" b="1" dirty="0">
                <a:solidFill>
                  <a:srgbClr val="008000"/>
                </a:solidFill>
              </a:rPr>
              <a:t>Safe timing </a:t>
            </a:r>
            <a:r>
              <a:rPr lang="en-US" sz="2000" dirty="0"/>
              <a:t>depends on the </a:t>
            </a:r>
            <a:r>
              <a:rPr lang="en-US" sz="2000" b="1" dirty="0"/>
              <a:t>maximum</a:t>
            </a:r>
            <a:r>
              <a:rPr lang="en-US" sz="2000" dirty="0"/>
              <a:t> delay from R1 to R2</a:t>
            </a:r>
          </a:p>
          <a:p>
            <a:r>
              <a:rPr lang="en-US" sz="2000" dirty="0"/>
              <a:t>The input to R2 must be stable at least </a:t>
            </a:r>
            <a:r>
              <a:rPr lang="en-US" sz="2000" b="1" i="1" dirty="0" err="1">
                <a:solidFill>
                  <a:srgbClr val="0432FF"/>
                </a:solidFill>
              </a:rPr>
              <a:t>t</a:t>
            </a:r>
            <a:r>
              <a:rPr lang="en-US" sz="2000" b="1" baseline="-25000" dirty="0" err="1">
                <a:solidFill>
                  <a:srgbClr val="0432FF"/>
                </a:solidFill>
              </a:rPr>
              <a:t>setup</a:t>
            </a:r>
            <a:r>
              <a:rPr lang="en-US" sz="2000" b="1" dirty="0"/>
              <a:t> </a:t>
            </a:r>
            <a:r>
              <a:rPr lang="en-US" sz="2000" b="1" dirty="0">
                <a:solidFill>
                  <a:srgbClr val="0432FF"/>
                </a:solidFill>
              </a:rPr>
              <a:t>before</a:t>
            </a:r>
            <a:r>
              <a:rPr lang="en-US" sz="2000" b="1" dirty="0"/>
              <a:t> </a:t>
            </a:r>
            <a:r>
              <a:rPr lang="en-US" sz="2000" dirty="0"/>
              <a:t>the clock edge.</a:t>
            </a:r>
          </a:p>
        </p:txBody>
      </p:sp>
      <p:pic>
        <p:nvPicPr>
          <p:cNvPr id="12" name="Picture 11"/>
          <p:cNvPicPr>
            <a:picLocks noChangeAspect="1"/>
          </p:cNvPicPr>
          <p:nvPr/>
        </p:nvPicPr>
        <p:blipFill>
          <a:blip r:embed="rId10"/>
          <a:stretch>
            <a:fillRect/>
          </a:stretch>
        </p:blipFill>
        <p:spPr>
          <a:xfrm>
            <a:off x="723900" y="2499547"/>
            <a:ext cx="4038600" cy="1417319"/>
          </a:xfrm>
          <a:prstGeom prst="rect">
            <a:avLst/>
          </a:prstGeom>
        </p:spPr>
      </p:pic>
      <p:sp>
        <p:nvSpPr>
          <p:cNvPr id="8" name="Rounded Rectangle 7"/>
          <p:cNvSpPr/>
          <p:nvPr/>
        </p:nvSpPr>
        <p:spPr bwMode="auto">
          <a:xfrm>
            <a:off x="3481430" y="3937000"/>
            <a:ext cx="880845" cy="2393950"/>
          </a:xfrm>
          <a:prstGeom prst="roundRect">
            <a:avLst/>
          </a:prstGeom>
          <a:noFill/>
          <a:ln w="38100">
            <a:solidFill>
              <a:srgbClr val="FF0000"/>
            </a:solidFill>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Arial" pitchFamily="34" charset="0"/>
            </a:endParaRPr>
          </a:p>
        </p:txBody>
      </p:sp>
      <p:cxnSp>
        <p:nvCxnSpPr>
          <p:cNvPr id="13" name="Straight Arrow Connector 12"/>
          <p:cNvCxnSpPr/>
          <p:nvPr/>
        </p:nvCxnSpPr>
        <p:spPr bwMode="auto">
          <a:xfrm>
            <a:off x="3686175" y="3277562"/>
            <a:ext cx="622300" cy="0"/>
          </a:xfrm>
          <a:prstGeom prst="straightConnector1">
            <a:avLst/>
          </a:prstGeom>
          <a:solidFill>
            <a:srgbClr val="C0C0C0"/>
          </a:solidFill>
          <a:ln w="57150" cap="flat" cmpd="sng" algn="ctr">
            <a:solidFill>
              <a:srgbClr val="FF0000"/>
            </a:solidFill>
            <a:prstDash val="solid"/>
            <a:round/>
            <a:headEnd type="none" w="med" len="med"/>
            <a:tailEnd type="triangle"/>
          </a:ln>
          <a:effectLst/>
        </p:spPr>
      </p:cxnSp>
    </p:spTree>
    <p:extLst>
      <p:ext uri="{BB962C8B-B14F-4D97-AF65-F5344CB8AC3E}">
        <p14:creationId xmlns:p14="http://schemas.microsoft.com/office/powerpoint/2010/main" val="3807763569"/>
      </p:ext>
    </p:extLst>
  </p:cSld>
  <p:clrMapOvr>
    <a:masterClrMapping/>
  </p:clrMapOvr>
  <p:transition/>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tangle 4"/>
          <p:cNvSpPr>
            <a:spLocks noGrp="1" noChangeArrowheads="1"/>
          </p:cNvSpPr>
          <p:nvPr>
            <p:ph idx="1"/>
            <p:custDataLst>
              <p:tags r:id="rId2"/>
            </p:custDataLst>
          </p:nvPr>
        </p:nvSpPr>
        <p:spPr>
          <a:xfrm>
            <a:off x="228600" y="997527"/>
            <a:ext cx="8610600" cy="5193723"/>
          </a:xfrm>
        </p:spPr>
        <p:txBody>
          <a:bodyPr/>
          <a:lstStyle/>
          <a:p>
            <a:r>
              <a:rPr lang="en-US" sz="2000" b="1" dirty="0">
                <a:solidFill>
                  <a:srgbClr val="008000"/>
                </a:solidFill>
              </a:rPr>
              <a:t>Safe timing </a:t>
            </a:r>
            <a:r>
              <a:rPr lang="en-US" sz="2000" dirty="0"/>
              <a:t>depends on the </a:t>
            </a:r>
            <a:r>
              <a:rPr lang="en-US" sz="2000" b="1" dirty="0"/>
              <a:t>maximum</a:t>
            </a:r>
            <a:r>
              <a:rPr lang="en-US" sz="2000" dirty="0"/>
              <a:t> delay from R1 to R2</a:t>
            </a:r>
          </a:p>
          <a:p>
            <a:r>
              <a:rPr lang="en-US" sz="2000" dirty="0"/>
              <a:t>The input to R2 must be stable at least </a:t>
            </a:r>
            <a:r>
              <a:rPr lang="en-US" sz="2000" b="1" i="1" dirty="0" err="1">
                <a:solidFill>
                  <a:srgbClr val="0432FF"/>
                </a:solidFill>
              </a:rPr>
              <a:t>t</a:t>
            </a:r>
            <a:r>
              <a:rPr lang="en-US" sz="2000" b="1" baseline="-25000" dirty="0" err="1">
                <a:solidFill>
                  <a:srgbClr val="0432FF"/>
                </a:solidFill>
              </a:rPr>
              <a:t>setup</a:t>
            </a:r>
            <a:r>
              <a:rPr lang="en-US" sz="2000" b="1" dirty="0"/>
              <a:t> </a:t>
            </a:r>
            <a:r>
              <a:rPr lang="en-US" sz="2000" b="1" dirty="0">
                <a:solidFill>
                  <a:srgbClr val="0432FF"/>
                </a:solidFill>
              </a:rPr>
              <a:t>before</a:t>
            </a:r>
            <a:r>
              <a:rPr lang="en-US" sz="2000" b="1" dirty="0"/>
              <a:t> </a:t>
            </a:r>
            <a:r>
              <a:rPr lang="en-US" sz="2000" dirty="0"/>
              <a:t>the clock edge.</a:t>
            </a:r>
          </a:p>
        </p:txBody>
      </p:sp>
      <p:sp>
        <p:nvSpPr>
          <p:cNvPr id="38916" name="Rectangle 3"/>
          <p:cNvSpPr>
            <a:spLocks noGrp="1" noChangeArrowheads="1"/>
          </p:cNvSpPr>
          <p:nvPr>
            <p:ph type="title"/>
            <p:custDataLst>
              <p:tags r:id="rId3"/>
            </p:custDataLst>
          </p:nvPr>
        </p:nvSpPr>
        <p:spPr/>
        <p:txBody>
          <a:bodyPr/>
          <a:lstStyle/>
          <a:p>
            <a:r>
              <a:rPr lang="en-US" dirty="0"/>
              <a:t>Setup Time Constraint</a:t>
            </a:r>
          </a:p>
        </p:txBody>
      </p:sp>
      <p:sp>
        <p:nvSpPr>
          <p:cNvPr id="38915" name="Rectangle 2"/>
          <p:cNvSpPr>
            <a:spLocks noChangeArrowheads="1"/>
          </p:cNvSpPr>
          <p:nvPr>
            <p:custDataLst>
              <p:tags r:id="rId4"/>
            </p:custDataLst>
          </p:nvPr>
        </p:nvSpPr>
        <p:spPr bwMode="auto">
          <a:xfrm>
            <a:off x="533400" y="1066800"/>
            <a:ext cx="8077200" cy="51816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marL="342900" indent="-342900">
              <a:spcBef>
                <a:spcPct val="20000"/>
              </a:spcBef>
            </a:pPr>
            <a:endParaRPr lang="en-US" sz="3200" dirty="0">
              <a:latin typeface="Calibri" pitchFamily="34" charset="0"/>
              <a:cs typeface="Arial" pitchFamily="34" charset="0"/>
            </a:endParaRPr>
          </a:p>
          <a:p>
            <a:pPr marL="342900" indent="-342900">
              <a:spcBef>
                <a:spcPct val="20000"/>
              </a:spcBef>
            </a:pPr>
            <a:endParaRPr lang="en-US" sz="3200" dirty="0">
              <a:latin typeface="Calibri" pitchFamily="34" charset="0"/>
              <a:cs typeface="Arial" pitchFamily="34" charset="0"/>
            </a:endParaRPr>
          </a:p>
          <a:p>
            <a:pPr marL="342900" indent="-342900">
              <a:spcBef>
                <a:spcPct val="20000"/>
              </a:spcBef>
            </a:pPr>
            <a:endParaRPr lang="en-US" sz="3200" dirty="0">
              <a:latin typeface="Calibri" pitchFamily="34" charset="0"/>
              <a:cs typeface="Arial" pitchFamily="34" charset="0"/>
            </a:endParaRPr>
          </a:p>
        </p:txBody>
      </p:sp>
      <p:graphicFrame>
        <p:nvGraphicFramePr>
          <p:cNvPr id="10" name="Object 2"/>
          <p:cNvGraphicFramePr>
            <a:graphicFrameLocks noChangeAspect="1"/>
          </p:cNvGraphicFramePr>
          <p:nvPr>
            <p:custDataLst>
              <p:tags r:id="rId5"/>
            </p:custDataLst>
            <p:extLst>
              <p:ext uri="{D42A27DB-BD31-4B8C-83A1-F6EECF244321}">
                <p14:modId xmlns:p14="http://schemas.microsoft.com/office/powerpoint/2010/main" val="611453537"/>
              </p:ext>
            </p:extLst>
          </p:nvPr>
        </p:nvGraphicFramePr>
        <p:xfrm>
          <a:off x="609600" y="2667000"/>
          <a:ext cx="4114800" cy="3476625"/>
        </p:xfrm>
        <a:graphic>
          <a:graphicData uri="http://schemas.openxmlformats.org/presentationml/2006/ole">
            <mc:AlternateContent xmlns:mc="http://schemas.openxmlformats.org/markup-compatibility/2006">
              <mc:Choice xmlns:v="urn:schemas-microsoft-com:vml" Requires="v">
                <p:oleObj spid="_x0000_s11281" name="VISIO" r:id="rId8" imgW="1952450" imgH="1650194" progId="Visio.Drawing.6">
                  <p:embed/>
                </p:oleObj>
              </mc:Choice>
              <mc:Fallback>
                <p:oleObj name="VISIO" r:id="rId8" imgW="1952450" imgH="1650194" progId="Visio.Drawing.6">
                  <p:embed/>
                  <p:pic>
                    <p:nvPicPr>
                      <p:cNvPr id="10" name="Object 2"/>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609600" y="2667000"/>
                        <a:ext cx="4114800" cy="347662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alpha val="74997"/>
                                </a:schemeClr>
                              </a:outerShdw>
                            </a:effectLst>
                          </a14:hiddenEffects>
                        </a:ext>
                      </a:extLst>
                    </p:spPr>
                  </p:pic>
                </p:oleObj>
              </mc:Fallback>
            </mc:AlternateContent>
          </a:graphicData>
        </a:graphic>
      </p:graphicFrame>
      <p:sp>
        <p:nvSpPr>
          <p:cNvPr id="7" name="TextBox 6"/>
          <p:cNvSpPr txBox="1"/>
          <p:nvPr/>
        </p:nvSpPr>
        <p:spPr>
          <a:xfrm>
            <a:off x="4953000" y="2855916"/>
            <a:ext cx="3581400" cy="671851"/>
          </a:xfrm>
          <a:prstGeom prst="rect">
            <a:avLst/>
          </a:prstGeom>
          <a:noFill/>
        </p:spPr>
        <p:txBody>
          <a:bodyPr wrap="square" rtlCol="0">
            <a:spAutoFit/>
          </a:bodyPr>
          <a:lstStyle/>
          <a:p>
            <a:pPr>
              <a:lnSpc>
                <a:spcPct val="150000"/>
              </a:lnSpc>
            </a:pPr>
            <a:r>
              <a:rPr lang="en-US" sz="2800" b="1" dirty="0">
                <a:latin typeface="Calibri" pitchFamily="34" charset="0"/>
              </a:rPr>
              <a:t>T</a:t>
            </a:r>
            <a:r>
              <a:rPr lang="en-US" sz="2800" b="1" baseline="-25000" dirty="0">
                <a:latin typeface="Calibri" pitchFamily="34" charset="0"/>
              </a:rPr>
              <a:t>c</a:t>
            </a:r>
            <a:r>
              <a:rPr lang="en-US" sz="2800" b="1" dirty="0">
                <a:latin typeface="Calibri" pitchFamily="34" charset="0"/>
              </a:rPr>
              <a:t> &gt; </a:t>
            </a:r>
            <a:r>
              <a:rPr lang="en-US" sz="2800" b="1" dirty="0" err="1">
                <a:solidFill>
                  <a:srgbClr val="FF0000"/>
                </a:solidFill>
                <a:latin typeface="Calibri" pitchFamily="34" charset="0"/>
              </a:rPr>
              <a:t>t</a:t>
            </a:r>
            <a:r>
              <a:rPr lang="en-US" sz="2800" b="1" baseline="-25000" dirty="0" err="1">
                <a:solidFill>
                  <a:srgbClr val="FF0000"/>
                </a:solidFill>
                <a:latin typeface="Calibri" pitchFamily="34" charset="0"/>
              </a:rPr>
              <a:t>pcq</a:t>
            </a:r>
            <a:r>
              <a:rPr lang="en-US" sz="2800" b="1" dirty="0">
                <a:latin typeface="Calibri" pitchFamily="34" charset="0"/>
              </a:rPr>
              <a:t> + </a:t>
            </a:r>
            <a:r>
              <a:rPr lang="en-US" sz="2800" b="1" dirty="0" err="1">
                <a:solidFill>
                  <a:srgbClr val="008000"/>
                </a:solidFill>
                <a:latin typeface="Calibri" pitchFamily="34" charset="0"/>
              </a:rPr>
              <a:t>t</a:t>
            </a:r>
            <a:r>
              <a:rPr lang="en-US" sz="2800" b="1" baseline="-25000" dirty="0" err="1">
                <a:solidFill>
                  <a:srgbClr val="008000"/>
                </a:solidFill>
                <a:latin typeface="Calibri" pitchFamily="34" charset="0"/>
              </a:rPr>
              <a:t>pd</a:t>
            </a:r>
            <a:r>
              <a:rPr lang="en-US" sz="2800" b="1" dirty="0">
                <a:latin typeface="Calibri" pitchFamily="34" charset="0"/>
              </a:rPr>
              <a:t> + </a:t>
            </a:r>
            <a:r>
              <a:rPr lang="en-US" sz="2800" b="1" dirty="0" err="1">
                <a:solidFill>
                  <a:srgbClr val="FF0000"/>
                </a:solidFill>
                <a:latin typeface="Calibri" pitchFamily="34" charset="0"/>
              </a:rPr>
              <a:t>t</a:t>
            </a:r>
            <a:r>
              <a:rPr lang="en-US" sz="2800" b="1" baseline="-25000" dirty="0" err="1">
                <a:solidFill>
                  <a:srgbClr val="FF0000"/>
                </a:solidFill>
                <a:latin typeface="Calibri" pitchFamily="34" charset="0"/>
              </a:rPr>
              <a:t>setup</a:t>
            </a:r>
            <a:endParaRPr lang="en-US" sz="2800" b="1" baseline="-25000" dirty="0">
              <a:solidFill>
                <a:srgbClr val="FF0000"/>
              </a:solidFill>
              <a:latin typeface="Calibri" pitchFamily="34" charset="0"/>
            </a:endParaRPr>
          </a:p>
        </p:txBody>
      </p:sp>
      <p:sp>
        <p:nvSpPr>
          <p:cNvPr id="2" name="Slide Number Placeholder 1"/>
          <p:cNvSpPr>
            <a:spLocks noGrp="1"/>
          </p:cNvSpPr>
          <p:nvPr>
            <p:ph type="sldNum" sz="quarter" idx="10"/>
          </p:nvPr>
        </p:nvSpPr>
        <p:spPr/>
        <p:txBody>
          <a:bodyPr/>
          <a:lstStyle/>
          <a:p>
            <a:fld id="{3F7A0F0B-C524-490E-9528-FEC33668804C}" type="slidenum">
              <a:rPr lang="en-US" smtClean="0"/>
              <a:pPr/>
              <a:t>42</a:t>
            </a:fld>
            <a:endParaRPr lang="en-US" dirty="0"/>
          </a:p>
        </p:txBody>
      </p:sp>
      <p:sp>
        <p:nvSpPr>
          <p:cNvPr id="9" name="TextBox 8"/>
          <p:cNvSpPr txBox="1"/>
          <p:nvPr/>
        </p:nvSpPr>
        <p:spPr>
          <a:xfrm>
            <a:off x="5700348" y="3706322"/>
            <a:ext cx="1953354" cy="400110"/>
          </a:xfrm>
          <a:prstGeom prst="rect">
            <a:avLst/>
          </a:prstGeom>
          <a:noFill/>
        </p:spPr>
        <p:txBody>
          <a:bodyPr wrap="square" rtlCol="0">
            <a:spAutoFit/>
          </a:bodyPr>
          <a:lstStyle/>
          <a:p>
            <a:pPr algn="ctr"/>
            <a:r>
              <a:rPr lang="en-US" sz="2000" b="1" dirty="0">
                <a:solidFill>
                  <a:schemeClr val="accent2"/>
                </a:solidFill>
                <a:latin typeface="Calibri" pitchFamily="34" charset="0"/>
              </a:rPr>
              <a:t>Useful work</a:t>
            </a:r>
            <a:endParaRPr lang="de-CH" sz="2000" b="1" dirty="0">
              <a:solidFill>
                <a:schemeClr val="accent2"/>
              </a:solidFill>
              <a:latin typeface="Calibri" pitchFamily="34" charset="0"/>
            </a:endParaRPr>
          </a:p>
        </p:txBody>
      </p:sp>
      <p:sp>
        <p:nvSpPr>
          <p:cNvPr id="11" name="TextBox 10"/>
          <p:cNvSpPr txBox="1"/>
          <p:nvPr/>
        </p:nvSpPr>
        <p:spPr>
          <a:xfrm>
            <a:off x="5724892" y="2438400"/>
            <a:ext cx="1847848" cy="400110"/>
          </a:xfrm>
          <a:prstGeom prst="rect">
            <a:avLst/>
          </a:prstGeom>
          <a:noFill/>
        </p:spPr>
        <p:txBody>
          <a:bodyPr wrap="square" rtlCol="0">
            <a:spAutoFit/>
          </a:bodyPr>
          <a:lstStyle/>
          <a:p>
            <a:pPr algn="ctr"/>
            <a:r>
              <a:rPr lang="de-CH" sz="2000" b="1" dirty="0">
                <a:solidFill>
                  <a:srgbClr val="FF0000"/>
                </a:solidFill>
                <a:latin typeface="Calibri" pitchFamily="34" charset="0"/>
              </a:rPr>
              <a:t>Wasted work</a:t>
            </a:r>
          </a:p>
        </p:txBody>
      </p:sp>
      <p:sp>
        <p:nvSpPr>
          <p:cNvPr id="12" name="Right Brace 11"/>
          <p:cNvSpPr/>
          <p:nvPr/>
        </p:nvSpPr>
        <p:spPr bwMode="auto">
          <a:xfrm rot="5400000">
            <a:off x="6577378" y="3428164"/>
            <a:ext cx="152400" cy="485775"/>
          </a:xfrm>
          <a:prstGeom prst="rightBrace">
            <a:avLst>
              <a:gd name="adj1" fmla="val 31250"/>
              <a:gd name="adj2" fmla="val 50000"/>
            </a:avLst>
          </a:prstGeom>
          <a:noFill/>
          <a:ln w="25400" cap="flat" cmpd="sng" algn="ctr">
            <a:solidFill>
              <a:schemeClr val="accent2"/>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Arial" pitchFamily="34" charset="0"/>
            </a:endParaRPr>
          </a:p>
        </p:txBody>
      </p:sp>
      <p:cxnSp>
        <p:nvCxnSpPr>
          <p:cNvPr id="4" name="Straight Arrow Connector 3"/>
          <p:cNvCxnSpPr>
            <a:cxnSpLocks/>
          </p:cNvCxnSpPr>
          <p:nvPr/>
        </p:nvCxnSpPr>
        <p:spPr bwMode="auto">
          <a:xfrm>
            <a:off x="7134225" y="2812306"/>
            <a:ext cx="290877" cy="334163"/>
          </a:xfrm>
          <a:prstGeom prst="straightConnector1">
            <a:avLst/>
          </a:prstGeom>
          <a:solidFill>
            <a:srgbClr val="C0C0C0"/>
          </a:solidFill>
          <a:ln w="38100" cap="flat" cmpd="sng" algn="ctr">
            <a:solidFill>
              <a:srgbClr val="FF0000"/>
            </a:solidFill>
            <a:prstDash val="solid"/>
            <a:round/>
            <a:headEnd type="none" w="med" len="med"/>
            <a:tailEnd type="triangle"/>
          </a:ln>
          <a:effectLst/>
        </p:spPr>
      </p:cxnSp>
      <p:cxnSp>
        <p:nvCxnSpPr>
          <p:cNvPr id="16" name="Straight Arrow Connector 15"/>
          <p:cNvCxnSpPr>
            <a:cxnSpLocks/>
          </p:cNvCxnSpPr>
          <p:nvPr/>
        </p:nvCxnSpPr>
        <p:spPr bwMode="auto">
          <a:xfrm flipH="1">
            <a:off x="5929678" y="2845117"/>
            <a:ext cx="276225" cy="335818"/>
          </a:xfrm>
          <a:prstGeom prst="straightConnector1">
            <a:avLst/>
          </a:prstGeom>
          <a:solidFill>
            <a:srgbClr val="C0C0C0"/>
          </a:solidFill>
          <a:ln w="38100" cap="flat" cmpd="sng" algn="ctr">
            <a:solidFill>
              <a:srgbClr val="FF0000"/>
            </a:solidFill>
            <a:prstDash val="solid"/>
            <a:round/>
            <a:headEnd type="none" w="med" len="med"/>
            <a:tailEnd type="triangle"/>
          </a:ln>
          <a:effectLst/>
        </p:spPr>
      </p:cxnSp>
      <p:pic>
        <p:nvPicPr>
          <p:cNvPr id="17" name="Picture 16"/>
          <p:cNvPicPr>
            <a:picLocks noChangeAspect="1"/>
          </p:cNvPicPr>
          <p:nvPr/>
        </p:nvPicPr>
        <p:blipFill>
          <a:blip r:embed="rId10"/>
          <a:stretch>
            <a:fillRect/>
          </a:stretch>
        </p:blipFill>
        <p:spPr>
          <a:xfrm>
            <a:off x="723900" y="2499547"/>
            <a:ext cx="4038600" cy="1417319"/>
          </a:xfrm>
          <a:prstGeom prst="rect">
            <a:avLst/>
          </a:prstGeom>
        </p:spPr>
      </p:pic>
      <p:sp>
        <p:nvSpPr>
          <p:cNvPr id="23" name="Rectangle 22"/>
          <p:cNvSpPr/>
          <p:nvPr/>
        </p:nvSpPr>
        <p:spPr>
          <a:xfrm>
            <a:off x="5038724" y="4813836"/>
            <a:ext cx="3495676" cy="1323439"/>
          </a:xfrm>
          <a:prstGeom prst="rect">
            <a:avLst/>
          </a:prstGeom>
        </p:spPr>
        <p:txBody>
          <a:bodyPr wrap="square">
            <a:spAutoFit/>
          </a:bodyPr>
          <a:lstStyle/>
          <a:p>
            <a:pPr lvl="0">
              <a:spcBef>
                <a:spcPct val="20000"/>
              </a:spcBef>
              <a:buClr>
                <a:srgbClr val="CC9900"/>
              </a:buClr>
              <a:buSzPct val="65000"/>
            </a:pPr>
            <a:r>
              <a:rPr lang="en-US" sz="2000" b="1" kern="0" dirty="0">
                <a:solidFill>
                  <a:srgbClr val="FF0000"/>
                </a:solidFill>
                <a:latin typeface="Tahoma"/>
                <a:ea typeface="ＭＳ Ｐゴシック" charset="0"/>
              </a:rPr>
              <a:t>Sequencing overhead</a:t>
            </a:r>
            <a:r>
              <a:rPr lang="en-US" sz="2000" b="1" kern="0" dirty="0">
                <a:solidFill>
                  <a:srgbClr val="000000"/>
                </a:solidFill>
                <a:latin typeface="Tahoma"/>
                <a:ea typeface="ＭＳ Ｐゴシック" charset="0"/>
              </a:rPr>
              <a:t>:</a:t>
            </a:r>
            <a:r>
              <a:rPr lang="en-US" sz="2000" kern="0" dirty="0">
                <a:solidFill>
                  <a:srgbClr val="000000"/>
                </a:solidFill>
                <a:latin typeface="Tahoma"/>
                <a:ea typeface="ＭＳ Ｐゴシック" charset="0"/>
              </a:rPr>
              <a:t> amount of time </a:t>
            </a:r>
            <a:r>
              <a:rPr lang="en-US" sz="2000" b="1" kern="0" dirty="0">
                <a:solidFill>
                  <a:srgbClr val="FF0000"/>
                </a:solidFill>
                <a:latin typeface="Tahoma"/>
                <a:ea typeface="ＭＳ Ｐゴシック" charset="0"/>
              </a:rPr>
              <a:t>wasted</a:t>
            </a:r>
            <a:r>
              <a:rPr lang="en-US" sz="2000" kern="0" dirty="0">
                <a:solidFill>
                  <a:srgbClr val="000000"/>
                </a:solidFill>
                <a:latin typeface="Tahoma"/>
                <a:ea typeface="ＭＳ Ｐゴシック" charset="0"/>
              </a:rPr>
              <a:t> each cycle due to sequencing element timing requirements</a:t>
            </a:r>
          </a:p>
        </p:txBody>
      </p:sp>
    </p:spTree>
    <p:extLst>
      <p:ext uri="{BB962C8B-B14F-4D97-AF65-F5344CB8AC3E}">
        <p14:creationId xmlns:p14="http://schemas.microsoft.com/office/powerpoint/2010/main" val="4049264452"/>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6" name="Rectangle 3"/>
          <p:cNvSpPr>
            <a:spLocks noGrp="1" noChangeArrowheads="1"/>
          </p:cNvSpPr>
          <p:nvPr>
            <p:ph type="title"/>
            <p:custDataLst>
              <p:tags r:id="rId1"/>
            </p:custDataLst>
          </p:nvPr>
        </p:nvSpPr>
        <p:spPr/>
        <p:txBody>
          <a:bodyPr/>
          <a:lstStyle/>
          <a:p>
            <a:r>
              <a:rPr lang="en-US" dirty="0" err="1"/>
              <a:t>t</a:t>
            </a:r>
            <a:r>
              <a:rPr lang="en-US" baseline="-25000" dirty="0" err="1"/>
              <a:t>setup</a:t>
            </a:r>
            <a:r>
              <a:rPr lang="en-US" baseline="-25000" dirty="0"/>
              <a:t> </a:t>
            </a:r>
            <a:r>
              <a:rPr lang="en-US" dirty="0"/>
              <a:t>Constraint and Design Performance</a:t>
            </a:r>
          </a:p>
        </p:txBody>
      </p:sp>
      <p:sp>
        <p:nvSpPr>
          <p:cNvPr id="38917" name="Rectangle 4"/>
          <p:cNvSpPr>
            <a:spLocks noGrp="1" noChangeArrowheads="1"/>
          </p:cNvSpPr>
          <p:nvPr>
            <p:ph idx="1"/>
            <p:custDataLst>
              <p:tags r:id="rId2"/>
            </p:custDataLst>
          </p:nvPr>
        </p:nvSpPr>
        <p:spPr>
          <a:xfrm>
            <a:off x="213946" y="3460888"/>
            <a:ext cx="8610600" cy="2787513"/>
          </a:xfrm>
        </p:spPr>
        <p:txBody>
          <a:bodyPr/>
          <a:lstStyle/>
          <a:p>
            <a:r>
              <a:rPr lang="en-US" sz="2000" b="1" dirty="0">
                <a:solidFill>
                  <a:srgbClr val="7030A0"/>
                </a:solidFill>
              </a:rPr>
              <a:t>Critical path: </a:t>
            </a:r>
            <a:r>
              <a:rPr lang="en-US" sz="2000" dirty="0"/>
              <a:t>path with the longest </a:t>
            </a:r>
            <a:r>
              <a:rPr lang="en-US" sz="2000" b="1" dirty="0" err="1"/>
              <a:t>t</a:t>
            </a:r>
            <a:r>
              <a:rPr lang="en-US" sz="2000" b="1" baseline="-25000" dirty="0" err="1"/>
              <a:t>pd</a:t>
            </a:r>
            <a:endParaRPr lang="en-US" sz="2000" b="1" baseline="-25000" dirty="0"/>
          </a:p>
          <a:p>
            <a:endParaRPr lang="en-US" sz="2000" baseline="-25000" dirty="0"/>
          </a:p>
          <a:p>
            <a:endParaRPr lang="en-US" sz="2000" dirty="0"/>
          </a:p>
          <a:p>
            <a:r>
              <a:rPr lang="en-US" sz="2000" dirty="0"/>
              <a:t>Overall design performance is determined by the critical path </a:t>
            </a:r>
            <a:r>
              <a:rPr lang="en-US" sz="2000" b="1" dirty="0" err="1">
                <a:solidFill>
                  <a:srgbClr val="0432FF"/>
                </a:solidFill>
              </a:rPr>
              <a:t>t</a:t>
            </a:r>
            <a:r>
              <a:rPr lang="en-US" sz="2000" b="1" baseline="-25000" dirty="0" err="1">
                <a:solidFill>
                  <a:srgbClr val="0432FF"/>
                </a:solidFill>
              </a:rPr>
              <a:t>pd</a:t>
            </a:r>
            <a:endParaRPr lang="en-US" sz="2000" b="1" dirty="0">
              <a:solidFill>
                <a:srgbClr val="0432FF"/>
              </a:solidFill>
            </a:endParaRPr>
          </a:p>
          <a:p>
            <a:pPr lvl="1"/>
            <a:r>
              <a:rPr lang="en-US" sz="1800" dirty="0"/>
              <a:t>Determines the </a:t>
            </a:r>
            <a:r>
              <a:rPr lang="en-US" sz="1800" b="1" dirty="0">
                <a:solidFill>
                  <a:srgbClr val="0432FF"/>
                </a:solidFill>
              </a:rPr>
              <a:t>minimum clock period </a:t>
            </a:r>
            <a:r>
              <a:rPr lang="en-US" sz="1800" dirty="0"/>
              <a:t>(i.e., </a:t>
            </a:r>
            <a:r>
              <a:rPr lang="en-US" sz="1800" b="1" dirty="0">
                <a:solidFill>
                  <a:srgbClr val="0432FF"/>
                </a:solidFill>
              </a:rPr>
              <a:t>max operating frequency</a:t>
            </a:r>
            <a:r>
              <a:rPr lang="en-US" sz="1800" dirty="0"/>
              <a:t>)</a:t>
            </a:r>
          </a:p>
          <a:p>
            <a:pPr lvl="1"/>
            <a:r>
              <a:rPr lang="en-US" sz="1800" dirty="0"/>
              <a:t>If the critical path is too </a:t>
            </a:r>
            <a:r>
              <a:rPr lang="en-US" sz="1800" b="1" dirty="0">
                <a:solidFill>
                  <a:srgbClr val="FF0000"/>
                </a:solidFill>
              </a:rPr>
              <a:t>long</a:t>
            </a:r>
            <a:r>
              <a:rPr lang="en-US" sz="1800" dirty="0"/>
              <a:t>, the design will run </a:t>
            </a:r>
            <a:r>
              <a:rPr lang="en-US" sz="1800" b="1" dirty="0">
                <a:solidFill>
                  <a:srgbClr val="FF0000"/>
                </a:solidFill>
              </a:rPr>
              <a:t>slowly</a:t>
            </a:r>
          </a:p>
          <a:p>
            <a:pPr lvl="1"/>
            <a:r>
              <a:rPr lang="en-US" sz="1800" dirty="0"/>
              <a:t>If critical path is too </a:t>
            </a:r>
            <a:r>
              <a:rPr lang="en-US" sz="1800" b="1" dirty="0">
                <a:solidFill>
                  <a:srgbClr val="FF0000"/>
                </a:solidFill>
              </a:rPr>
              <a:t>short</a:t>
            </a:r>
            <a:r>
              <a:rPr lang="en-US" sz="1800" dirty="0"/>
              <a:t>, each cycle will do very </a:t>
            </a:r>
            <a:r>
              <a:rPr lang="en-US" sz="1800" b="1" dirty="0">
                <a:solidFill>
                  <a:srgbClr val="FF0000"/>
                </a:solidFill>
              </a:rPr>
              <a:t>little useful work</a:t>
            </a:r>
          </a:p>
          <a:p>
            <a:pPr lvl="2"/>
            <a:r>
              <a:rPr lang="en-US" sz="1600" dirty="0"/>
              <a:t>i.e., most of the cycle will be </a:t>
            </a:r>
            <a:r>
              <a:rPr lang="en-US" sz="1600" b="1" dirty="0">
                <a:solidFill>
                  <a:srgbClr val="FF0000"/>
                </a:solidFill>
              </a:rPr>
              <a:t>wasted</a:t>
            </a:r>
            <a:r>
              <a:rPr lang="en-US" sz="1600" dirty="0"/>
              <a:t> in sequencing overhead</a:t>
            </a:r>
          </a:p>
          <a:p>
            <a:pPr lvl="1"/>
            <a:endParaRPr lang="en-US" sz="1800" dirty="0"/>
          </a:p>
        </p:txBody>
      </p:sp>
      <p:sp>
        <p:nvSpPr>
          <p:cNvPr id="38915" name="Rectangle 2"/>
          <p:cNvSpPr>
            <a:spLocks noChangeArrowheads="1"/>
          </p:cNvSpPr>
          <p:nvPr>
            <p:custDataLst>
              <p:tags r:id="rId3"/>
            </p:custDataLst>
          </p:nvPr>
        </p:nvSpPr>
        <p:spPr bwMode="auto">
          <a:xfrm>
            <a:off x="533400" y="1066800"/>
            <a:ext cx="8077200" cy="51816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marL="342900" indent="-342900">
              <a:spcBef>
                <a:spcPct val="20000"/>
              </a:spcBef>
            </a:pPr>
            <a:endParaRPr lang="en-US" sz="3200" dirty="0">
              <a:latin typeface="Calibri" pitchFamily="34" charset="0"/>
              <a:cs typeface="Arial" pitchFamily="34" charset="0"/>
            </a:endParaRPr>
          </a:p>
          <a:p>
            <a:pPr marL="342900" indent="-342900">
              <a:spcBef>
                <a:spcPct val="20000"/>
              </a:spcBef>
            </a:pPr>
            <a:endParaRPr lang="en-US" sz="3200" dirty="0">
              <a:latin typeface="Calibri" pitchFamily="34" charset="0"/>
              <a:cs typeface="Arial" pitchFamily="34" charset="0"/>
            </a:endParaRPr>
          </a:p>
          <a:p>
            <a:pPr marL="342900" indent="-342900">
              <a:spcBef>
                <a:spcPct val="20000"/>
              </a:spcBef>
            </a:pPr>
            <a:endParaRPr lang="en-US" sz="3200" dirty="0">
              <a:latin typeface="Calibri" pitchFamily="34" charset="0"/>
              <a:cs typeface="Arial" pitchFamily="34" charset="0"/>
            </a:endParaRPr>
          </a:p>
        </p:txBody>
      </p:sp>
      <p:sp>
        <p:nvSpPr>
          <p:cNvPr id="2" name="Slide Number Placeholder 1"/>
          <p:cNvSpPr>
            <a:spLocks noGrp="1"/>
          </p:cNvSpPr>
          <p:nvPr>
            <p:ph type="sldNum" sz="quarter" idx="10"/>
          </p:nvPr>
        </p:nvSpPr>
        <p:spPr/>
        <p:txBody>
          <a:bodyPr/>
          <a:lstStyle/>
          <a:p>
            <a:fld id="{3F7A0F0B-C524-490E-9528-FEC33668804C}" type="slidenum">
              <a:rPr lang="en-US" smtClean="0"/>
              <a:pPr/>
              <a:t>43</a:t>
            </a:fld>
            <a:endParaRPr lang="en-US"/>
          </a:p>
        </p:txBody>
      </p:sp>
      <p:pic>
        <p:nvPicPr>
          <p:cNvPr id="6" name="Picture 5"/>
          <p:cNvPicPr>
            <a:picLocks noChangeAspect="1"/>
          </p:cNvPicPr>
          <p:nvPr/>
        </p:nvPicPr>
        <p:blipFill>
          <a:blip r:embed="rId6"/>
          <a:stretch>
            <a:fillRect/>
          </a:stretch>
        </p:blipFill>
        <p:spPr>
          <a:xfrm>
            <a:off x="2472592" y="1066798"/>
            <a:ext cx="4191000" cy="2394089"/>
          </a:xfrm>
          <a:prstGeom prst="rect">
            <a:avLst/>
          </a:prstGeom>
        </p:spPr>
      </p:pic>
      <p:sp>
        <p:nvSpPr>
          <p:cNvPr id="17" name="TextBox 16"/>
          <p:cNvSpPr txBox="1"/>
          <p:nvPr/>
        </p:nvSpPr>
        <p:spPr>
          <a:xfrm>
            <a:off x="3033346" y="3741537"/>
            <a:ext cx="3581400" cy="671851"/>
          </a:xfrm>
          <a:prstGeom prst="rect">
            <a:avLst/>
          </a:prstGeom>
          <a:noFill/>
        </p:spPr>
        <p:txBody>
          <a:bodyPr wrap="square" rtlCol="0">
            <a:spAutoFit/>
          </a:bodyPr>
          <a:lstStyle/>
          <a:p>
            <a:pPr>
              <a:lnSpc>
                <a:spcPct val="150000"/>
              </a:lnSpc>
            </a:pPr>
            <a:r>
              <a:rPr lang="en-US" sz="2800" b="1" dirty="0">
                <a:latin typeface="Calibri" pitchFamily="34" charset="0"/>
              </a:rPr>
              <a:t>T</a:t>
            </a:r>
            <a:r>
              <a:rPr lang="en-US" sz="2800" b="1" baseline="-25000" dirty="0">
                <a:latin typeface="Calibri" pitchFamily="34" charset="0"/>
              </a:rPr>
              <a:t>c</a:t>
            </a:r>
            <a:r>
              <a:rPr lang="en-US" sz="2800" b="1" dirty="0">
                <a:latin typeface="Calibri" pitchFamily="34" charset="0"/>
              </a:rPr>
              <a:t> &gt; </a:t>
            </a:r>
            <a:r>
              <a:rPr lang="en-US" sz="2800" b="1" dirty="0" err="1">
                <a:latin typeface="Calibri" pitchFamily="34" charset="0"/>
              </a:rPr>
              <a:t>t</a:t>
            </a:r>
            <a:r>
              <a:rPr lang="en-US" sz="2800" b="1" baseline="-25000" dirty="0" err="1">
                <a:latin typeface="Calibri" pitchFamily="34" charset="0"/>
              </a:rPr>
              <a:t>pcq</a:t>
            </a:r>
            <a:r>
              <a:rPr lang="en-US" sz="2800" b="1" dirty="0">
                <a:latin typeface="Calibri" pitchFamily="34" charset="0"/>
              </a:rPr>
              <a:t> + </a:t>
            </a:r>
            <a:r>
              <a:rPr lang="en-US" sz="2800" b="1" dirty="0" err="1">
                <a:solidFill>
                  <a:srgbClr val="0432FF"/>
                </a:solidFill>
                <a:latin typeface="Calibri" pitchFamily="34" charset="0"/>
              </a:rPr>
              <a:t>t</a:t>
            </a:r>
            <a:r>
              <a:rPr lang="en-US" sz="2800" b="1" baseline="-25000" dirty="0" err="1">
                <a:solidFill>
                  <a:srgbClr val="0432FF"/>
                </a:solidFill>
                <a:latin typeface="Calibri" pitchFamily="34" charset="0"/>
              </a:rPr>
              <a:t>pd</a:t>
            </a:r>
            <a:r>
              <a:rPr lang="en-US" sz="2800" b="1" dirty="0">
                <a:latin typeface="Calibri" pitchFamily="34" charset="0"/>
              </a:rPr>
              <a:t> + </a:t>
            </a:r>
            <a:r>
              <a:rPr lang="en-US" sz="2800" b="1" dirty="0" err="1">
                <a:latin typeface="Calibri" pitchFamily="34" charset="0"/>
              </a:rPr>
              <a:t>t</a:t>
            </a:r>
            <a:r>
              <a:rPr lang="en-US" sz="2800" b="1" baseline="-25000" dirty="0" err="1">
                <a:latin typeface="Calibri" pitchFamily="34" charset="0"/>
              </a:rPr>
              <a:t>setup</a:t>
            </a:r>
            <a:endParaRPr lang="en-US" sz="2800" b="1" baseline="-25000" dirty="0">
              <a:latin typeface="Calibri" pitchFamily="34" charset="0"/>
            </a:endParaRPr>
          </a:p>
        </p:txBody>
      </p:sp>
    </p:spTree>
    <p:extLst>
      <p:ext uri="{BB962C8B-B14F-4D97-AF65-F5344CB8AC3E}">
        <p14:creationId xmlns:p14="http://schemas.microsoft.com/office/powerpoint/2010/main" val="3506563519"/>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8917">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8917">
                                            <p:txEl>
                                              <p:pRg st="3" end="3"/>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8917">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8917">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8917">
                                            <p:txEl>
                                              <p:pRg st="6" end="6"/>
                                            </p:txEl>
                                          </p:spTgt>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38917">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917" grpId="0" uiExpand="1" build="p" bldLvl="2"/>
      <p:bldP spid="17" grpId="0"/>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6" name="Rectangle 3"/>
          <p:cNvSpPr>
            <a:spLocks noGrp="1" noChangeArrowheads="1"/>
          </p:cNvSpPr>
          <p:nvPr>
            <p:ph type="title"/>
            <p:custDataLst>
              <p:tags r:id="rId2"/>
            </p:custDataLst>
          </p:nvPr>
        </p:nvSpPr>
        <p:spPr/>
        <p:txBody>
          <a:bodyPr/>
          <a:lstStyle/>
          <a:p>
            <a:r>
              <a:rPr lang="en-US" dirty="0"/>
              <a:t>Hold Time Constraint</a:t>
            </a:r>
          </a:p>
        </p:txBody>
      </p:sp>
      <p:sp>
        <p:nvSpPr>
          <p:cNvPr id="38917" name="Rectangle 4"/>
          <p:cNvSpPr>
            <a:spLocks noGrp="1" noChangeArrowheads="1"/>
          </p:cNvSpPr>
          <p:nvPr>
            <p:ph idx="1"/>
            <p:custDataLst>
              <p:tags r:id="rId3"/>
            </p:custDataLst>
          </p:nvPr>
        </p:nvSpPr>
        <p:spPr>
          <a:xfrm>
            <a:off x="228600" y="997527"/>
            <a:ext cx="8763000" cy="5193723"/>
          </a:xfrm>
        </p:spPr>
        <p:txBody>
          <a:bodyPr/>
          <a:lstStyle/>
          <a:p>
            <a:r>
              <a:rPr lang="en-US" sz="2000" b="1" dirty="0">
                <a:solidFill>
                  <a:srgbClr val="008000"/>
                </a:solidFill>
              </a:rPr>
              <a:t>Safe timing </a:t>
            </a:r>
            <a:r>
              <a:rPr lang="en-US" sz="2000" dirty="0"/>
              <a:t>depends on the </a:t>
            </a:r>
            <a:r>
              <a:rPr lang="en-US" sz="2000" b="1" dirty="0"/>
              <a:t>minimum</a:t>
            </a:r>
            <a:r>
              <a:rPr lang="en-US" sz="2000" dirty="0"/>
              <a:t> delay from R1 to R2</a:t>
            </a:r>
          </a:p>
          <a:p>
            <a:r>
              <a:rPr lang="en-US" sz="2000" b="1" dirty="0">
                <a:solidFill>
                  <a:srgbClr val="0432FF"/>
                </a:solidFill>
              </a:rPr>
              <a:t>D2 </a:t>
            </a:r>
            <a:r>
              <a:rPr lang="en-US" sz="2000" dirty="0"/>
              <a:t>(i.e., R2 input) must be stable for at least </a:t>
            </a:r>
            <a:r>
              <a:rPr lang="en-US" sz="2000" b="1" i="1" dirty="0" err="1">
                <a:solidFill>
                  <a:srgbClr val="0432FF"/>
                </a:solidFill>
              </a:rPr>
              <a:t>t</a:t>
            </a:r>
            <a:r>
              <a:rPr lang="en-US" sz="2000" b="1" baseline="-25000" dirty="0" err="1">
                <a:solidFill>
                  <a:srgbClr val="0432FF"/>
                </a:solidFill>
              </a:rPr>
              <a:t>hold</a:t>
            </a:r>
            <a:r>
              <a:rPr lang="en-US" sz="2000" b="1" dirty="0">
                <a:solidFill>
                  <a:srgbClr val="0432FF"/>
                </a:solidFill>
              </a:rPr>
              <a:t> after </a:t>
            </a:r>
            <a:r>
              <a:rPr lang="en-US" sz="2000" dirty="0"/>
              <a:t>the clock edge</a:t>
            </a:r>
          </a:p>
        </p:txBody>
      </p:sp>
      <p:sp>
        <p:nvSpPr>
          <p:cNvPr id="38915" name="Rectangle 2"/>
          <p:cNvSpPr>
            <a:spLocks noChangeArrowheads="1"/>
          </p:cNvSpPr>
          <p:nvPr>
            <p:custDataLst>
              <p:tags r:id="rId4"/>
            </p:custDataLst>
          </p:nvPr>
        </p:nvSpPr>
        <p:spPr bwMode="auto">
          <a:xfrm>
            <a:off x="533400" y="1066800"/>
            <a:ext cx="8077200" cy="51816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marL="342900" indent="-342900">
              <a:spcBef>
                <a:spcPct val="20000"/>
              </a:spcBef>
            </a:pPr>
            <a:endParaRPr lang="en-US" sz="3200" dirty="0">
              <a:latin typeface="Calibri" pitchFamily="34" charset="0"/>
              <a:cs typeface="Arial" pitchFamily="34" charset="0"/>
            </a:endParaRPr>
          </a:p>
          <a:p>
            <a:pPr marL="342900" indent="-342900">
              <a:spcBef>
                <a:spcPct val="20000"/>
              </a:spcBef>
            </a:pPr>
            <a:endParaRPr lang="en-US" sz="3200" dirty="0">
              <a:latin typeface="Calibri" pitchFamily="34" charset="0"/>
              <a:cs typeface="Arial" pitchFamily="34" charset="0"/>
            </a:endParaRPr>
          </a:p>
          <a:p>
            <a:pPr marL="342900" indent="-342900">
              <a:spcBef>
                <a:spcPct val="20000"/>
              </a:spcBef>
            </a:pPr>
            <a:endParaRPr lang="en-US" sz="3200" dirty="0">
              <a:latin typeface="Calibri" pitchFamily="34" charset="0"/>
              <a:cs typeface="Arial" pitchFamily="34" charset="0"/>
            </a:endParaRPr>
          </a:p>
        </p:txBody>
      </p:sp>
      <p:graphicFrame>
        <p:nvGraphicFramePr>
          <p:cNvPr id="2" name="Object 1"/>
          <p:cNvGraphicFramePr>
            <a:graphicFrameLocks noGrp="1" noChangeAspect="1"/>
          </p:cNvGraphicFramePr>
          <p:nvPr>
            <p:custDataLst>
              <p:tags r:id="rId5"/>
            </p:custDataLst>
            <p:extLst>
              <p:ext uri="{D42A27DB-BD31-4B8C-83A1-F6EECF244321}">
                <p14:modId xmlns:p14="http://schemas.microsoft.com/office/powerpoint/2010/main" val="951912320"/>
              </p:ext>
            </p:extLst>
          </p:nvPr>
        </p:nvGraphicFramePr>
        <p:xfrm>
          <a:off x="604731" y="2438400"/>
          <a:ext cx="4119669" cy="3965061"/>
        </p:xfrm>
        <a:graphic>
          <a:graphicData uri="http://schemas.openxmlformats.org/presentationml/2006/ole">
            <mc:AlternateContent xmlns:mc="http://schemas.openxmlformats.org/markup-compatibility/2006">
              <mc:Choice xmlns:v="urn:schemas-microsoft-com:vml" Requires="v">
                <p:oleObj spid="_x0000_s12305" name="VISIO" r:id="rId8" imgW="1952450" imgH="1879176" progId="Visio.Drawing.6">
                  <p:embed/>
                </p:oleObj>
              </mc:Choice>
              <mc:Fallback>
                <p:oleObj name="VISIO" r:id="rId8" imgW="1952450" imgH="1879176" progId="Visio.Drawing.6">
                  <p:embed/>
                  <p:pic>
                    <p:nvPicPr>
                      <p:cNvPr id="2" name="Object 1"/>
                      <p:cNvPicPr>
                        <a:picLocks noGrp="1"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604731" y="2438400"/>
                        <a:ext cx="4119669" cy="396506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oleObj>
              </mc:Fallback>
            </mc:AlternateContent>
          </a:graphicData>
        </a:graphic>
      </p:graphicFrame>
      <p:sp>
        <p:nvSpPr>
          <p:cNvPr id="3" name="Slide Number Placeholder 2"/>
          <p:cNvSpPr>
            <a:spLocks noGrp="1"/>
          </p:cNvSpPr>
          <p:nvPr>
            <p:ph type="sldNum" sz="quarter" idx="10"/>
          </p:nvPr>
        </p:nvSpPr>
        <p:spPr/>
        <p:txBody>
          <a:bodyPr/>
          <a:lstStyle/>
          <a:p>
            <a:fld id="{3F7A0F0B-C524-490E-9528-FEC33668804C}" type="slidenum">
              <a:rPr lang="en-US" smtClean="0"/>
              <a:pPr/>
              <a:t>44</a:t>
            </a:fld>
            <a:endParaRPr lang="en-US"/>
          </a:p>
        </p:txBody>
      </p:sp>
      <p:sp>
        <p:nvSpPr>
          <p:cNvPr id="8" name="TextBox 7"/>
          <p:cNvSpPr txBox="1"/>
          <p:nvPr/>
        </p:nvSpPr>
        <p:spPr>
          <a:xfrm>
            <a:off x="5334000" y="2822061"/>
            <a:ext cx="3048000" cy="523220"/>
          </a:xfrm>
          <a:prstGeom prst="rect">
            <a:avLst/>
          </a:prstGeom>
          <a:noFill/>
        </p:spPr>
        <p:txBody>
          <a:bodyPr wrap="square" rtlCol="0">
            <a:spAutoFit/>
          </a:bodyPr>
          <a:lstStyle/>
          <a:p>
            <a:r>
              <a:rPr lang="en-US" sz="2800" b="1" dirty="0" err="1">
                <a:solidFill>
                  <a:srgbClr val="FF0000"/>
                </a:solidFill>
                <a:latin typeface="Calibri" pitchFamily="34" charset="0"/>
              </a:rPr>
              <a:t>t</a:t>
            </a:r>
            <a:r>
              <a:rPr lang="en-US" sz="2800" b="1" baseline="-25000" dirty="0" err="1">
                <a:solidFill>
                  <a:srgbClr val="FF0000"/>
                </a:solidFill>
                <a:latin typeface="Calibri" pitchFamily="34" charset="0"/>
              </a:rPr>
              <a:t>ccq</a:t>
            </a:r>
            <a:endParaRPr lang="de-CH" sz="2800" b="1" baseline="-25000" dirty="0">
              <a:solidFill>
                <a:srgbClr val="0432FF"/>
              </a:solidFill>
              <a:latin typeface="Calibri" pitchFamily="34" charset="0"/>
            </a:endParaRPr>
          </a:p>
        </p:txBody>
      </p:sp>
      <p:pic>
        <p:nvPicPr>
          <p:cNvPr id="10" name="Picture 9"/>
          <p:cNvPicPr>
            <a:picLocks noChangeAspect="1"/>
          </p:cNvPicPr>
          <p:nvPr/>
        </p:nvPicPr>
        <p:blipFill>
          <a:blip r:embed="rId10"/>
          <a:stretch>
            <a:fillRect/>
          </a:stretch>
        </p:blipFill>
        <p:spPr>
          <a:xfrm>
            <a:off x="723900" y="2499547"/>
            <a:ext cx="4038600" cy="1417319"/>
          </a:xfrm>
          <a:prstGeom prst="rect">
            <a:avLst/>
          </a:prstGeom>
        </p:spPr>
      </p:pic>
      <p:grpSp>
        <p:nvGrpSpPr>
          <p:cNvPr id="7" name="Group 6">
            <a:extLst>
              <a:ext uri="{FF2B5EF4-FFF2-40B4-BE49-F238E27FC236}">
                <a16:creationId xmlns:a16="http://schemas.microsoft.com/office/drawing/2014/main" id="{FE58116C-3F19-4080-B9BB-94D7CB079D97}"/>
              </a:ext>
            </a:extLst>
          </p:cNvPr>
          <p:cNvGrpSpPr/>
          <p:nvPr/>
        </p:nvGrpSpPr>
        <p:grpSpPr>
          <a:xfrm>
            <a:off x="1600200" y="1855091"/>
            <a:ext cx="2667000" cy="1622850"/>
            <a:chOff x="1600200" y="1855091"/>
            <a:chExt cx="2667000" cy="1622850"/>
          </a:xfrm>
        </p:grpSpPr>
        <p:sp>
          <p:nvSpPr>
            <p:cNvPr id="11" name="TextBox 10">
              <a:extLst>
                <a:ext uri="{FF2B5EF4-FFF2-40B4-BE49-F238E27FC236}">
                  <a16:creationId xmlns:a16="http://schemas.microsoft.com/office/drawing/2014/main" id="{ADFD03C0-7FF6-4E4F-AA30-9FFEAD0FBB2D}"/>
                </a:ext>
              </a:extLst>
            </p:cNvPr>
            <p:cNvSpPr txBox="1"/>
            <p:nvPr/>
          </p:nvSpPr>
          <p:spPr>
            <a:xfrm>
              <a:off x="1600200" y="1855091"/>
              <a:ext cx="2667000" cy="707886"/>
            </a:xfrm>
            <a:prstGeom prst="rect">
              <a:avLst/>
            </a:prstGeom>
            <a:noFill/>
          </p:spPr>
          <p:txBody>
            <a:bodyPr wrap="square" rtlCol="0">
              <a:spAutoFit/>
            </a:bodyPr>
            <a:lstStyle/>
            <a:p>
              <a:pPr algn="ctr"/>
              <a:r>
                <a:rPr lang="en-US" sz="2000" b="1" i="1" dirty="0">
                  <a:solidFill>
                    <a:srgbClr val="FF0000"/>
                  </a:solidFill>
                  <a:latin typeface="Calibri" pitchFamily="34" charset="0"/>
                </a:rPr>
                <a:t>Must not change until </a:t>
              </a:r>
              <a:r>
                <a:rPr lang="en-US" sz="2000" b="1" i="1" dirty="0" err="1">
                  <a:solidFill>
                    <a:srgbClr val="FF0000"/>
                  </a:solidFill>
                  <a:latin typeface="Calibri" pitchFamily="34" charset="0"/>
                </a:rPr>
                <a:t>t</a:t>
              </a:r>
              <a:r>
                <a:rPr lang="en-US" sz="2000" b="1" i="1" baseline="-25000" dirty="0" err="1">
                  <a:solidFill>
                    <a:srgbClr val="FF0000"/>
                  </a:solidFill>
                  <a:latin typeface="Calibri" pitchFamily="34" charset="0"/>
                </a:rPr>
                <a:t>hold</a:t>
              </a:r>
              <a:r>
                <a:rPr lang="en-US" sz="2000" b="1" i="1" baseline="-25000" dirty="0">
                  <a:solidFill>
                    <a:srgbClr val="FF0000"/>
                  </a:solidFill>
                  <a:latin typeface="Calibri" pitchFamily="34" charset="0"/>
                </a:rPr>
                <a:t> </a:t>
              </a:r>
              <a:r>
                <a:rPr lang="en-US" sz="2000" b="1" i="1" dirty="0">
                  <a:solidFill>
                    <a:srgbClr val="FF0000"/>
                  </a:solidFill>
                  <a:latin typeface="Calibri" pitchFamily="34" charset="0"/>
                </a:rPr>
                <a:t>after the clock</a:t>
              </a:r>
              <a:endParaRPr lang="de-CH" sz="2000" b="1" i="1" dirty="0">
                <a:solidFill>
                  <a:srgbClr val="0432FF"/>
                </a:solidFill>
                <a:latin typeface="Calibri" pitchFamily="34" charset="0"/>
              </a:endParaRPr>
            </a:p>
          </p:txBody>
        </p:sp>
        <p:sp>
          <p:nvSpPr>
            <p:cNvPr id="4" name="Oval 3">
              <a:extLst>
                <a:ext uri="{FF2B5EF4-FFF2-40B4-BE49-F238E27FC236}">
                  <a16:creationId xmlns:a16="http://schemas.microsoft.com/office/drawing/2014/main" id="{0CD7FCDC-45AD-4163-AA40-B6FF3597E3F5}"/>
                </a:ext>
              </a:extLst>
            </p:cNvPr>
            <p:cNvSpPr/>
            <p:nvPr/>
          </p:nvSpPr>
          <p:spPr bwMode="auto">
            <a:xfrm>
              <a:off x="3657600" y="2919795"/>
              <a:ext cx="533400" cy="558146"/>
            </a:xfrm>
            <a:prstGeom prst="ellipse">
              <a:avLst/>
            </a:prstGeom>
            <a:noFill/>
            <a:ln w="3810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Arial" pitchFamily="34" charset="0"/>
              </a:endParaRPr>
            </a:p>
          </p:txBody>
        </p:sp>
        <p:cxnSp>
          <p:nvCxnSpPr>
            <p:cNvPr id="13" name="Straight Arrow Connector 12">
              <a:extLst>
                <a:ext uri="{FF2B5EF4-FFF2-40B4-BE49-F238E27FC236}">
                  <a16:creationId xmlns:a16="http://schemas.microsoft.com/office/drawing/2014/main" id="{931313CC-57E8-40C0-B2AA-90EE54506E16}"/>
                </a:ext>
              </a:extLst>
            </p:cNvPr>
            <p:cNvCxnSpPr>
              <a:cxnSpLocks/>
              <a:stCxn id="11" idx="2"/>
              <a:endCxn id="4" idx="1"/>
            </p:cNvCxnSpPr>
            <p:nvPr/>
          </p:nvCxnSpPr>
          <p:spPr bwMode="auto">
            <a:xfrm>
              <a:off x="2933700" y="2562977"/>
              <a:ext cx="802015" cy="438557"/>
            </a:xfrm>
            <a:prstGeom prst="straightConnector1">
              <a:avLst/>
            </a:prstGeom>
            <a:solidFill>
              <a:srgbClr val="C0C0C0"/>
            </a:solidFill>
            <a:ln w="38100" cap="flat" cmpd="sng" algn="ctr">
              <a:solidFill>
                <a:srgbClr val="FF0000"/>
              </a:solidFill>
              <a:prstDash val="solid"/>
              <a:round/>
              <a:headEnd type="none" w="med" len="med"/>
              <a:tailEnd type="triangle"/>
            </a:ln>
            <a:effectLst/>
          </p:spPr>
        </p:cxnSp>
      </p:grpSp>
      <p:sp>
        <p:nvSpPr>
          <p:cNvPr id="17" name="Rounded Rectangle 8">
            <a:extLst>
              <a:ext uri="{FF2B5EF4-FFF2-40B4-BE49-F238E27FC236}">
                <a16:creationId xmlns:a16="http://schemas.microsoft.com/office/drawing/2014/main" id="{560B5B2D-1E50-47A5-90A9-C507310A3087}"/>
              </a:ext>
            </a:extLst>
          </p:cNvPr>
          <p:cNvSpPr/>
          <p:nvPr/>
        </p:nvSpPr>
        <p:spPr bwMode="auto">
          <a:xfrm>
            <a:off x="1371601" y="3937000"/>
            <a:ext cx="381000" cy="2393950"/>
          </a:xfrm>
          <a:prstGeom prst="roundRect">
            <a:avLst/>
          </a:prstGeom>
          <a:noFill/>
          <a:ln w="38100">
            <a:solidFill>
              <a:srgbClr val="FF0000"/>
            </a:solidFill>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Arial" pitchFamily="34" charset="0"/>
            </a:endParaRPr>
          </a:p>
        </p:txBody>
      </p:sp>
      <p:sp>
        <p:nvSpPr>
          <p:cNvPr id="18" name="Arc 17">
            <a:extLst>
              <a:ext uri="{FF2B5EF4-FFF2-40B4-BE49-F238E27FC236}">
                <a16:creationId xmlns:a16="http://schemas.microsoft.com/office/drawing/2014/main" id="{9B489E06-9BC6-4936-B1AC-A70604DB6B08}"/>
              </a:ext>
            </a:extLst>
          </p:cNvPr>
          <p:cNvSpPr/>
          <p:nvPr/>
        </p:nvSpPr>
        <p:spPr bwMode="auto">
          <a:xfrm flipH="1" flipV="1">
            <a:off x="1243013" y="2499545"/>
            <a:ext cx="1119187" cy="772291"/>
          </a:xfrm>
          <a:prstGeom prst="arc">
            <a:avLst>
              <a:gd name="adj1" fmla="val 15199226"/>
              <a:gd name="adj2" fmla="val 0"/>
            </a:avLst>
          </a:prstGeom>
          <a:noFill/>
          <a:ln w="57150" cap="flat" cmpd="sng" algn="ctr">
            <a:solidFill>
              <a:srgbClr val="FF0000"/>
            </a:solidFill>
            <a:prstDash val="solid"/>
            <a:round/>
            <a:headEnd type="triangl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Arial" pitchFamily="34" charset="0"/>
            </a:endParaRPr>
          </a:p>
        </p:txBody>
      </p:sp>
    </p:spTree>
    <p:extLst>
      <p:ext uri="{BB962C8B-B14F-4D97-AF65-F5344CB8AC3E}">
        <p14:creationId xmlns:p14="http://schemas.microsoft.com/office/powerpoint/2010/main" val="335447875"/>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8917">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8917">
                                            <p:txEl>
                                              <p:pRg st="1" end="1"/>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xit" presetSubtype="0" fill="hold" nodeType="clickEffect">
                                  <p:stCondLst>
                                    <p:cond delay="0"/>
                                  </p:stCondLst>
                                  <p:childTnLst>
                                    <p:set>
                                      <p:cBhvr>
                                        <p:cTn id="22" dur="1" fill="hold">
                                          <p:stCondLst>
                                            <p:cond delay="0"/>
                                          </p:stCondLst>
                                        </p:cTn>
                                        <p:tgtEl>
                                          <p:spTgt spid="7"/>
                                        </p:tgtEl>
                                        <p:attrNameLst>
                                          <p:attrName>style.visibility</p:attrName>
                                        </p:attrNameLst>
                                      </p:cBhvr>
                                      <p:to>
                                        <p:strVal val="hidden"/>
                                      </p:to>
                                    </p:set>
                                  </p:childTnLst>
                                </p:cTn>
                              </p:par>
                              <p:par>
                                <p:cTn id="23" presetID="1" presetClass="entr" presetSubtype="0" fill="hold" grpId="0" nodeType="withEffect">
                                  <p:stCondLst>
                                    <p:cond delay="0"/>
                                  </p:stCondLst>
                                  <p:childTnLst>
                                    <p:set>
                                      <p:cBhvr>
                                        <p:cTn id="24" dur="1" fill="hold">
                                          <p:stCondLst>
                                            <p:cond delay="0"/>
                                          </p:stCondLst>
                                        </p:cTn>
                                        <p:tgtEl>
                                          <p:spTgt spid="8"/>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17"/>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917" grpId="0" build="p"/>
      <p:bldP spid="8" grpId="0"/>
      <p:bldP spid="17" grpId="0" animBg="1"/>
      <p:bldP spid="18" grpId="0" animBg="1"/>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6" name="Rectangle 3"/>
          <p:cNvSpPr>
            <a:spLocks noGrp="1" noChangeArrowheads="1"/>
          </p:cNvSpPr>
          <p:nvPr>
            <p:ph type="title"/>
            <p:custDataLst>
              <p:tags r:id="rId2"/>
            </p:custDataLst>
          </p:nvPr>
        </p:nvSpPr>
        <p:spPr/>
        <p:txBody>
          <a:bodyPr/>
          <a:lstStyle/>
          <a:p>
            <a:r>
              <a:rPr lang="en-US" dirty="0"/>
              <a:t>Hold Time Constraint</a:t>
            </a:r>
          </a:p>
        </p:txBody>
      </p:sp>
      <p:sp>
        <p:nvSpPr>
          <p:cNvPr id="38915" name="Rectangle 2"/>
          <p:cNvSpPr>
            <a:spLocks noChangeArrowheads="1"/>
          </p:cNvSpPr>
          <p:nvPr>
            <p:custDataLst>
              <p:tags r:id="rId3"/>
            </p:custDataLst>
          </p:nvPr>
        </p:nvSpPr>
        <p:spPr bwMode="auto">
          <a:xfrm>
            <a:off x="533400" y="1066800"/>
            <a:ext cx="8077200" cy="51816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marL="342900" indent="-342900">
              <a:spcBef>
                <a:spcPct val="20000"/>
              </a:spcBef>
            </a:pPr>
            <a:endParaRPr lang="en-US" sz="3200" dirty="0">
              <a:latin typeface="Calibri" pitchFamily="34" charset="0"/>
              <a:cs typeface="Arial" pitchFamily="34" charset="0"/>
            </a:endParaRPr>
          </a:p>
          <a:p>
            <a:pPr marL="342900" indent="-342900">
              <a:spcBef>
                <a:spcPct val="20000"/>
              </a:spcBef>
            </a:pPr>
            <a:endParaRPr lang="en-US" sz="3200" dirty="0">
              <a:latin typeface="Calibri" pitchFamily="34" charset="0"/>
              <a:cs typeface="Arial" pitchFamily="34" charset="0"/>
            </a:endParaRPr>
          </a:p>
          <a:p>
            <a:pPr marL="342900" indent="-342900">
              <a:spcBef>
                <a:spcPct val="20000"/>
              </a:spcBef>
            </a:pPr>
            <a:endParaRPr lang="en-US" sz="3200" dirty="0">
              <a:latin typeface="Calibri" pitchFamily="34" charset="0"/>
              <a:cs typeface="Arial" pitchFamily="34" charset="0"/>
            </a:endParaRPr>
          </a:p>
        </p:txBody>
      </p:sp>
      <p:graphicFrame>
        <p:nvGraphicFramePr>
          <p:cNvPr id="2" name="Object 1"/>
          <p:cNvGraphicFramePr>
            <a:graphicFrameLocks noGrp="1" noChangeAspect="1"/>
          </p:cNvGraphicFramePr>
          <p:nvPr>
            <p:custDataLst>
              <p:tags r:id="rId4"/>
            </p:custDataLst>
            <p:extLst/>
          </p:nvPr>
        </p:nvGraphicFramePr>
        <p:xfrm>
          <a:off x="604731" y="2438400"/>
          <a:ext cx="4119669" cy="3965061"/>
        </p:xfrm>
        <a:graphic>
          <a:graphicData uri="http://schemas.openxmlformats.org/presentationml/2006/ole">
            <mc:AlternateContent xmlns:mc="http://schemas.openxmlformats.org/markup-compatibility/2006">
              <mc:Choice xmlns:v="urn:schemas-microsoft-com:vml" Requires="v">
                <p:oleObj spid="_x0000_s13329" name="VISIO" r:id="rId8" imgW="1952450" imgH="1879176" progId="Visio.Drawing.6">
                  <p:embed/>
                </p:oleObj>
              </mc:Choice>
              <mc:Fallback>
                <p:oleObj name="VISIO" r:id="rId8" imgW="1952450" imgH="1879176" progId="Visio.Drawing.6">
                  <p:embed/>
                  <p:pic>
                    <p:nvPicPr>
                      <p:cNvPr id="2" name="Object 1"/>
                      <p:cNvPicPr>
                        <a:picLocks noGrp="1"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604731" y="2438400"/>
                        <a:ext cx="4119669" cy="396506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oleObj>
              </mc:Fallback>
            </mc:AlternateContent>
          </a:graphicData>
        </a:graphic>
      </p:graphicFrame>
      <p:sp>
        <p:nvSpPr>
          <p:cNvPr id="3" name="Slide Number Placeholder 2"/>
          <p:cNvSpPr>
            <a:spLocks noGrp="1"/>
          </p:cNvSpPr>
          <p:nvPr>
            <p:ph type="sldNum" sz="quarter" idx="10"/>
          </p:nvPr>
        </p:nvSpPr>
        <p:spPr/>
        <p:txBody>
          <a:bodyPr/>
          <a:lstStyle/>
          <a:p>
            <a:fld id="{3F7A0F0B-C524-490E-9528-FEC33668804C}" type="slidenum">
              <a:rPr lang="en-US" smtClean="0"/>
              <a:pPr/>
              <a:t>45</a:t>
            </a:fld>
            <a:endParaRPr lang="en-US"/>
          </a:p>
        </p:txBody>
      </p:sp>
      <p:sp>
        <p:nvSpPr>
          <p:cNvPr id="8" name="TextBox 7"/>
          <p:cNvSpPr txBox="1"/>
          <p:nvPr/>
        </p:nvSpPr>
        <p:spPr>
          <a:xfrm>
            <a:off x="5334000" y="2822061"/>
            <a:ext cx="3048000" cy="523220"/>
          </a:xfrm>
          <a:prstGeom prst="rect">
            <a:avLst/>
          </a:prstGeom>
          <a:noFill/>
        </p:spPr>
        <p:txBody>
          <a:bodyPr wrap="square" rtlCol="0">
            <a:spAutoFit/>
          </a:bodyPr>
          <a:lstStyle/>
          <a:p>
            <a:r>
              <a:rPr lang="en-US" sz="2800" b="1" dirty="0" err="1">
                <a:solidFill>
                  <a:srgbClr val="0432FF"/>
                </a:solidFill>
                <a:latin typeface="Calibri" pitchFamily="34" charset="0"/>
              </a:rPr>
              <a:t>t</a:t>
            </a:r>
            <a:r>
              <a:rPr lang="en-US" sz="2800" b="1" baseline="-25000" dirty="0" err="1">
                <a:solidFill>
                  <a:srgbClr val="0432FF"/>
                </a:solidFill>
                <a:latin typeface="Calibri" pitchFamily="34" charset="0"/>
              </a:rPr>
              <a:t>ccq</a:t>
            </a:r>
            <a:r>
              <a:rPr lang="en-US" sz="2800" b="1" dirty="0">
                <a:solidFill>
                  <a:srgbClr val="0432FF"/>
                </a:solidFill>
                <a:latin typeface="Calibri" pitchFamily="34" charset="0"/>
              </a:rPr>
              <a:t> + </a:t>
            </a:r>
            <a:r>
              <a:rPr lang="en-US" sz="2800" b="1" dirty="0" err="1">
                <a:solidFill>
                  <a:srgbClr val="FF0000"/>
                </a:solidFill>
                <a:latin typeface="Calibri" pitchFamily="34" charset="0"/>
              </a:rPr>
              <a:t>t</a:t>
            </a:r>
            <a:r>
              <a:rPr lang="en-US" sz="2800" b="1" baseline="-25000" dirty="0" err="1">
                <a:solidFill>
                  <a:srgbClr val="FF0000"/>
                </a:solidFill>
                <a:latin typeface="Calibri" pitchFamily="34" charset="0"/>
              </a:rPr>
              <a:t>cd</a:t>
            </a:r>
            <a:endParaRPr lang="de-CH" sz="2800" b="1" baseline="-25000" dirty="0">
              <a:solidFill>
                <a:srgbClr val="FF0000"/>
              </a:solidFill>
              <a:latin typeface="Calibri" pitchFamily="34" charset="0"/>
            </a:endParaRPr>
          </a:p>
        </p:txBody>
      </p:sp>
      <p:sp>
        <p:nvSpPr>
          <p:cNvPr id="10" name="Rectangle 4"/>
          <p:cNvSpPr>
            <a:spLocks noGrp="1" noChangeArrowheads="1"/>
          </p:cNvSpPr>
          <p:nvPr>
            <p:ph idx="1"/>
            <p:custDataLst>
              <p:tags r:id="rId5"/>
            </p:custDataLst>
          </p:nvPr>
        </p:nvSpPr>
        <p:spPr>
          <a:xfrm>
            <a:off x="228600" y="997527"/>
            <a:ext cx="8610600" cy="5193723"/>
          </a:xfrm>
        </p:spPr>
        <p:txBody>
          <a:bodyPr/>
          <a:lstStyle/>
          <a:p>
            <a:r>
              <a:rPr lang="en-US" sz="2000" b="1" dirty="0">
                <a:solidFill>
                  <a:srgbClr val="008000"/>
                </a:solidFill>
              </a:rPr>
              <a:t>Safe timing </a:t>
            </a:r>
            <a:r>
              <a:rPr lang="en-US" sz="2000" dirty="0"/>
              <a:t>depends on the </a:t>
            </a:r>
            <a:r>
              <a:rPr lang="en-US" sz="2000" b="1" dirty="0"/>
              <a:t>minimum</a:t>
            </a:r>
            <a:r>
              <a:rPr lang="en-US" sz="2000" dirty="0"/>
              <a:t> delay from R1 to R2</a:t>
            </a:r>
          </a:p>
          <a:p>
            <a:r>
              <a:rPr lang="en-US" sz="2000" b="1" dirty="0">
                <a:solidFill>
                  <a:srgbClr val="0432FF"/>
                </a:solidFill>
              </a:rPr>
              <a:t>D2 </a:t>
            </a:r>
            <a:r>
              <a:rPr lang="en-US" sz="2000" dirty="0"/>
              <a:t>(i.e., R2 input) must be stable for at least </a:t>
            </a:r>
            <a:r>
              <a:rPr lang="en-US" sz="2000" b="1" i="1" dirty="0" err="1">
                <a:solidFill>
                  <a:srgbClr val="0432FF"/>
                </a:solidFill>
              </a:rPr>
              <a:t>t</a:t>
            </a:r>
            <a:r>
              <a:rPr lang="en-US" sz="2000" b="1" baseline="-25000" dirty="0" err="1">
                <a:solidFill>
                  <a:srgbClr val="0432FF"/>
                </a:solidFill>
              </a:rPr>
              <a:t>hold</a:t>
            </a:r>
            <a:r>
              <a:rPr lang="en-US" sz="2000" b="1" dirty="0">
                <a:solidFill>
                  <a:srgbClr val="0432FF"/>
                </a:solidFill>
              </a:rPr>
              <a:t> after </a:t>
            </a:r>
            <a:r>
              <a:rPr lang="en-US" sz="2000" dirty="0"/>
              <a:t>the clock edge</a:t>
            </a:r>
          </a:p>
        </p:txBody>
      </p:sp>
      <p:pic>
        <p:nvPicPr>
          <p:cNvPr id="11" name="Picture 10"/>
          <p:cNvPicPr>
            <a:picLocks noChangeAspect="1"/>
          </p:cNvPicPr>
          <p:nvPr/>
        </p:nvPicPr>
        <p:blipFill>
          <a:blip r:embed="rId10"/>
          <a:stretch>
            <a:fillRect/>
          </a:stretch>
        </p:blipFill>
        <p:spPr>
          <a:xfrm>
            <a:off x="723900" y="2499547"/>
            <a:ext cx="4038600" cy="1417319"/>
          </a:xfrm>
          <a:prstGeom prst="rect">
            <a:avLst/>
          </a:prstGeom>
        </p:spPr>
      </p:pic>
      <p:sp>
        <p:nvSpPr>
          <p:cNvPr id="9" name="Rounded Rectangle 8"/>
          <p:cNvSpPr/>
          <p:nvPr/>
        </p:nvSpPr>
        <p:spPr bwMode="auto">
          <a:xfrm>
            <a:off x="1676400" y="3937000"/>
            <a:ext cx="690563" cy="2393950"/>
          </a:xfrm>
          <a:prstGeom prst="roundRect">
            <a:avLst/>
          </a:prstGeom>
          <a:noFill/>
          <a:ln w="38100">
            <a:solidFill>
              <a:srgbClr val="FF0000"/>
            </a:solidFill>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Arial" pitchFamily="34" charset="0"/>
            </a:endParaRPr>
          </a:p>
        </p:txBody>
      </p:sp>
      <p:cxnSp>
        <p:nvCxnSpPr>
          <p:cNvPr id="12" name="Straight Arrow Connector 11"/>
          <p:cNvCxnSpPr/>
          <p:nvPr/>
        </p:nvCxnSpPr>
        <p:spPr bwMode="auto">
          <a:xfrm>
            <a:off x="1863725" y="3253750"/>
            <a:ext cx="1844675" cy="0"/>
          </a:xfrm>
          <a:prstGeom prst="straightConnector1">
            <a:avLst/>
          </a:prstGeom>
          <a:solidFill>
            <a:srgbClr val="C0C0C0"/>
          </a:solidFill>
          <a:ln w="57150" cap="flat" cmpd="sng" algn="ctr">
            <a:solidFill>
              <a:srgbClr val="FF0000"/>
            </a:solidFill>
            <a:prstDash val="solid"/>
            <a:round/>
            <a:headEnd type="none" w="med" len="med"/>
            <a:tailEnd type="triangle"/>
          </a:ln>
          <a:effectLst/>
        </p:spPr>
      </p:cxnSp>
    </p:spTree>
    <p:extLst>
      <p:ext uri="{BB962C8B-B14F-4D97-AF65-F5344CB8AC3E}">
        <p14:creationId xmlns:p14="http://schemas.microsoft.com/office/powerpoint/2010/main" val="3975121162"/>
      </p:ext>
    </p:extLst>
  </p:cSld>
  <p:clrMapOvr>
    <a:masterClrMapping/>
  </p:clrMapOvr>
  <p:transition/>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6" name="Rectangle 3"/>
          <p:cNvSpPr>
            <a:spLocks noGrp="1" noChangeArrowheads="1"/>
          </p:cNvSpPr>
          <p:nvPr>
            <p:ph type="title"/>
            <p:custDataLst>
              <p:tags r:id="rId2"/>
            </p:custDataLst>
          </p:nvPr>
        </p:nvSpPr>
        <p:spPr/>
        <p:txBody>
          <a:bodyPr/>
          <a:lstStyle/>
          <a:p>
            <a:r>
              <a:rPr lang="en-US" dirty="0"/>
              <a:t>Hold Time Constraint</a:t>
            </a:r>
          </a:p>
        </p:txBody>
      </p:sp>
      <p:sp>
        <p:nvSpPr>
          <p:cNvPr id="38915" name="Rectangle 2"/>
          <p:cNvSpPr>
            <a:spLocks noChangeArrowheads="1"/>
          </p:cNvSpPr>
          <p:nvPr>
            <p:custDataLst>
              <p:tags r:id="rId3"/>
            </p:custDataLst>
          </p:nvPr>
        </p:nvSpPr>
        <p:spPr bwMode="auto">
          <a:xfrm>
            <a:off x="533400" y="1066800"/>
            <a:ext cx="8077200" cy="51816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marL="342900" indent="-342900">
              <a:spcBef>
                <a:spcPct val="20000"/>
              </a:spcBef>
            </a:pPr>
            <a:endParaRPr lang="en-US" sz="3200" dirty="0">
              <a:latin typeface="Calibri" pitchFamily="34" charset="0"/>
              <a:cs typeface="Arial" pitchFamily="34" charset="0"/>
            </a:endParaRPr>
          </a:p>
          <a:p>
            <a:pPr marL="342900" indent="-342900">
              <a:spcBef>
                <a:spcPct val="20000"/>
              </a:spcBef>
            </a:pPr>
            <a:endParaRPr lang="en-US" sz="3200" dirty="0">
              <a:latin typeface="Calibri" pitchFamily="34" charset="0"/>
              <a:cs typeface="Arial" pitchFamily="34" charset="0"/>
            </a:endParaRPr>
          </a:p>
          <a:p>
            <a:pPr marL="342900" indent="-342900">
              <a:spcBef>
                <a:spcPct val="20000"/>
              </a:spcBef>
            </a:pPr>
            <a:endParaRPr lang="en-US" sz="3200" dirty="0">
              <a:latin typeface="Calibri" pitchFamily="34" charset="0"/>
              <a:cs typeface="Arial" pitchFamily="34" charset="0"/>
            </a:endParaRPr>
          </a:p>
        </p:txBody>
      </p:sp>
      <p:graphicFrame>
        <p:nvGraphicFramePr>
          <p:cNvPr id="2" name="Object 1"/>
          <p:cNvGraphicFramePr>
            <a:graphicFrameLocks noGrp="1" noChangeAspect="1"/>
          </p:cNvGraphicFramePr>
          <p:nvPr>
            <p:custDataLst>
              <p:tags r:id="rId4"/>
            </p:custDataLst>
            <p:extLst/>
          </p:nvPr>
        </p:nvGraphicFramePr>
        <p:xfrm>
          <a:off x="604731" y="2438400"/>
          <a:ext cx="4119669" cy="3965061"/>
        </p:xfrm>
        <a:graphic>
          <a:graphicData uri="http://schemas.openxmlformats.org/presentationml/2006/ole">
            <mc:AlternateContent xmlns:mc="http://schemas.openxmlformats.org/markup-compatibility/2006">
              <mc:Choice xmlns:v="urn:schemas-microsoft-com:vml" Requires="v">
                <p:oleObj spid="_x0000_s14353" name="VISIO" r:id="rId8" imgW="1952450" imgH="1879176" progId="Visio.Drawing.6">
                  <p:embed/>
                </p:oleObj>
              </mc:Choice>
              <mc:Fallback>
                <p:oleObj name="VISIO" r:id="rId8" imgW="1952450" imgH="1879176" progId="Visio.Drawing.6">
                  <p:embed/>
                  <p:pic>
                    <p:nvPicPr>
                      <p:cNvPr id="2" name="Object 1"/>
                      <p:cNvPicPr>
                        <a:picLocks noGrp="1"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604731" y="2438400"/>
                        <a:ext cx="4119669" cy="396506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oleObj>
              </mc:Fallback>
            </mc:AlternateContent>
          </a:graphicData>
        </a:graphic>
      </p:graphicFrame>
      <p:sp>
        <p:nvSpPr>
          <p:cNvPr id="3" name="Slide Number Placeholder 2"/>
          <p:cNvSpPr>
            <a:spLocks noGrp="1"/>
          </p:cNvSpPr>
          <p:nvPr>
            <p:ph type="sldNum" sz="quarter" idx="10"/>
          </p:nvPr>
        </p:nvSpPr>
        <p:spPr/>
        <p:txBody>
          <a:bodyPr/>
          <a:lstStyle/>
          <a:p>
            <a:fld id="{3F7A0F0B-C524-490E-9528-FEC33668804C}" type="slidenum">
              <a:rPr lang="en-US" smtClean="0"/>
              <a:pPr/>
              <a:t>46</a:t>
            </a:fld>
            <a:endParaRPr lang="en-US"/>
          </a:p>
        </p:txBody>
      </p:sp>
      <p:sp>
        <p:nvSpPr>
          <p:cNvPr id="10" name="Rectangle 4"/>
          <p:cNvSpPr>
            <a:spLocks noGrp="1" noChangeArrowheads="1"/>
          </p:cNvSpPr>
          <p:nvPr>
            <p:ph idx="1"/>
            <p:custDataLst>
              <p:tags r:id="rId5"/>
            </p:custDataLst>
          </p:nvPr>
        </p:nvSpPr>
        <p:spPr>
          <a:xfrm>
            <a:off x="228600" y="997527"/>
            <a:ext cx="8610600" cy="5193723"/>
          </a:xfrm>
        </p:spPr>
        <p:txBody>
          <a:bodyPr/>
          <a:lstStyle/>
          <a:p>
            <a:r>
              <a:rPr lang="en-US" sz="2000" b="1" dirty="0">
                <a:solidFill>
                  <a:srgbClr val="008000"/>
                </a:solidFill>
              </a:rPr>
              <a:t>Safe timing </a:t>
            </a:r>
            <a:r>
              <a:rPr lang="en-US" sz="2000" dirty="0"/>
              <a:t>depends on the </a:t>
            </a:r>
            <a:r>
              <a:rPr lang="en-US" sz="2000" b="1" dirty="0"/>
              <a:t>minimum</a:t>
            </a:r>
            <a:r>
              <a:rPr lang="en-US" sz="2000" dirty="0"/>
              <a:t> delay from R1 to R2</a:t>
            </a:r>
          </a:p>
          <a:p>
            <a:r>
              <a:rPr lang="en-US" sz="2000" b="1" dirty="0">
                <a:solidFill>
                  <a:srgbClr val="0432FF"/>
                </a:solidFill>
              </a:rPr>
              <a:t>D2 </a:t>
            </a:r>
            <a:r>
              <a:rPr lang="en-US" sz="2000" dirty="0"/>
              <a:t>(i.e., R2 input) must be stable for at least </a:t>
            </a:r>
            <a:r>
              <a:rPr lang="en-US" sz="2000" b="1" i="1" dirty="0" err="1">
                <a:solidFill>
                  <a:srgbClr val="0432FF"/>
                </a:solidFill>
              </a:rPr>
              <a:t>t</a:t>
            </a:r>
            <a:r>
              <a:rPr lang="en-US" sz="2000" b="1" baseline="-25000" dirty="0" err="1">
                <a:solidFill>
                  <a:srgbClr val="0432FF"/>
                </a:solidFill>
              </a:rPr>
              <a:t>hold</a:t>
            </a:r>
            <a:r>
              <a:rPr lang="en-US" sz="2000" b="1" dirty="0">
                <a:solidFill>
                  <a:srgbClr val="0432FF"/>
                </a:solidFill>
              </a:rPr>
              <a:t> after </a:t>
            </a:r>
            <a:r>
              <a:rPr lang="en-US" sz="2000" dirty="0"/>
              <a:t>the clock edge</a:t>
            </a:r>
          </a:p>
        </p:txBody>
      </p:sp>
      <p:pic>
        <p:nvPicPr>
          <p:cNvPr id="11" name="Picture 10"/>
          <p:cNvPicPr>
            <a:picLocks noChangeAspect="1"/>
          </p:cNvPicPr>
          <p:nvPr/>
        </p:nvPicPr>
        <p:blipFill>
          <a:blip r:embed="rId10"/>
          <a:stretch>
            <a:fillRect/>
          </a:stretch>
        </p:blipFill>
        <p:spPr>
          <a:xfrm>
            <a:off x="723900" y="2499547"/>
            <a:ext cx="4038600" cy="1417319"/>
          </a:xfrm>
          <a:prstGeom prst="rect">
            <a:avLst/>
          </a:prstGeom>
        </p:spPr>
      </p:pic>
      <p:sp>
        <p:nvSpPr>
          <p:cNvPr id="13" name="TextBox 12">
            <a:extLst>
              <a:ext uri="{FF2B5EF4-FFF2-40B4-BE49-F238E27FC236}">
                <a16:creationId xmlns:a16="http://schemas.microsoft.com/office/drawing/2014/main" id="{A613D07C-64FD-41E3-949E-4740239B236C}"/>
              </a:ext>
            </a:extLst>
          </p:cNvPr>
          <p:cNvSpPr txBox="1"/>
          <p:nvPr/>
        </p:nvSpPr>
        <p:spPr>
          <a:xfrm>
            <a:off x="5334000" y="2822061"/>
            <a:ext cx="3048000" cy="954107"/>
          </a:xfrm>
          <a:prstGeom prst="rect">
            <a:avLst/>
          </a:prstGeom>
          <a:noFill/>
        </p:spPr>
        <p:txBody>
          <a:bodyPr wrap="square" rtlCol="0">
            <a:spAutoFit/>
          </a:bodyPr>
          <a:lstStyle/>
          <a:p>
            <a:r>
              <a:rPr lang="en-US" sz="2800" b="1" dirty="0" err="1">
                <a:solidFill>
                  <a:srgbClr val="0432FF"/>
                </a:solidFill>
                <a:latin typeface="Calibri" pitchFamily="34" charset="0"/>
              </a:rPr>
              <a:t>t</a:t>
            </a:r>
            <a:r>
              <a:rPr lang="en-US" sz="2800" b="1" baseline="-25000" dirty="0" err="1">
                <a:solidFill>
                  <a:srgbClr val="0432FF"/>
                </a:solidFill>
                <a:latin typeface="Calibri" pitchFamily="34" charset="0"/>
              </a:rPr>
              <a:t>ccq</a:t>
            </a:r>
            <a:r>
              <a:rPr lang="en-US" sz="2800" b="1" dirty="0">
                <a:solidFill>
                  <a:srgbClr val="0432FF"/>
                </a:solidFill>
                <a:latin typeface="Calibri" pitchFamily="34" charset="0"/>
              </a:rPr>
              <a:t> + </a:t>
            </a:r>
            <a:r>
              <a:rPr lang="en-US" sz="2800" b="1" dirty="0" err="1">
                <a:solidFill>
                  <a:srgbClr val="0432FF"/>
                </a:solidFill>
                <a:latin typeface="Calibri" pitchFamily="34" charset="0"/>
              </a:rPr>
              <a:t>t</a:t>
            </a:r>
            <a:r>
              <a:rPr lang="en-US" sz="2800" b="1" baseline="-25000" dirty="0" err="1">
                <a:solidFill>
                  <a:srgbClr val="0432FF"/>
                </a:solidFill>
                <a:latin typeface="Calibri" pitchFamily="34" charset="0"/>
              </a:rPr>
              <a:t>cd</a:t>
            </a:r>
            <a:r>
              <a:rPr lang="en-US" sz="2800" b="1" dirty="0">
                <a:solidFill>
                  <a:srgbClr val="0432FF"/>
                </a:solidFill>
                <a:latin typeface="Calibri" pitchFamily="34" charset="0"/>
              </a:rPr>
              <a:t> </a:t>
            </a:r>
            <a:r>
              <a:rPr lang="en-US" sz="2800" b="1" dirty="0">
                <a:solidFill>
                  <a:srgbClr val="FF0000"/>
                </a:solidFill>
                <a:latin typeface="Calibri" pitchFamily="34" charset="0"/>
              </a:rPr>
              <a:t>&gt;</a:t>
            </a:r>
            <a:r>
              <a:rPr lang="en-US" sz="2800" b="1" dirty="0">
                <a:solidFill>
                  <a:srgbClr val="0432FF"/>
                </a:solidFill>
                <a:latin typeface="Calibri" pitchFamily="34" charset="0"/>
              </a:rPr>
              <a:t> </a:t>
            </a:r>
            <a:r>
              <a:rPr lang="en-US" sz="2800" b="1" dirty="0" err="1">
                <a:solidFill>
                  <a:srgbClr val="FF0000"/>
                </a:solidFill>
                <a:latin typeface="Calibri" pitchFamily="34" charset="0"/>
              </a:rPr>
              <a:t>t</a:t>
            </a:r>
            <a:r>
              <a:rPr lang="en-US" sz="2800" b="1" baseline="-25000" dirty="0" err="1">
                <a:solidFill>
                  <a:srgbClr val="FF0000"/>
                </a:solidFill>
                <a:latin typeface="Calibri" pitchFamily="34" charset="0"/>
              </a:rPr>
              <a:t>hold</a:t>
            </a:r>
            <a:endParaRPr lang="de-CH" sz="2800" b="1" baseline="-25000" dirty="0">
              <a:solidFill>
                <a:srgbClr val="FF0000"/>
              </a:solidFill>
              <a:latin typeface="Calibri" pitchFamily="34" charset="0"/>
            </a:endParaRPr>
          </a:p>
          <a:p>
            <a:r>
              <a:rPr lang="en-US" sz="2800" b="1" dirty="0">
                <a:solidFill>
                  <a:srgbClr val="0432FF"/>
                </a:solidFill>
                <a:latin typeface="Calibri" pitchFamily="34" charset="0"/>
              </a:rPr>
              <a:t>	</a:t>
            </a:r>
            <a:endParaRPr lang="de-CH" sz="2800" b="1" baseline="-25000" dirty="0">
              <a:solidFill>
                <a:srgbClr val="0432FF"/>
              </a:solidFill>
              <a:latin typeface="Calibri" pitchFamily="34" charset="0"/>
            </a:endParaRPr>
          </a:p>
        </p:txBody>
      </p:sp>
      <p:sp>
        <p:nvSpPr>
          <p:cNvPr id="14" name="Rounded Rectangle 8">
            <a:extLst>
              <a:ext uri="{FF2B5EF4-FFF2-40B4-BE49-F238E27FC236}">
                <a16:creationId xmlns:a16="http://schemas.microsoft.com/office/drawing/2014/main" id="{7B37997B-4D66-48A1-B0F2-5925DA152A16}"/>
              </a:ext>
            </a:extLst>
          </p:cNvPr>
          <p:cNvSpPr/>
          <p:nvPr/>
        </p:nvSpPr>
        <p:spPr bwMode="auto">
          <a:xfrm>
            <a:off x="1371600" y="3937000"/>
            <a:ext cx="995363" cy="2393950"/>
          </a:xfrm>
          <a:prstGeom prst="roundRect">
            <a:avLst/>
          </a:prstGeom>
          <a:noFill/>
          <a:ln w="38100">
            <a:solidFill>
              <a:srgbClr val="FF0000"/>
            </a:solidFill>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Arial" pitchFamily="34" charset="0"/>
            </a:endParaRPr>
          </a:p>
        </p:txBody>
      </p:sp>
    </p:spTree>
    <p:extLst>
      <p:ext uri="{BB962C8B-B14F-4D97-AF65-F5344CB8AC3E}">
        <p14:creationId xmlns:p14="http://schemas.microsoft.com/office/powerpoint/2010/main" val="3283201798"/>
      </p:ext>
    </p:extLst>
  </p:cSld>
  <p:clrMapOvr>
    <a:masterClrMapping/>
  </p:clrMapOvr>
  <p:transition/>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6" name="Rectangle 3"/>
          <p:cNvSpPr>
            <a:spLocks noGrp="1" noChangeArrowheads="1"/>
          </p:cNvSpPr>
          <p:nvPr>
            <p:ph type="title"/>
            <p:custDataLst>
              <p:tags r:id="rId2"/>
            </p:custDataLst>
          </p:nvPr>
        </p:nvSpPr>
        <p:spPr/>
        <p:txBody>
          <a:bodyPr/>
          <a:lstStyle/>
          <a:p>
            <a:r>
              <a:rPr lang="en-US" dirty="0"/>
              <a:t>Hold Time Constraint</a:t>
            </a:r>
          </a:p>
        </p:txBody>
      </p:sp>
      <p:sp>
        <p:nvSpPr>
          <p:cNvPr id="38915" name="Rectangle 2"/>
          <p:cNvSpPr>
            <a:spLocks noChangeArrowheads="1"/>
          </p:cNvSpPr>
          <p:nvPr>
            <p:custDataLst>
              <p:tags r:id="rId3"/>
            </p:custDataLst>
          </p:nvPr>
        </p:nvSpPr>
        <p:spPr bwMode="auto">
          <a:xfrm>
            <a:off x="533400" y="1066800"/>
            <a:ext cx="8077200" cy="13716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marL="342900" indent="-342900">
              <a:spcBef>
                <a:spcPct val="20000"/>
              </a:spcBef>
            </a:pPr>
            <a:endParaRPr lang="en-US" sz="3200" dirty="0">
              <a:latin typeface="Calibri" pitchFamily="34" charset="0"/>
              <a:cs typeface="Arial" pitchFamily="34" charset="0"/>
            </a:endParaRPr>
          </a:p>
          <a:p>
            <a:pPr marL="342900" indent="-342900">
              <a:spcBef>
                <a:spcPct val="20000"/>
              </a:spcBef>
            </a:pPr>
            <a:endParaRPr lang="en-US" sz="3200" dirty="0">
              <a:latin typeface="Calibri" pitchFamily="34" charset="0"/>
              <a:cs typeface="Arial" pitchFamily="34" charset="0"/>
            </a:endParaRPr>
          </a:p>
          <a:p>
            <a:pPr marL="342900" indent="-342900">
              <a:spcBef>
                <a:spcPct val="20000"/>
              </a:spcBef>
            </a:pPr>
            <a:endParaRPr lang="en-US" sz="3200" dirty="0">
              <a:latin typeface="Calibri" pitchFamily="34" charset="0"/>
              <a:cs typeface="Arial" pitchFamily="34" charset="0"/>
            </a:endParaRPr>
          </a:p>
        </p:txBody>
      </p:sp>
      <p:graphicFrame>
        <p:nvGraphicFramePr>
          <p:cNvPr id="2" name="Object 1"/>
          <p:cNvGraphicFramePr>
            <a:graphicFrameLocks noGrp="1" noChangeAspect="1"/>
          </p:cNvGraphicFramePr>
          <p:nvPr>
            <p:custDataLst>
              <p:tags r:id="rId4"/>
            </p:custDataLst>
            <p:extLst/>
          </p:nvPr>
        </p:nvGraphicFramePr>
        <p:xfrm>
          <a:off x="604731" y="2438400"/>
          <a:ext cx="4119669" cy="3965061"/>
        </p:xfrm>
        <a:graphic>
          <a:graphicData uri="http://schemas.openxmlformats.org/presentationml/2006/ole">
            <mc:AlternateContent xmlns:mc="http://schemas.openxmlformats.org/markup-compatibility/2006">
              <mc:Choice xmlns:v="urn:schemas-microsoft-com:vml" Requires="v">
                <p:oleObj spid="_x0000_s15377" name="VISIO" r:id="rId8" imgW="1952450" imgH="1879176" progId="Visio.Drawing.6">
                  <p:embed/>
                </p:oleObj>
              </mc:Choice>
              <mc:Fallback>
                <p:oleObj name="VISIO" r:id="rId8" imgW="1952450" imgH="1879176" progId="Visio.Drawing.6">
                  <p:embed/>
                  <p:pic>
                    <p:nvPicPr>
                      <p:cNvPr id="2" name="Object 1"/>
                      <p:cNvPicPr>
                        <a:picLocks noGrp="1"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604731" y="2438400"/>
                        <a:ext cx="4119669" cy="396506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oleObj>
              </mc:Fallback>
            </mc:AlternateContent>
          </a:graphicData>
        </a:graphic>
      </p:graphicFrame>
      <p:sp>
        <p:nvSpPr>
          <p:cNvPr id="3" name="Slide Number Placeholder 2"/>
          <p:cNvSpPr>
            <a:spLocks noGrp="1"/>
          </p:cNvSpPr>
          <p:nvPr>
            <p:ph type="sldNum" sz="quarter" idx="10"/>
          </p:nvPr>
        </p:nvSpPr>
        <p:spPr/>
        <p:txBody>
          <a:bodyPr/>
          <a:lstStyle/>
          <a:p>
            <a:fld id="{3F7A0F0B-C524-490E-9528-FEC33668804C}" type="slidenum">
              <a:rPr lang="en-US" smtClean="0"/>
              <a:pPr/>
              <a:t>47</a:t>
            </a:fld>
            <a:endParaRPr lang="en-US"/>
          </a:p>
        </p:txBody>
      </p:sp>
      <p:sp>
        <p:nvSpPr>
          <p:cNvPr id="8" name="TextBox 7"/>
          <p:cNvSpPr txBox="1"/>
          <p:nvPr/>
        </p:nvSpPr>
        <p:spPr>
          <a:xfrm>
            <a:off x="5334000" y="2822061"/>
            <a:ext cx="3048000" cy="523220"/>
          </a:xfrm>
          <a:prstGeom prst="rect">
            <a:avLst/>
          </a:prstGeom>
          <a:noFill/>
        </p:spPr>
        <p:txBody>
          <a:bodyPr wrap="square" rtlCol="0">
            <a:spAutoFit/>
          </a:bodyPr>
          <a:lstStyle/>
          <a:p>
            <a:r>
              <a:rPr lang="en-US" sz="2800" b="1" dirty="0" err="1">
                <a:latin typeface="Calibri" pitchFamily="34" charset="0"/>
              </a:rPr>
              <a:t>t</a:t>
            </a:r>
            <a:r>
              <a:rPr lang="en-US" sz="2800" b="1" baseline="-25000" dirty="0" err="1">
                <a:latin typeface="Calibri" pitchFamily="34" charset="0"/>
              </a:rPr>
              <a:t>ccq</a:t>
            </a:r>
            <a:r>
              <a:rPr lang="en-US" sz="2800" b="1" dirty="0">
                <a:latin typeface="Calibri" pitchFamily="34" charset="0"/>
              </a:rPr>
              <a:t> + </a:t>
            </a:r>
            <a:r>
              <a:rPr lang="en-US" sz="2800" b="1" dirty="0" err="1">
                <a:latin typeface="Calibri" pitchFamily="34" charset="0"/>
              </a:rPr>
              <a:t>t</a:t>
            </a:r>
            <a:r>
              <a:rPr lang="en-US" sz="2800" b="1" baseline="-25000" dirty="0" err="1">
                <a:latin typeface="Calibri" pitchFamily="34" charset="0"/>
              </a:rPr>
              <a:t>cd</a:t>
            </a:r>
            <a:r>
              <a:rPr lang="en-US" sz="2800" b="1" dirty="0">
                <a:latin typeface="Calibri" pitchFamily="34" charset="0"/>
              </a:rPr>
              <a:t> &gt; </a:t>
            </a:r>
            <a:r>
              <a:rPr lang="en-US" sz="2800" b="1" dirty="0" err="1">
                <a:latin typeface="Calibri" pitchFamily="34" charset="0"/>
              </a:rPr>
              <a:t>t</a:t>
            </a:r>
            <a:r>
              <a:rPr lang="en-US" sz="2800" b="1" baseline="-25000" dirty="0" err="1">
                <a:latin typeface="Calibri" pitchFamily="34" charset="0"/>
              </a:rPr>
              <a:t>hold</a:t>
            </a:r>
            <a:endParaRPr lang="de-CH" sz="2800" b="1" baseline="-25000" dirty="0">
              <a:latin typeface="Calibri" pitchFamily="34" charset="0"/>
            </a:endParaRPr>
          </a:p>
        </p:txBody>
      </p:sp>
      <p:sp>
        <p:nvSpPr>
          <p:cNvPr id="10" name="TextBox 9"/>
          <p:cNvSpPr txBox="1"/>
          <p:nvPr/>
        </p:nvSpPr>
        <p:spPr>
          <a:xfrm>
            <a:off x="6167331" y="3655256"/>
            <a:ext cx="3048000" cy="523220"/>
          </a:xfrm>
          <a:prstGeom prst="rect">
            <a:avLst/>
          </a:prstGeom>
          <a:noFill/>
        </p:spPr>
        <p:txBody>
          <a:bodyPr wrap="square" rtlCol="0">
            <a:spAutoFit/>
          </a:bodyPr>
          <a:lstStyle/>
          <a:p>
            <a:r>
              <a:rPr lang="en-US" sz="2800" b="1" dirty="0" err="1">
                <a:solidFill>
                  <a:srgbClr val="0432FF"/>
                </a:solidFill>
                <a:latin typeface="Calibri" pitchFamily="34" charset="0"/>
              </a:rPr>
              <a:t>t</a:t>
            </a:r>
            <a:r>
              <a:rPr lang="en-US" sz="2800" b="1" baseline="-25000" dirty="0" err="1">
                <a:solidFill>
                  <a:srgbClr val="0432FF"/>
                </a:solidFill>
                <a:latin typeface="Calibri" pitchFamily="34" charset="0"/>
              </a:rPr>
              <a:t>cd</a:t>
            </a:r>
            <a:r>
              <a:rPr lang="en-US" sz="2800" b="1" dirty="0">
                <a:solidFill>
                  <a:srgbClr val="0432FF"/>
                </a:solidFill>
                <a:latin typeface="Calibri" pitchFamily="34" charset="0"/>
              </a:rPr>
              <a:t> &gt; </a:t>
            </a:r>
            <a:r>
              <a:rPr lang="en-US" sz="2800" b="1" dirty="0" err="1">
                <a:solidFill>
                  <a:srgbClr val="0432FF"/>
                </a:solidFill>
                <a:latin typeface="Calibri" pitchFamily="34" charset="0"/>
              </a:rPr>
              <a:t>t</a:t>
            </a:r>
            <a:r>
              <a:rPr lang="en-US" sz="2800" b="1" baseline="-25000" dirty="0" err="1">
                <a:solidFill>
                  <a:srgbClr val="0432FF"/>
                </a:solidFill>
                <a:latin typeface="Calibri" pitchFamily="34" charset="0"/>
              </a:rPr>
              <a:t>hold</a:t>
            </a:r>
            <a:r>
              <a:rPr lang="en-US" sz="2800" b="1" dirty="0">
                <a:solidFill>
                  <a:srgbClr val="0432FF"/>
                </a:solidFill>
                <a:latin typeface="Calibri" pitchFamily="34" charset="0"/>
              </a:rPr>
              <a:t> - </a:t>
            </a:r>
            <a:r>
              <a:rPr lang="en-US" sz="2800" b="1" dirty="0" err="1">
                <a:solidFill>
                  <a:srgbClr val="0432FF"/>
                </a:solidFill>
                <a:latin typeface="Calibri" pitchFamily="34" charset="0"/>
              </a:rPr>
              <a:t>t</a:t>
            </a:r>
            <a:r>
              <a:rPr lang="en-US" sz="2800" b="1" baseline="-25000" dirty="0" err="1">
                <a:solidFill>
                  <a:srgbClr val="0432FF"/>
                </a:solidFill>
                <a:latin typeface="Calibri" pitchFamily="34" charset="0"/>
              </a:rPr>
              <a:t>ccq</a:t>
            </a:r>
            <a:endParaRPr lang="de-CH" sz="2800" b="1" baseline="-25000" dirty="0">
              <a:solidFill>
                <a:srgbClr val="0432FF"/>
              </a:solidFill>
              <a:latin typeface="Calibri" pitchFamily="34" charset="0"/>
            </a:endParaRPr>
          </a:p>
        </p:txBody>
      </p:sp>
      <p:sp>
        <p:nvSpPr>
          <p:cNvPr id="11" name="Rectangle 10"/>
          <p:cNvSpPr/>
          <p:nvPr/>
        </p:nvSpPr>
        <p:spPr>
          <a:xfrm>
            <a:off x="5191124" y="4860667"/>
            <a:ext cx="3724276" cy="707886"/>
          </a:xfrm>
          <a:prstGeom prst="rect">
            <a:avLst/>
          </a:prstGeom>
        </p:spPr>
        <p:txBody>
          <a:bodyPr wrap="square">
            <a:spAutoFit/>
          </a:bodyPr>
          <a:lstStyle/>
          <a:p>
            <a:pPr lvl="0" algn="ctr">
              <a:spcBef>
                <a:spcPct val="20000"/>
              </a:spcBef>
              <a:buClr>
                <a:srgbClr val="CC9900"/>
              </a:buClr>
              <a:buSzPct val="65000"/>
            </a:pPr>
            <a:r>
              <a:rPr lang="en-US" sz="2000" kern="0" dirty="0">
                <a:latin typeface="Tahoma"/>
                <a:ea typeface="ＭＳ Ｐゴシック" charset="0"/>
              </a:rPr>
              <a:t>We need to have a </a:t>
            </a:r>
            <a:r>
              <a:rPr lang="en-US" sz="2000" b="1" kern="0" dirty="0">
                <a:latin typeface="Tahoma"/>
                <a:ea typeface="ＭＳ Ｐゴシック" charset="0"/>
              </a:rPr>
              <a:t>minimum </a:t>
            </a:r>
            <a:r>
              <a:rPr lang="en-US" sz="2000" kern="0" dirty="0">
                <a:latin typeface="Tahoma"/>
                <a:ea typeface="ＭＳ Ｐゴシック" charset="0"/>
              </a:rPr>
              <a:t>combinational delay!</a:t>
            </a:r>
          </a:p>
        </p:txBody>
      </p:sp>
      <p:cxnSp>
        <p:nvCxnSpPr>
          <p:cNvPr id="12" name="Straight Arrow Connector 11"/>
          <p:cNvCxnSpPr>
            <a:cxnSpLocks/>
          </p:cNvCxnSpPr>
          <p:nvPr/>
        </p:nvCxnSpPr>
        <p:spPr bwMode="auto">
          <a:xfrm flipH="1" flipV="1">
            <a:off x="6477000" y="4286095"/>
            <a:ext cx="190500" cy="592697"/>
          </a:xfrm>
          <a:prstGeom prst="straightConnector1">
            <a:avLst/>
          </a:prstGeom>
          <a:solidFill>
            <a:srgbClr val="C0C0C0"/>
          </a:solidFill>
          <a:ln w="38100" cap="flat" cmpd="sng" algn="ctr">
            <a:solidFill>
              <a:schemeClr val="tx1"/>
            </a:solidFill>
            <a:prstDash val="solid"/>
            <a:round/>
            <a:headEnd type="none" w="med" len="med"/>
            <a:tailEnd type="triangle"/>
          </a:ln>
          <a:effectLst/>
        </p:spPr>
      </p:cxnSp>
      <p:sp>
        <p:nvSpPr>
          <p:cNvPr id="13" name="Rectangle 4"/>
          <p:cNvSpPr>
            <a:spLocks noGrp="1" noChangeArrowheads="1"/>
          </p:cNvSpPr>
          <p:nvPr>
            <p:ph idx="1"/>
            <p:custDataLst>
              <p:tags r:id="rId5"/>
            </p:custDataLst>
          </p:nvPr>
        </p:nvSpPr>
        <p:spPr>
          <a:xfrm>
            <a:off x="228600" y="997527"/>
            <a:ext cx="8610600" cy="5193723"/>
          </a:xfrm>
        </p:spPr>
        <p:txBody>
          <a:bodyPr/>
          <a:lstStyle/>
          <a:p>
            <a:r>
              <a:rPr lang="en-US" sz="2000" b="1" dirty="0">
                <a:solidFill>
                  <a:srgbClr val="008000"/>
                </a:solidFill>
              </a:rPr>
              <a:t>Safe timing </a:t>
            </a:r>
            <a:r>
              <a:rPr lang="en-US" sz="2000" dirty="0"/>
              <a:t>depends on the </a:t>
            </a:r>
            <a:r>
              <a:rPr lang="en-US" sz="2000" b="1" dirty="0"/>
              <a:t>minimum</a:t>
            </a:r>
            <a:r>
              <a:rPr lang="en-US" sz="2000" dirty="0"/>
              <a:t> delay from R1 to R2</a:t>
            </a:r>
          </a:p>
          <a:p>
            <a:r>
              <a:rPr lang="en-US" sz="2000" b="1" dirty="0">
                <a:solidFill>
                  <a:srgbClr val="0432FF"/>
                </a:solidFill>
              </a:rPr>
              <a:t>D2 </a:t>
            </a:r>
            <a:r>
              <a:rPr lang="en-US" sz="2000" dirty="0"/>
              <a:t>(i.e., R2 input) must be stable for at least </a:t>
            </a:r>
            <a:r>
              <a:rPr lang="en-US" sz="2000" b="1" i="1" dirty="0" err="1">
                <a:solidFill>
                  <a:srgbClr val="0432FF"/>
                </a:solidFill>
              </a:rPr>
              <a:t>t</a:t>
            </a:r>
            <a:r>
              <a:rPr lang="en-US" sz="2000" b="1" baseline="-25000" dirty="0" err="1">
                <a:solidFill>
                  <a:srgbClr val="0432FF"/>
                </a:solidFill>
              </a:rPr>
              <a:t>hold</a:t>
            </a:r>
            <a:r>
              <a:rPr lang="en-US" sz="2000" b="1" dirty="0">
                <a:solidFill>
                  <a:srgbClr val="0432FF"/>
                </a:solidFill>
              </a:rPr>
              <a:t> after </a:t>
            </a:r>
            <a:r>
              <a:rPr lang="en-US" sz="2000" dirty="0"/>
              <a:t>the clock edge</a:t>
            </a:r>
          </a:p>
        </p:txBody>
      </p:sp>
      <p:pic>
        <p:nvPicPr>
          <p:cNvPr id="14" name="Picture 13"/>
          <p:cNvPicPr>
            <a:picLocks noChangeAspect="1"/>
          </p:cNvPicPr>
          <p:nvPr/>
        </p:nvPicPr>
        <p:blipFill>
          <a:blip r:embed="rId10"/>
          <a:stretch>
            <a:fillRect/>
          </a:stretch>
        </p:blipFill>
        <p:spPr>
          <a:xfrm>
            <a:off x="723900" y="2499547"/>
            <a:ext cx="4038600" cy="1417319"/>
          </a:xfrm>
          <a:prstGeom prst="rect">
            <a:avLst/>
          </a:prstGeom>
        </p:spPr>
      </p:pic>
    </p:spTree>
    <p:extLst>
      <p:ext uri="{BB962C8B-B14F-4D97-AF65-F5344CB8AC3E}">
        <p14:creationId xmlns:p14="http://schemas.microsoft.com/office/powerpoint/2010/main" val="2401755376"/>
      </p:ext>
    </p:extLst>
  </p:cSld>
  <p:clrMapOvr>
    <a:masterClrMapping/>
  </p:clrMapOvr>
  <p:transition/>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4"/>
          <p:cNvSpPr>
            <a:spLocks noGrp="1" noChangeArrowheads="1"/>
          </p:cNvSpPr>
          <p:nvPr>
            <p:ph idx="1"/>
            <p:custDataLst>
              <p:tags r:id="rId2"/>
            </p:custDataLst>
          </p:nvPr>
        </p:nvSpPr>
        <p:spPr>
          <a:xfrm>
            <a:off x="228600" y="997527"/>
            <a:ext cx="8610600" cy="5193723"/>
          </a:xfrm>
        </p:spPr>
        <p:txBody>
          <a:bodyPr/>
          <a:lstStyle/>
          <a:p>
            <a:r>
              <a:rPr lang="en-US" sz="2000" b="1" dirty="0">
                <a:solidFill>
                  <a:srgbClr val="008000"/>
                </a:solidFill>
              </a:rPr>
              <a:t>Safe timing </a:t>
            </a:r>
            <a:r>
              <a:rPr lang="en-US" sz="2000" dirty="0"/>
              <a:t>depends on the </a:t>
            </a:r>
            <a:r>
              <a:rPr lang="en-US" sz="2000" b="1" dirty="0"/>
              <a:t>minimum</a:t>
            </a:r>
            <a:r>
              <a:rPr lang="en-US" sz="2000" dirty="0"/>
              <a:t> delay from R1 to R2</a:t>
            </a:r>
          </a:p>
          <a:p>
            <a:r>
              <a:rPr lang="en-US" sz="2000" b="1" dirty="0">
                <a:solidFill>
                  <a:srgbClr val="0432FF"/>
                </a:solidFill>
              </a:rPr>
              <a:t>D2 </a:t>
            </a:r>
            <a:r>
              <a:rPr lang="en-US" sz="2000" dirty="0"/>
              <a:t>(i.e., R2 input) must be stable for at least </a:t>
            </a:r>
            <a:r>
              <a:rPr lang="en-US" sz="2000" b="1" i="1" dirty="0" err="1">
                <a:solidFill>
                  <a:srgbClr val="0432FF"/>
                </a:solidFill>
              </a:rPr>
              <a:t>t</a:t>
            </a:r>
            <a:r>
              <a:rPr lang="en-US" sz="2000" b="1" baseline="-25000" dirty="0" err="1">
                <a:solidFill>
                  <a:srgbClr val="0432FF"/>
                </a:solidFill>
              </a:rPr>
              <a:t>hold</a:t>
            </a:r>
            <a:r>
              <a:rPr lang="en-US" sz="2000" b="1" dirty="0">
                <a:solidFill>
                  <a:srgbClr val="0432FF"/>
                </a:solidFill>
              </a:rPr>
              <a:t> after </a:t>
            </a:r>
            <a:r>
              <a:rPr lang="en-US" sz="2000" dirty="0"/>
              <a:t>the clock edge</a:t>
            </a:r>
          </a:p>
        </p:txBody>
      </p:sp>
      <p:sp>
        <p:nvSpPr>
          <p:cNvPr id="38916" name="Rectangle 3"/>
          <p:cNvSpPr>
            <a:spLocks noGrp="1" noChangeArrowheads="1"/>
          </p:cNvSpPr>
          <p:nvPr>
            <p:ph type="title"/>
            <p:custDataLst>
              <p:tags r:id="rId3"/>
            </p:custDataLst>
          </p:nvPr>
        </p:nvSpPr>
        <p:spPr/>
        <p:txBody>
          <a:bodyPr/>
          <a:lstStyle/>
          <a:p>
            <a:r>
              <a:rPr lang="en-US" dirty="0"/>
              <a:t>Hold Time Constraint</a:t>
            </a:r>
          </a:p>
        </p:txBody>
      </p:sp>
      <p:sp>
        <p:nvSpPr>
          <p:cNvPr id="38915" name="Rectangle 2"/>
          <p:cNvSpPr>
            <a:spLocks noChangeArrowheads="1"/>
          </p:cNvSpPr>
          <p:nvPr>
            <p:custDataLst>
              <p:tags r:id="rId4"/>
            </p:custDataLst>
          </p:nvPr>
        </p:nvSpPr>
        <p:spPr bwMode="auto">
          <a:xfrm>
            <a:off x="533400" y="1066800"/>
            <a:ext cx="8077200" cy="13716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marL="342900" indent="-342900">
              <a:spcBef>
                <a:spcPct val="20000"/>
              </a:spcBef>
            </a:pPr>
            <a:endParaRPr lang="en-US" sz="3200" dirty="0">
              <a:latin typeface="Calibri" pitchFamily="34" charset="0"/>
              <a:cs typeface="Arial" pitchFamily="34" charset="0"/>
            </a:endParaRPr>
          </a:p>
          <a:p>
            <a:pPr marL="342900" indent="-342900">
              <a:spcBef>
                <a:spcPct val="20000"/>
              </a:spcBef>
            </a:pPr>
            <a:endParaRPr lang="en-US" sz="3200" dirty="0">
              <a:latin typeface="Calibri" pitchFamily="34" charset="0"/>
              <a:cs typeface="Arial" pitchFamily="34" charset="0"/>
            </a:endParaRPr>
          </a:p>
          <a:p>
            <a:pPr marL="342900" indent="-342900">
              <a:spcBef>
                <a:spcPct val="20000"/>
              </a:spcBef>
            </a:pPr>
            <a:endParaRPr lang="en-US" sz="3200" dirty="0">
              <a:latin typeface="Calibri" pitchFamily="34" charset="0"/>
              <a:cs typeface="Arial" pitchFamily="34" charset="0"/>
            </a:endParaRPr>
          </a:p>
        </p:txBody>
      </p:sp>
      <p:graphicFrame>
        <p:nvGraphicFramePr>
          <p:cNvPr id="2" name="Object 1"/>
          <p:cNvGraphicFramePr>
            <a:graphicFrameLocks noGrp="1" noChangeAspect="1"/>
          </p:cNvGraphicFramePr>
          <p:nvPr>
            <p:custDataLst>
              <p:tags r:id="rId5"/>
            </p:custDataLst>
            <p:extLst/>
          </p:nvPr>
        </p:nvGraphicFramePr>
        <p:xfrm>
          <a:off x="604731" y="2438400"/>
          <a:ext cx="4119669" cy="3965061"/>
        </p:xfrm>
        <a:graphic>
          <a:graphicData uri="http://schemas.openxmlformats.org/presentationml/2006/ole">
            <mc:AlternateContent xmlns:mc="http://schemas.openxmlformats.org/markup-compatibility/2006">
              <mc:Choice xmlns:v="urn:schemas-microsoft-com:vml" Requires="v">
                <p:oleObj spid="_x0000_s16401" name="VISIO" r:id="rId8" imgW="1952450" imgH="1879176" progId="Visio.Drawing.6">
                  <p:embed/>
                </p:oleObj>
              </mc:Choice>
              <mc:Fallback>
                <p:oleObj name="VISIO" r:id="rId8" imgW="1952450" imgH="1879176" progId="Visio.Drawing.6">
                  <p:embed/>
                  <p:pic>
                    <p:nvPicPr>
                      <p:cNvPr id="2" name="Object 1"/>
                      <p:cNvPicPr>
                        <a:picLocks noGrp="1"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604731" y="2438400"/>
                        <a:ext cx="4119669" cy="396506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oleObj>
              </mc:Fallback>
            </mc:AlternateContent>
          </a:graphicData>
        </a:graphic>
      </p:graphicFrame>
      <p:sp>
        <p:nvSpPr>
          <p:cNvPr id="3" name="Slide Number Placeholder 2"/>
          <p:cNvSpPr>
            <a:spLocks noGrp="1"/>
          </p:cNvSpPr>
          <p:nvPr>
            <p:ph type="sldNum" sz="quarter" idx="10"/>
          </p:nvPr>
        </p:nvSpPr>
        <p:spPr/>
        <p:txBody>
          <a:bodyPr/>
          <a:lstStyle/>
          <a:p>
            <a:fld id="{3F7A0F0B-C524-490E-9528-FEC33668804C}" type="slidenum">
              <a:rPr lang="en-US" smtClean="0"/>
              <a:pPr/>
              <a:t>48</a:t>
            </a:fld>
            <a:endParaRPr lang="en-US"/>
          </a:p>
        </p:txBody>
      </p:sp>
      <p:sp>
        <p:nvSpPr>
          <p:cNvPr id="11" name="Rectangle 10"/>
          <p:cNvSpPr/>
          <p:nvPr/>
        </p:nvSpPr>
        <p:spPr>
          <a:xfrm>
            <a:off x="5425488" y="4696019"/>
            <a:ext cx="3724276" cy="400110"/>
          </a:xfrm>
          <a:prstGeom prst="rect">
            <a:avLst/>
          </a:prstGeom>
        </p:spPr>
        <p:txBody>
          <a:bodyPr wrap="square">
            <a:spAutoFit/>
          </a:bodyPr>
          <a:lstStyle/>
          <a:p>
            <a:pPr lvl="0" algn="ctr">
              <a:spcBef>
                <a:spcPct val="20000"/>
              </a:spcBef>
              <a:buClr>
                <a:srgbClr val="CC9900"/>
              </a:buClr>
              <a:buSzPct val="65000"/>
            </a:pPr>
            <a:r>
              <a:rPr lang="en-US" sz="2000" kern="0" dirty="0">
                <a:latin typeface="Tahoma"/>
                <a:ea typeface="ＭＳ Ｐゴシック" charset="0"/>
              </a:rPr>
              <a:t>Does </a:t>
            </a:r>
            <a:r>
              <a:rPr lang="en-US" sz="2000" b="1" kern="0" dirty="0">
                <a:solidFill>
                  <a:srgbClr val="FF0000"/>
                </a:solidFill>
                <a:latin typeface="Tahoma"/>
                <a:ea typeface="ＭＳ Ｐゴシック" charset="0"/>
              </a:rPr>
              <a:t>NOT</a:t>
            </a:r>
            <a:r>
              <a:rPr lang="en-US" sz="2000" kern="0" dirty="0">
                <a:latin typeface="Tahoma"/>
                <a:ea typeface="ＭＳ Ｐゴシック" charset="0"/>
              </a:rPr>
              <a:t> depend on </a:t>
            </a:r>
            <a:r>
              <a:rPr lang="en-US" sz="2000" b="1" i="1" kern="0" dirty="0">
                <a:latin typeface="Tahoma"/>
                <a:ea typeface="ＭＳ Ｐゴシック" charset="0"/>
              </a:rPr>
              <a:t>T</a:t>
            </a:r>
            <a:r>
              <a:rPr lang="en-US" sz="2000" b="1" i="1" kern="0" baseline="-25000" dirty="0">
                <a:latin typeface="Tahoma"/>
                <a:ea typeface="ＭＳ Ｐゴシック" charset="0"/>
              </a:rPr>
              <a:t>c</a:t>
            </a:r>
            <a:r>
              <a:rPr lang="en-US" sz="2000" b="1" i="1" kern="0" dirty="0">
                <a:latin typeface="Tahoma"/>
                <a:ea typeface="ＭＳ Ｐゴシック" charset="0"/>
              </a:rPr>
              <a:t>!</a:t>
            </a:r>
            <a:r>
              <a:rPr lang="en-US" sz="2000" b="1" i="1" kern="0" baseline="-25000" dirty="0">
                <a:latin typeface="Tahoma"/>
                <a:ea typeface="ＭＳ Ｐゴシック" charset="0"/>
              </a:rPr>
              <a:t> </a:t>
            </a:r>
          </a:p>
        </p:txBody>
      </p:sp>
      <p:pic>
        <p:nvPicPr>
          <p:cNvPr id="14" name="Picture 13"/>
          <p:cNvPicPr>
            <a:picLocks noChangeAspect="1"/>
          </p:cNvPicPr>
          <p:nvPr/>
        </p:nvPicPr>
        <p:blipFill>
          <a:blip r:embed="rId10"/>
          <a:stretch>
            <a:fillRect/>
          </a:stretch>
        </p:blipFill>
        <p:spPr>
          <a:xfrm>
            <a:off x="723900" y="2499547"/>
            <a:ext cx="4038600" cy="1417319"/>
          </a:xfrm>
          <a:prstGeom prst="rect">
            <a:avLst/>
          </a:prstGeom>
        </p:spPr>
      </p:pic>
      <p:sp>
        <p:nvSpPr>
          <p:cNvPr id="15" name="Oval 14"/>
          <p:cNvSpPr/>
          <p:nvPr/>
        </p:nvSpPr>
        <p:spPr bwMode="auto">
          <a:xfrm>
            <a:off x="5640803" y="3417873"/>
            <a:ext cx="3169822" cy="1155418"/>
          </a:xfrm>
          <a:prstGeom prst="ellipse">
            <a:avLst/>
          </a:prstGeom>
          <a:noFill/>
          <a:ln w="57150">
            <a:solidFill>
              <a:srgbClr val="FF0000"/>
            </a:solidFill>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Arial" pitchFamily="34" charset="0"/>
            </a:endParaRPr>
          </a:p>
        </p:txBody>
      </p:sp>
      <p:sp>
        <p:nvSpPr>
          <p:cNvPr id="12" name="TextBox 11">
            <a:extLst>
              <a:ext uri="{FF2B5EF4-FFF2-40B4-BE49-F238E27FC236}">
                <a16:creationId xmlns:a16="http://schemas.microsoft.com/office/drawing/2014/main" id="{64B9AA27-B5CE-42E6-99D4-18F74D934DFE}"/>
              </a:ext>
            </a:extLst>
          </p:cNvPr>
          <p:cNvSpPr txBox="1"/>
          <p:nvPr/>
        </p:nvSpPr>
        <p:spPr>
          <a:xfrm>
            <a:off x="5334000" y="2822061"/>
            <a:ext cx="3048000" cy="523220"/>
          </a:xfrm>
          <a:prstGeom prst="rect">
            <a:avLst/>
          </a:prstGeom>
          <a:noFill/>
        </p:spPr>
        <p:txBody>
          <a:bodyPr wrap="square" rtlCol="0">
            <a:spAutoFit/>
          </a:bodyPr>
          <a:lstStyle/>
          <a:p>
            <a:r>
              <a:rPr lang="en-US" sz="2800" b="1" dirty="0" err="1">
                <a:latin typeface="Calibri" pitchFamily="34" charset="0"/>
              </a:rPr>
              <a:t>t</a:t>
            </a:r>
            <a:r>
              <a:rPr lang="en-US" sz="2800" b="1" baseline="-25000" dirty="0" err="1">
                <a:latin typeface="Calibri" pitchFamily="34" charset="0"/>
              </a:rPr>
              <a:t>ccq</a:t>
            </a:r>
            <a:r>
              <a:rPr lang="en-US" sz="2800" b="1" dirty="0">
                <a:latin typeface="Calibri" pitchFamily="34" charset="0"/>
              </a:rPr>
              <a:t> + </a:t>
            </a:r>
            <a:r>
              <a:rPr lang="en-US" sz="2800" b="1" dirty="0" err="1">
                <a:latin typeface="Calibri" pitchFamily="34" charset="0"/>
              </a:rPr>
              <a:t>t</a:t>
            </a:r>
            <a:r>
              <a:rPr lang="en-US" sz="2800" b="1" baseline="-25000" dirty="0" err="1">
                <a:latin typeface="Calibri" pitchFamily="34" charset="0"/>
              </a:rPr>
              <a:t>cd</a:t>
            </a:r>
            <a:r>
              <a:rPr lang="en-US" sz="2800" b="1" dirty="0">
                <a:latin typeface="Calibri" pitchFamily="34" charset="0"/>
              </a:rPr>
              <a:t> &gt; </a:t>
            </a:r>
            <a:r>
              <a:rPr lang="en-US" sz="2800" b="1" dirty="0" err="1">
                <a:latin typeface="Calibri" pitchFamily="34" charset="0"/>
              </a:rPr>
              <a:t>t</a:t>
            </a:r>
            <a:r>
              <a:rPr lang="en-US" sz="2800" b="1" baseline="-25000" dirty="0" err="1">
                <a:latin typeface="Calibri" pitchFamily="34" charset="0"/>
              </a:rPr>
              <a:t>hold</a:t>
            </a:r>
            <a:endParaRPr lang="de-CH" sz="2800" b="1" baseline="-25000" dirty="0">
              <a:latin typeface="Calibri" pitchFamily="34" charset="0"/>
            </a:endParaRPr>
          </a:p>
        </p:txBody>
      </p:sp>
      <p:sp>
        <p:nvSpPr>
          <p:cNvPr id="16" name="TextBox 15">
            <a:extLst>
              <a:ext uri="{FF2B5EF4-FFF2-40B4-BE49-F238E27FC236}">
                <a16:creationId xmlns:a16="http://schemas.microsoft.com/office/drawing/2014/main" id="{7BE294A3-6BD6-4859-85DE-40BE1EE7918D}"/>
              </a:ext>
            </a:extLst>
          </p:cNvPr>
          <p:cNvSpPr txBox="1"/>
          <p:nvPr/>
        </p:nvSpPr>
        <p:spPr>
          <a:xfrm>
            <a:off x="6167331" y="3655256"/>
            <a:ext cx="3048000" cy="523220"/>
          </a:xfrm>
          <a:prstGeom prst="rect">
            <a:avLst/>
          </a:prstGeom>
          <a:noFill/>
        </p:spPr>
        <p:txBody>
          <a:bodyPr wrap="square" rtlCol="0">
            <a:spAutoFit/>
          </a:bodyPr>
          <a:lstStyle/>
          <a:p>
            <a:r>
              <a:rPr lang="en-US" sz="2800" b="1" dirty="0" err="1">
                <a:solidFill>
                  <a:srgbClr val="0432FF"/>
                </a:solidFill>
                <a:latin typeface="Calibri" pitchFamily="34" charset="0"/>
              </a:rPr>
              <a:t>t</a:t>
            </a:r>
            <a:r>
              <a:rPr lang="en-US" sz="2800" b="1" baseline="-25000" dirty="0" err="1">
                <a:solidFill>
                  <a:srgbClr val="0432FF"/>
                </a:solidFill>
                <a:latin typeface="Calibri" pitchFamily="34" charset="0"/>
              </a:rPr>
              <a:t>cd</a:t>
            </a:r>
            <a:r>
              <a:rPr lang="en-US" sz="2800" b="1" dirty="0">
                <a:solidFill>
                  <a:srgbClr val="0432FF"/>
                </a:solidFill>
                <a:latin typeface="Calibri" pitchFamily="34" charset="0"/>
              </a:rPr>
              <a:t> &gt; </a:t>
            </a:r>
            <a:r>
              <a:rPr lang="en-US" sz="2800" b="1" dirty="0" err="1">
                <a:solidFill>
                  <a:srgbClr val="0432FF"/>
                </a:solidFill>
                <a:latin typeface="Calibri" pitchFamily="34" charset="0"/>
              </a:rPr>
              <a:t>t</a:t>
            </a:r>
            <a:r>
              <a:rPr lang="en-US" sz="2800" b="1" baseline="-25000" dirty="0" err="1">
                <a:solidFill>
                  <a:srgbClr val="0432FF"/>
                </a:solidFill>
                <a:latin typeface="Calibri" pitchFamily="34" charset="0"/>
              </a:rPr>
              <a:t>hold</a:t>
            </a:r>
            <a:r>
              <a:rPr lang="en-US" sz="2800" b="1" dirty="0">
                <a:solidFill>
                  <a:srgbClr val="0432FF"/>
                </a:solidFill>
                <a:latin typeface="Calibri" pitchFamily="34" charset="0"/>
              </a:rPr>
              <a:t> - </a:t>
            </a:r>
            <a:r>
              <a:rPr lang="en-US" sz="2800" b="1" dirty="0" err="1">
                <a:solidFill>
                  <a:srgbClr val="0432FF"/>
                </a:solidFill>
                <a:latin typeface="Calibri" pitchFamily="34" charset="0"/>
              </a:rPr>
              <a:t>t</a:t>
            </a:r>
            <a:r>
              <a:rPr lang="en-US" sz="2800" b="1" baseline="-25000" dirty="0" err="1">
                <a:solidFill>
                  <a:srgbClr val="0432FF"/>
                </a:solidFill>
                <a:latin typeface="Calibri" pitchFamily="34" charset="0"/>
              </a:rPr>
              <a:t>ccq</a:t>
            </a:r>
            <a:endParaRPr lang="de-CH" sz="2800" b="1" baseline="-25000" dirty="0">
              <a:solidFill>
                <a:srgbClr val="0432FF"/>
              </a:solidFill>
              <a:latin typeface="Calibri" pitchFamily="34" charset="0"/>
            </a:endParaRPr>
          </a:p>
        </p:txBody>
      </p:sp>
      <p:cxnSp>
        <p:nvCxnSpPr>
          <p:cNvPr id="19" name="Straight Arrow Connector 18">
            <a:extLst>
              <a:ext uri="{FF2B5EF4-FFF2-40B4-BE49-F238E27FC236}">
                <a16:creationId xmlns:a16="http://schemas.microsoft.com/office/drawing/2014/main" id="{81DF0823-3492-4852-AD23-B4F842745B73}"/>
              </a:ext>
            </a:extLst>
          </p:cNvPr>
          <p:cNvCxnSpPr>
            <a:cxnSpLocks/>
          </p:cNvCxnSpPr>
          <p:nvPr/>
        </p:nvCxnSpPr>
        <p:spPr bwMode="auto">
          <a:xfrm>
            <a:off x="7239000" y="5181600"/>
            <a:ext cx="0" cy="381000"/>
          </a:xfrm>
          <a:prstGeom prst="straightConnector1">
            <a:avLst/>
          </a:prstGeom>
          <a:solidFill>
            <a:srgbClr val="C0C0C0"/>
          </a:solidFill>
          <a:ln w="38100" cap="flat" cmpd="sng" algn="ctr">
            <a:solidFill>
              <a:schemeClr val="tx1"/>
            </a:solidFill>
            <a:prstDash val="solid"/>
            <a:round/>
            <a:headEnd type="none" w="med" len="med"/>
            <a:tailEnd type="triangle"/>
          </a:ln>
          <a:effectLst/>
        </p:spPr>
      </p:cxnSp>
      <p:sp>
        <p:nvSpPr>
          <p:cNvPr id="20" name="Rectangle 19">
            <a:extLst>
              <a:ext uri="{FF2B5EF4-FFF2-40B4-BE49-F238E27FC236}">
                <a16:creationId xmlns:a16="http://schemas.microsoft.com/office/drawing/2014/main" id="{9521A0A4-5160-474A-A8A2-017A8F3EB435}"/>
              </a:ext>
            </a:extLst>
          </p:cNvPr>
          <p:cNvSpPr/>
          <p:nvPr/>
        </p:nvSpPr>
        <p:spPr>
          <a:xfrm>
            <a:off x="4724405" y="5613639"/>
            <a:ext cx="4505321" cy="769441"/>
          </a:xfrm>
          <a:prstGeom prst="rect">
            <a:avLst/>
          </a:prstGeom>
        </p:spPr>
        <p:txBody>
          <a:bodyPr wrap="square">
            <a:spAutoFit/>
          </a:bodyPr>
          <a:lstStyle/>
          <a:p>
            <a:pPr lvl="0" algn="ctr">
              <a:spcBef>
                <a:spcPct val="20000"/>
              </a:spcBef>
              <a:buClr>
                <a:srgbClr val="CC9900"/>
              </a:buClr>
              <a:buSzPct val="65000"/>
            </a:pPr>
            <a:r>
              <a:rPr lang="en-US" sz="2000" b="1" kern="0" dirty="0">
                <a:solidFill>
                  <a:srgbClr val="FF0000"/>
                </a:solidFill>
                <a:latin typeface="Tahoma"/>
                <a:ea typeface="ＭＳ Ｐゴシック" charset="0"/>
              </a:rPr>
              <a:t>Very hard </a:t>
            </a:r>
            <a:r>
              <a:rPr lang="en-US" sz="2000" kern="0" dirty="0">
                <a:latin typeface="Tahoma"/>
                <a:ea typeface="ＭＳ Ｐゴシック" charset="0"/>
              </a:rPr>
              <a:t>to fix </a:t>
            </a:r>
            <a:r>
              <a:rPr lang="en-US" sz="2000" b="1" kern="0" dirty="0" err="1">
                <a:latin typeface="Tahoma"/>
                <a:ea typeface="ＭＳ Ｐゴシック" charset="0"/>
              </a:rPr>
              <a:t>t</a:t>
            </a:r>
            <a:r>
              <a:rPr lang="en-US" sz="2000" b="1" kern="0" baseline="-25000" dirty="0" err="1">
                <a:latin typeface="Tahoma"/>
                <a:ea typeface="ＭＳ Ｐゴシック" charset="0"/>
              </a:rPr>
              <a:t>hold</a:t>
            </a:r>
            <a:r>
              <a:rPr lang="en-US" sz="2000" b="1" kern="0" dirty="0">
                <a:latin typeface="Tahoma"/>
                <a:ea typeface="ＭＳ Ｐゴシック" charset="0"/>
              </a:rPr>
              <a:t> </a:t>
            </a:r>
            <a:r>
              <a:rPr lang="en-US" sz="2000" kern="0" dirty="0">
                <a:latin typeface="Tahoma"/>
                <a:ea typeface="ＭＳ Ｐゴシック" charset="0"/>
              </a:rPr>
              <a:t>violations after</a:t>
            </a:r>
          </a:p>
          <a:p>
            <a:pPr lvl="0" algn="ctr">
              <a:spcBef>
                <a:spcPct val="20000"/>
              </a:spcBef>
              <a:buClr>
                <a:srgbClr val="CC9900"/>
              </a:buClr>
              <a:buSzPct val="65000"/>
            </a:pPr>
            <a:r>
              <a:rPr lang="en-US" sz="2000" kern="0" dirty="0">
                <a:latin typeface="Tahoma"/>
                <a:ea typeface="ＭＳ Ｐゴシック" charset="0"/>
              </a:rPr>
              <a:t>manufacturing- must modify circuits!</a:t>
            </a:r>
            <a:endParaRPr lang="en-US" sz="2000" b="1" i="1" kern="0" baseline="-25000" dirty="0">
              <a:latin typeface="Tahoma"/>
              <a:ea typeface="ＭＳ Ｐゴシック" charset="0"/>
            </a:endParaRPr>
          </a:p>
        </p:txBody>
      </p:sp>
    </p:spTree>
    <p:extLst>
      <p:ext uri="{BB962C8B-B14F-4D97-AF65-F5344CB8AC3E}">
        <p14:creationId xmlns:p14="http://schemas.microsoft.com/office/powerpoint/2010/main" val="3428642534"/>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0"/>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6" name="Rectangle 3"/>
          <p:cNvSpPr>
            <a:spLocks noGrp="1" noChangeArrowheads="1"/>
          </p:cNvSpPr>
          <p:nvPr>
            <p:ph type="title"/>
            <p:custDataLst>
              <p:tags r:id="rId2"/>
            </p:custDataLst>
          </p:nvPr>
        </p:nvSpPr>
        <p:spPr/>
        <p:txBody>
          <a:bodyPr/>
          <a:lstStyle/>
          <a:p>
            <a:r>
              <a:rPr lang="en-US" dirty="0"/>
              <a:t>Sequential Timing Summary</a:t>
            </a:r>
          </a:p>
        </p:txBody>
      </p:sp>
      <p:sp>
        <p:nvSpPr>
          <p:cNvPr id="38915" name="Rectangle 2"/>
          <p:cNvSpPr>
            <a:spLocks noChangeArrowheads="1"/>
          </p:cNvSpPr>
          <p:nvPr>
            <p:custDataLst>
              <p:tags r:id="rId3"/>
            </p:custDataLst>
          </p:nvPr>
        </p:nvSpPr>
        <p:spPr bwMode="auto">
          <a:xfrm>
            <a:off x="533400" y="1066800"/>
            <a:ext cx="8077200" cy="13716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marL="342900" indent="-342900">
              <a:spcBef>
                <a:spcPct val="20000"/>
              </a:spcBef>
            </a:pPr>
            <a:endParaRPr lang="en-US" sz="3200" dirty="0">
              <a:latin typeface="Calibri" pitchFamily="34" charset="0"/>
              <a:cs typeface="Arial" pitchFamily="34" charset="0"/>
            </a:endParaRPr>
          </a:p>
          <a:p>
            <a:pPr marL="342900" indent="-342900">
              <a:spcBef>
                <a:spcPct val="20000"/>
              </a:spcBef>
            </a:pPr>
            <a:endParaRPr lang="en-US" sz="3200" dirty="0">
              <a:latin typeface="Calibri" pitchFamily="34" charset="0"/>
              <a:cs typeface="Arial" pitchFamily="34" charset="0"/>
            </a:endParaRPr>
          </a:p>
          <a:p>
            <a:pPr marL="342900" indent="-342900">
              <a:spcBef>
                <a:spcPct val="20000"/>
              </a:spcBef>
            </a:pPr>
            <a:endParaRPr lang="en-US" sz="3200" dirty="0">
              <a:latin typeface="Calibri" pitchFamily="34" charset="0"/>
              <a:cs typeface="Arial" pitchFamily="34" charset="0"/>
            </a:endParaRPr>
          </a:p>
        </p:txBody>
      </p:sp>
      <p:graphicFrame>
        <p:nvGraphicFramePr>
          <p:cNvPr id="2" name="Object 1"/>
          <p:cNvGraphicFramePr>
            <a:graphicFrameLocks noGrp="1" noChangeAspect="1"/>
          </p:cNvGraphicFramePr>
          <p:nvPr>
            <p:custDataLst>
              <p:tags r:id="rId4"/>
            </p:custDataLst>
            <p:extLst>
              <p:ext uri="{D42A27DB-BD31-4B8C-83A1-F6EECF244321}">
                <p14:modId xmlns:p14="http://schemas.microsoft.com/office/powerpoint/2010/main" val="1699028243"/>
              </p:ext>
            </p:extLst>
          </p:nvPr>
        </p:nvGraphicFramePr>
        <p:xfrm>
          <a:off x="1192212" y="3370251"/>
          <a:ext cx="3227388" cy="3106749"/>
        </p:xfrm>
        <a:graphic>
          <a:graphicData uri="http://schemas.openxmlformats.org/presentationml/2006/ole">
            <mc:AlternateContent xmlns:mc="http://schemas.openxmlformats.org/markup-compatibility/2006">
              <mc:Choice xmlns:v="urn:schemas-microsoft-com:vml" Requires="v">
                <p:oleObj spid="_x0000_s17440" name="Visio" r:id="rId8" imgW="1952450" imgH="1879176" progId="Visio.Drawing.11">
                  <p:embed/>
                </p:oleObj>
              </mc:Choice>
              <mc:Fallback>
                <p:oleObj name="Visio" r:id="rId8" imgW="1952450" imgH="1879176" progId="Visio.Drawing.11">
                  <p:embed/>
                  <p:pic>
                    <p:nvPicPr>
                      <p:cNvPr id="2" name="Object 1"/>
                      <p:cNvPicPr>
                        <a:picLocks noGrp="1"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192212" y="3370251"/>
                        <a:ext cx="3227388" cy="310674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oleObj>
              </mc:Fallback>
            </mc:AlternateContent>
          </a:graphicData>
        </a:graphic>
      </p:graphicFrame>
      <p:sp>
        <p:nvSpPr>
          <p:cNvPr id="3" name="Slide Number Placeholder 2"/>
          <p:cNvSpPr>
            <a:spLocks noGrp="1"/>
          </p:cNvSpPr>
          <p:nvPr>
            <p:ph type="sldNum" sz="quarter" idx="10"/>
          </p:nvPr>
        </p:nvSpPr>
        <p:spPr/>
        <p:txBody>
          <a:bodyPr/>
          <a:lstStyle/>
          <a:p>
            <a:fld id="{3F7A0F0B-C524-490E-9528-FEC33668804C}" type="slidenum">
              <a:rPr lang="en-US" smtClean="0"/>
              <a:pPr/>
              <a:t>49</a:t>
            </a:fld>
            <a:endParaRPr lang="en-US"/>
          </a:p>
        </p:txBody>
      </p:sp>
      <p:graphicFrame>
        <p:nvGraphicFramePr>
          <p:cNvPr id="17" name="Object 2">
            <a:extLst>
              <a:ext uri="{FF2B5EF4-FFF2-40B4-BE49-F238E27FC236}">
                <a16:creationId xmlns:a16="http://schemas.microsoft.com/office/drawing/2014/main" id="{073D47AC-6F03-4ED2-9F5F-6AB6CFB7FB33}"/>
              </a:ext>
            </a:extLst>
          </p:cNvPr>
          <p:cNvGraphicFramePr>
            <a:graphicFrameLocks noChangeAspect="1"/>
          </p:cNvGraphicFramePr>
          <p:nvPr>
            <p:custDataLst>
              <p:tags r:id="rId5"/>
            </p:custDataLst>
            <p:extLst>
              <p:ext uri="{D42A27DB-BD31-4B8C-83A1-F6EECF244321}">
                <p14:modId xmlns:p14="http://schemas.microsoft.com/office/powerpoint/2010/main" val="3390921352"/>
              </p:ext>
            </p:extLst>
          </p:nvPr>
        </p:nvGraphicFramePr>
        <p:xfrm>
          <a:off x="4650103" y="3302884"/>
          <a:ext cx="3350897" cy="2831197"/>
        </p:xfrm>
        <a:graphic>
          <a:graphicData uri="http://schemas.openxmlformats.org/presentationml/2006/ole">
            <mc:AlternateContent xmlns:mc="http://schemas.openxmlformats.org/markup-compatibility/2006">
              <mc:Choice xmlns:v="urn:schemas-microsoft-com:vml" Requires="v">
                <p:oleObj spid="_x0000_s17441" name="VISIO" r:id="rId10" imgW="1952450" imgH="1650194" progId="Visio.Drawing.6">
                  <p:embed/>
                </p:oleObj>
              </mc:Choice>
              <mc:Fallback>
                <p:oleObj name="VISIO" r:id="rId10" imgW="1952450" imgH="1650194" progId="Visio.Drawing.6">
                  <p:embed/>
                  <p:pic>
                    <p:nvPicPr>
                      <p:cNvPr id="17" name="Object 2">
                        <a:extLst>
                          <a:ext uri="{FF2B5EF4-FFF2-40B4-BE49-F238E27FC236}">
                            <a16:creationId xmlns:a16="http://schemas.microsoft.com/office/drawing/2014/main" id="{073D47AC-6F03-4ED2-9F5F-6AB6CFB7FB33}"/>
                          </a:ext>
                        </a:extLst>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4650103" y="3302884"/>
                        <a:ext cx="3350897" cy="283119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alpha val="74997"/>
                                </a:schemeClr>
                              </a:outerShdw>
                            </a:effectLst>
                          </a14:hiddenEffects>
                        </a:ext>
                      </a:extLst>
                    </p:spPr>
                  </p:pic>
                </p:oleObj>
              </mc:Fallback>
            </mc:AlternateContent>
          </a:graphicData>
        </a:graphic>
      </p:graphicFrame>
      <p:sp>
        <p:nvSpPr>
          <p:cNvPr id="5" name="Rectangle 4">
            <a:extLst>
              <a:ext uri="{FF2B5EF4-FFF2-40B4-BE49-F238E27FC236}">
                <a16:creationId xmlns:a16="http://schemas.microsoft.com/office/drawing/2014/main" id="{882D3BF7-7082-4AC9-8575-08126C544175}"/>
              </a:ext>
            </a:extLst>
          </p:cNvPr>
          <p:cNvSpPr/>
          <p:nvPr/>
        </p:nvSpPr>
        <p:spPr bwMode="auto">
          <a:xfrm>
            <a:off x="1447800" y="3370217"/>
            <a:ext cx="6553200" cy="964600"/>
          </a:xfrm>
          <a:prstGeom prst="rect">
            <a:avLst/>
          </a:prstGeom>
          <a:solidFill>
            <a:schemeClr val="bg1"/>
          </a:solidFill>
          <a:ln w="9525" cap="flat" cmpd="sng" algn="ctr">
            <a:solidFill>
              <a:schemeClr val="bg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Arial" pitchFamily="34" charset="0"/>
            </a:endParaRPr>
          </a:p>
        </p:txBody>
      </p:sp>
      <p:pic>
        <p:nvPicPr>
          <p:cNvPr id="22" name="Picture 21">
            <a:extLst>
              <a:ext uri="{FF2B5EF4-FFF2-40B4-BE49-F238E27FC236}">
                <a16:creationId xmlns:a16="http://schemas.microsoft.com/office/drawing/2014/main" id="{E6AE8EBE-5322-493E-AFA7-B6C2F6B94E37}"/>
              </a:ext>
            </a:extLst>
          </p:cNvPr>
          <p:cNvPicPr>
            <a:picLocks noChangeAspect="1"/>
          </p:cNvPicPr>
          <p:nvPr/>
        </p:nvPicPr>
        <p:blipFill>
          <a:blip r:embed="rId12">
            <a:clrChange>
              <a:clrFrom>
                <a:srgbClr val="FFFFFF"/>
              </a:clrFrom>
              <a:clrTo>
                <a:srgbClr val="FFFFFF">
                  <a:alpha val="0"/>
                </a:srgbClr>
              </a:clrTo>
            </a:clrChange>
          </a:blip>
          <a:stretch>
            <a:fillRect/>
          </a:stretch>
        </p:blipFill>
        <p:spPr>
          <a:xfrm>
            <a:off x="2841986" y="3200400"/>
            <a:ext cx="3350897" cy="1175974"/>
          </a:xfrm>
          <a:prstGeom prst="rect">
            <a:avLst/>
          </a:prstGeom>
        </p:spPr>
      </p:pic>
      <p:graphicFrame>
        <p:nvGraphicFramePr>
          <p:cNvPr id="6" name="Table 5">
            <a:extLst>
              <a:ext uri="{FF2B5EF4-FFF2-40B4-BE49-F238E27FC236}">
                <a16:creationId xmlns:a16="http://schemas.microsoft.com/office/drawing/2014/main" id="{ADC2D311-7483-4B32-B4BE-3EF7288DDC85}"/>
              </a:ext>
            </a:extLst>
          </p:cNvPr>
          <p:cNvGraphicFramePr>
            <a:graphicFrameLocks noGrp="1"/>
          </p:cNvGraphicFramePr>
          <p:nvPr>
            <p:extLst>
              <p:ext uri="{D42A27DB-BD31-4B8C-83A1-F6EECF244321}">
                <p14:modId xmlns:p14="http://schemas.microsoft.com/office/powerpoint/2010/main" val="3732563529"/>
              </p:ext>
            </p:extLst>
          </p:nvPr>
        </p:nvGraphicFramePr>
        <p:xfrm>
          <a:off x="152400" y="990600"/>
          <a:ext cx="8839200" cy="1981200"/>
        </p:xfrm>
        <a:graphic>
          <a:graphicData uri="http://schemas.openxmlformats.org/drawingml/2006/table">
            <a:tbl>
              <a:tblPr firstRow="1" bandRow="1">
                <a:tableStyleId>{5C22544A-7EE6-4342-B048-85BDC9FD1C3A}</a:tableStyleId>
              </a:tblPr>
              <a:tblGrid>
                <a:gridCol w="1560275">
                  <a:extLst>
                    <a:ext uri="{9D8B030D-6E8A-4147-A177-3AD203B41FA5}">
                      <a16:colId xmlns:a16="http://schemas.microsoft.com/office/drawing/2014/main" val="1659168542"/>
                    </a:ext>
                  </a:extLst>
                </a:gridCol>
                <a:gridCol w="7278925">
                  <a:extLst>
                    <a:ext uri="{9D8B030D-6E8A-4147-A177-3AD203B41FA5}">
                      <a16:colId xmlns:a16="http://schemas.microsoft.com/office/drawing/2014/main" val="3626977553"/>
                    </a:ext>
                  </a:extLst>
                </a:gridCol>
              </a:tblGrid>
              <a:tr h="159794">
                <a:tc>
                  <a:txBody>
                    <a:bodyPr/>
                    <a:lstStyle/>
                    <a:p>
                      <a:pPr marL="0" marR="0" lvl="0" indent="0" algn="l" defTabSz="914400" rtl="0" eaLnBrk="0" fontAlgn="base" latinLnBrk="0" hangingPunct="0">
                        <a:lnSpc>
                          <a:spcPct val="100000"/>
                        </a:lnSpc>
                        <a:spcBef>
                          <a:spcPct val="0"/>
                        </a:spcBef>
                        <a:spcAft>
                          <a:spcPct val="0"/>
                        </a:spcAft>
                        <a:buClrTx/>
                        <a:buSzTx/>
                        <a:buFont typeface="Wingdings" panose="05000000000000000000" pitchFamily="2" charset="2"/>
                        <a:buNone/>
                        <a:tabLst/>
                        <a:defRPr/>
                      </a:pPr>
                      <a:r>
                        <a:rPr kumimoji="0" lang="en-US" sz="2000" b="1" i="0" u="none" strike="noStrike" kern="1200" cap="none" spc="0" normalizeH="0" baseline="0" noProof="0" dirty="0" err="1">
                          <a:ln>
                            <a:noFill/>
                          </a:ln>
                          <a:solidFill>
                            <a:srgbClr val="000000"/>
                          </a:solidFill>
                          <a:effectLst/>
                          <a:uLnTx/>
                          <a:uFillTx/>
                          <a:latin typeface="Calibri" pitchFamily="34" charset="0"/>
                          <a:ea typeface="MS PGothic" pitchFamily="34" charset="-128"/>
                          <a:cs typeface="+mn-cs"/>
                        </a:rPr>
                        <a:t>t</a:t>
                      </a:r>
                      <a:r>
                        <a:rPr kumimoji="0" lang="en-US" sz="2000" b="1" i="0" u="none" strike="noStrike" kern="1200" cap="none" spc="0" normalizeH="0" baseline="-25000" noProof="0" dirty="0" err="1">
                          <a:ln>
                            <a:noFill/>
                          </a:ln>
                          <a:solidFill>
                            <a:srgbClr val="000000"/>
                          </a:solidFill>
                          <a:effectLst/>
                          <a:uLnTx/>
                          <a:uFillTx/>
                          <a:latin typeface="Calibri" pitchFamily="34" charset="0"/>
                          <a:ea typeface="MS PGothic" pitchFamily="34" charset="-128"/>
                          <a:cs typeface="+mn-cs"/>
                        </a:rPr>
                        <a:t>ccq</a:t>
                      </a:r>
                      <a:r>
                        <a:rPr kumimoji="0" lang="en-US" sz="2000" b="1" i="0" u="none" strike="noStrike" kern="1200" cap="none" spc="0" normalizeH="0" baseline="0" noProof="0" dirty="0">
                          <a:ln>
                            <a:noFill/>
                          </a:ln>
                          <a:solidFill>
                            <a:srgbClr val="000000"/>
                          </a:solidFill>
                          <a:effectLst/>
                          <a:uLnTx/>
                          <a:uFillTx/>
                          <a:latin typeface="Calibri" pitchFamily="34" charset="0"/>
                          <a:ea typeface="MS PGothic" pitchFamily="34" charset="-128"/>
                          <a:cs typeface="+mn-cs"/>
                        </a:rPr>
                        <a:t> </a:t>
                      </a:r>
                      <a:r>
                        <a:rPr kumimoji="0" lang="en-US" sz="2000" b="0" i="0" u="none" strike="noStrike" kern="1200" cap="none" spc="0" normalizeH="0" baseline="0" noProof="0" dirty="0">
                          <a:ln>
                            <a:noFill/>
                          </a:ln>
                          <a:solidFill>
                            <a:srgbClr val="000000"/>
                          </a:solidFill>
                          <a:effectLst/>
                          <a:uLnTx/>
                          <a:uFillTx/>
                          <a:latin typeface="Calibri" pitchFamily="34" charset="0"/>
                          <a:ea typeface="MS PGothic" pitchFamily="34" charset="-128"/>
                          <a:cs typeface="+mn-cs"/>
                        </a:rPr>
                        <a:t>/</a:t>
                      </a:r>
                      <a:r>
                        <a:rPr kumimoji="0" lang="en-US" sz="2000" b="1" i="0" u="none" strike="noStrike" kern="1200" cap="none" spc="0" normalizeH="0" baseline="0" noProof="0" dirty="0">
                          <a:ln>
                            <a:noFill/>
                          </a:ln>
                          <a:solidFill>
                            <a:srgbClr val="000000"/>
                          </a:solidFill>
                          <a:effectLst/>
                          <a:uLnTx/>
                          <a:uFillTx/>
                          <a:latin typeface="Calibri" pitchFamily="34" charset="0"/>
                          <a:ea typeface="MS PGothic" pitchFamily="34" charset="-128"/>
                        </a:rPr>
                        <a:t> </a:t>
                      </a:r>
                      <a:r>
                        <a:rPr kumimoji="0" lang="en-US" sz="2000" b="1" i="0" u="none" strike="noStrike" kern="1200" cap="none" spc="0" normalizeH="0" baseline="0" noProof="0" dirty="0" err="1">
                          <a:ln>
                            <a:noFill/>
                          </a:ln>
                          <a:solidFill>
                            <a:srgbClr val="000000"/>
                          </a:solidFill>
                          <a:effectLst/>
                          <a:uLnTx/>
                          <a:uFillTx/>
                          <a:latin typeface="Calibri" pitchFamily="34" charset="0"/>
                          <a:ea typeface="MS PGothic" pitchFamily="34" charset="-128"/>
                        </a:rPr>
                        <a:t>t</a:t>
                      </a:r>
                      <a:r>
                        <a:rPr kumimoji="0" lang="en-US" sz="2000" b="1" i="0" u="none" strike="noStrike" kern="1200" cap="none" spc="0" normalizeH="0" baseline="-25000" noProof="0" dirty="0" err="1">
                          <a:ln>
                            <a:noFill/>
                          </a:ln>
                          <a:solidFill>
                            <a:srgbClr val="000000"/>
                          </a:solidFill>
                          <a:effectLst/>
                          <a:uLnTx/>
                          <a:uFillTx/>
                          <a:latin typeface="Calibri" pitchFamily="34" charset="0"/>
                          <a:ea typeface="MS PGothic" pitchFamily="34" charset="-128"/>
                        </a:rPr>
                        <a:t>pcq</a:t>
                      </a:r>
                      <a:endParaRPr kumimoji="0" lang="en-US" sz="2000" b="1" i="0" u="none" strike="noStrike" kern="1200" cap="none" spc="0" normalizeH="0" baseline="-25000" noProof="0" dirty="0">
                        <a:ln>
                          <a:noFill/>
                        </a:ln>
                        <a:solidFill>
                          <a:srgbClr val="000000"/>
                        </a:solidFill>
                        <a:effectLst/>
                        <a:uLnTx/>
                        <a:uFillTx/>
                        <a:latin typeface="Calibri" pitchFamily="34" charset="0"/>
                        <a:ea typeface="MS PGothic" pitchFamily="34" charset="-128"/>
                      </a:endParaRPr>
                    </a:p>
                  </a:txBody>
                  <a:tcPr>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kumimoji="0" lang="en-US" sz="2000" b="1" i="0" u="none" strike="noStrike" kern="1200" cap="none" spc="0" normalizeH="0" baseline="0" noProof="0" dirty="0">
                          <a:ln>
                            <a:noFill/>
                          </a:ln>
                          <a:solidFill>
                            <a:srgbClr val="000000"/>
                          </a:solidFill>
                          <a:effectLst/>
                          <a:uLnTx/>
                          <a:uFillTx/>
                          <a:latin typeface="Calibri" pitchFamily="34" charset="0"/>
                          <a:ea typeface="MS PGothic" pitchFamily="34" charset="-128"/>
                          <a:cs typeface="+mn-cs"/>
                        </a:rPr>
                        <a:t>clock-to-q</a:t>
                      </a:r>
                      <a:r>
                        <a:rPr kumimoji="0" lang="en-US" sz="2000" b="0" i="0" u="none" strike="noStrike" kern="1200" cap="none" spc="0" normalizeH="0" baseline="0" noProof="0" dirty="0">
                          <a:ln>
                            <a:noFill/>
                          </a:ln>
                          <a:solidFill>
                            <a:srgbClr val="000000"/>
                          </a:solidFill>
                          <a:effectLst/>
                          <a:uLnTx/>
                          <a:uFillTx/>
                          <a:latin typeface="Calibri" pitchFamily="34" charset="0"/>
                          <a:ea typeface="MS PGothic" pitchFamily="34" charset="-128"/>
                          <a:cs typeface="+mn-cs"/>
                        </a:rPr>
                        <a:t> delay (contamination/propagation)</a:t>
                      </a:r>
                      <a:endParaRPr lang="en-US" sz="1600" dirty="0"/>
                    </a:p>
                  </a:txBody>
                  <a:tcP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838622375"/>
                  </a:ext>
                </a:extLst>
              </a:tr>
              <a:tr h="118711">
                <a:tc>
                  <a:txBody>
                    <a:bodyPr/>
                    <a:lstStyle/>
                    <a:p>
                      <a:r>
                        <a:rPr kumimoji="0" lang="en-US" sz="2000" b="1" i="0" u="none" strike="noStrike" kern="1200" cap="none" spc="0" normalizeH="0" baseline="0" noProof="0" dirty="0" err="1">
                          <a:ln>
                            <a:noFill/>
                          </a:ln>
                          <a:solidFill>
                            <a:srgbClr val="000000"/>
                          </a:solidFill>
                          <a:effectLst/>
                          <a:uLnTx/>
                          <a:uFillTx/>
                          <a:latin typeface="Calibri" pitchFamily="34" charset="0"/>
                          <a:ea typeface="MS PGothic" pitchFamily="34" charset="-128"/>
                          <a:cs typeface="+mn-cs"/>
                        </a:rPr>
                        <a:t>t</a:t>
                      </a:r>
                      <a:r>
                        <a:rPr kumimoji="0" lang="en-US" sz="2000" b="1" i="0" u="none" strike="noStrike" kern="1200" cap="none" spc="0" normalizeH="0" baseline="-25000" noProof="0" dirty="0" err="1">
                          <a:ln>
                            <a:noFill/>
                          </a:ln>
                          <a:solidFill>
                            <a:srgbClr val="000000"/>
                          </a:solidFill>
                          <a:effectLst/>
                          <a:uLnTx/>
                          <a:uFillTx/>
                          <a:latin typeface="Calibri" pitchFamily="34" charset="0"/>
                          <a:ea typeface="MS PGothic" pitchFamily="34" charset="-128"/>
                          <a:cs typeface="+mn-cs"/>
                        </a:rPr>
                        <a:t>cd</a:t>
                      </a:r>
                      <a:r>
                        <a:rPr kumimoji="0" lang="en-US" sz="2000" b="1" i="0" u="none" strike="noStrike" kern="1200" cap="none" spc="0" normalizeH="0" baseline="0" noProof="0" dirty="0">
                          <a:ln>
                            <a:noFill/>
                          </a:ln>
                          <a:solidFill>
                            <a:srgbClr val="000000"/>
                          </a:solidFill>
                          <a:effectLst/>
                          <a:uLnTx/>
                          <a:uFillTx/>
                          <a:latin typeface="Calibri" pitchFamily="34" charset="0"/>
                          <a:ea typeface="MS PGothic" pitchFamily="34" charset="-128"/>
                          <a:cs typeface="+mn-cs"/>
                        </a:rPr>
                        <a:t> </a:t>
                      </a:r>
                      <a:r>
                        <a:rPr kumimoji="0" lang="en-US" sz="2000" b="0" i="0" u="none" strike="noStrike" kern="1200" cap="none" spc="0" normalizeH="0" baseline="0" noProof="0" dirty="0">
                          <a:ln>
                            <a:noFill/>
                          </a:ln>
                          <a:solidFill>
                            <a:srgbClr val="000000"/>
                          </a:solidFill>
                          <a:effectLst/>
                          <a:uLnTx/>
                          <a:uFillTx/>
                          <a:latin typeface="Calibri" pitchFamily="34" charset="0"/>
                          <a:ea typeface="MS PGothic" pitchFamily="34" charset="-128"/>
                          <a:cs typeface="+mn-cs"/>
                        </a:rPr>
                        <a:t>/</a:t>
                      </a:r>
                      <a:r>
                        <a:rPr kumimoji="0" lang="en-US" sz="2000" b="1" i="0" u="none" strike="noStrike" kern="1200" cap="none" spc="0" normalizeH="0" baseline="0" noProof="0" dirty="0">
                          <a:ln>
                            <a:noFill/>
                          </a:ln>
                          <a:solidFill>
                            <a:srgbClr val="000000"/>
                          </a:solidFill>
                          <a:effectLst/>
                          <a:uLnTx/>
                          <a:uFillTx/>
                          <a:latin typeface="Calibri" pitchFamily="34" charset="0"/>
                          <a:ea typeface="MS PGothic" pitchFamily="34" charset="-128"/>
                          <a:cs typeface="+mn-cs"/>
                        </a:rPr>
                        <a:t> </a:t>
                      </a:r>
                      <a:r>
                        <a:rPr kumimoji="0" lang="en-US" sz="2000" b="1" i="0" u="none" strike="noStrike" kern="1200" cap="none" spc="0" normalizeH="0" baseline="0" noProof="0" dirty="0" err="1">
                          <a:ln>
                            <a:noFill/>
                          </a:ln>
                          <a:solidFill>
                            <a:srgbClr val="000000"/>
                          </a:solidFill>
                          <a:effectLst/>
                          <a:uLnTx/>
                          <a:uFillTx/>
                          <a:latin typeface="Calibri" pitchFamily="34" charset="0"/>
                          <a:ea typeface="MS PGothic" pitchFamily="34" charset="-128"/>
                          <a:cs typeface="+mn-cs"/>
                        </a:rPr>
                        <a:t>t</a:t>
                      </a:r>
                      <a:r>
                        <a:rPr kumimoji="0" lang="en-US" sz="2000" b="1" i="0" u="none" strike="noStrike" kern="1200" cap="none" spc="0" normalizeH="0" baseline="-25000" noProof="0" dirty="0" err="1">
                          <a:ln>
                            <a:noFill/>
                          </a:ln>
                          <a:solidFill>
                            <a:srgbClr val="000000"/>
                          </a:solidFill>
                          <a:effectLst/>
                          <a:uLnTx/>
                          <a:uFillTx/>
                          <a:latin typeface="Calibri" pitchFamily="34" charset="0"/>
                          <a:ea typeface="MS PGothic" pitchFamily="34" charset="-128"/>
                          <a:cs typeface="+mn-cs"/>
                        </a:rPr>
                        <a:t>pd</a:t>
                      </a:r>
                      <a:r>
                        <a:rPr kumimoji="0" lang="en-US" sz="2000" b="1" i="0" u="none" strike="noStrike" kern="1200" cap="none" spc="0" normalizeH="0" baseline="-25000" noProof="0" dirty="0">
                          <a:ln>
                            <a:noFill/>
                          </a:ln>
                          <a:solidFill>
                            <a:srgbClr val="000000"/>
                          </a:solidFill>
                          <a:effectLst/>
                          <a:uLnTx/>
                          <a:uFillTx/>
                          <a:latin typeface="Calibri" pitchFamily="34" charset="0"/>
                          <a:ea typeface="MS PGothic" pitchFamily="34" charset="-128"/>
                          <a:cs typeface="+mn-cs"/>
                        </a:rPr>
                        <a:t> </a:t>
                      </a:r>
                      <a:endParaRPr lang="en-US" sz="1600" dirty="0"/>
                    </a:p>
                  </a:txBody>
                  <a:tcPr>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l" defTabSz="914400" rtl="0" eaLnBrk="0" fontAlgn="base" latinLnBrk="0" hangingPunct="0">
                        <a:lnSpc>
                          <a:spcPct val="100000"/>
                        </a:lnSpc>
                        <a:spcBef>
                          <a:spcPct val="0"/>
                        </a:spcBef>
                        <a:spcAft>
                          <a:spcPct val="0"/>
                        </a:spcAft>
                        <a:buClrTx/>
                        <a:buSzTx/>
                        <a:buFont typeface="Wingdings" panose="05000000000000000000" pitchFamily="2" charset="2"/>
                        <a:buNone/>
                        <a:tabLst/>
                        <a:defRPr/>
                      </a:pPr>
                      <a:r>
                        <a:rPr kumimoji="0" lang="en-US" sz="2000" b="1" i="0" u="none" strike="noStrike" kern="1200" cap="none" spc="0" normalizeH="0" baseline="0" noProof="0" dirty="0">
                          <a:ln>
                            <a:noFill/>
                          </a:ln>
                          <a:solidFill>
                            <a:srgbClr val="000000"/>
                          </a:solidFill>
                          <a:effectLst/>
                          <a:uLnTx/>
                          <a:uFillTx/>
                          <a:latin typeface="Calibri" pitchFamily="34" charset="0"/>
                          <a:ea typeface="MS PGothic" pitchFamily="34" charset="-128"/>
                          <a:cs typeface="+mn-cs"/>
                        </a:rPr>
                        <a:t>combinational logic</a:t>
                      </a:r>
                      <a:r>
                        <a:rPr kumimoji="0" lang="en-US" sz="2000" b="0" i="0" u="none" strike="noStrike" kern="1200" cap="none" spc="0" normalizeH="0" baseline="0" noProof="0" dirty="0">
                          <a:ln>
                            <a:noFill/>
                          </a:ln>
                          <a:solidFill>
                            <a:srgbClr val="000000"/>
                          </a:solidFill>
                          <a:effectLst/>
                          <a:uLnTx/>
                          <a:uFillTx/>
                          <a:latin typeface="Calibri" pitchFamily="34" charset="0"/>
                          <a:ea typeface="MS PGothic" pitchFamily="34" charset="-128"/>
                          <a:cs typeface="+mn-cs"/>
                        </a:rPr>
                        <a:t> delay (contamination/propagation)</a:t>
                      </a:r>
                      <a:endParaRPr kumimoji="0" lang="en-US" sz="2000" b="0" i="0" u="none" strike="noStrike" kern="1200" cap="none" spc="0" normalizeH="0" baseline="-25000" noProof="0" dirty="0">
                        <a:ln>
                          <a:noFill/>
                        </a:ln>
                        <a:solidFill>
                          <a:srgbClr val="000000"/>
                        </a:solidFill>
                        <a:effectLst/>
                        <a:uLnTx/>
                        <a:uFillTx/>
                        <a:latin typeface="Calibri" pitchFamily="34" charset="0"/>
                        <a:ea typeface="MS PGothic" pitchFamily="34" charset="-128"/>
                        <a:cs typeface="+mn-cs"/>
                      </a:endParaRPr>
                    </a:p>
                  </a:txBody>
                  <a:tcP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623431275"/>
                  </a:ext>
                </a:extLst>
              </a:tr>
              <a:tr h="0">
                <a:tc>
                  <a:txBody>
                    <a:bodyPr/>
                    <a:lstStyle/>
                    <a:p>
                      <a:r>
                        <a:rPr kumimoji="0" lang="en-US" sz="2000" b="1" i="0" u="none" strike="noStrike" kern="1200" cap="none" spc="0" normalizeH="0" baseline="0" noProof="0" dirty="0" err="1">
                          <a:ln>
                            <a:noFill/>
                          </a:ln>
                          <a:solidFill>
                            <a:srgbClr val="000000"/>
                          </a:solidFill>
                          <a:effectLst/>
                          <a:uLnTx/>
                          <a:uFillTx/>
                          <a:latin typeface="Calibri" pitchFamily="34" charset="0"/>
                          <a:ea typeface="MS PGothic" pitchFamily="34" charset="-128"/>
                          <a:cs typeface="+mn-cs"/>
                        </a:rPr>
                        <a:t>t</a:t>
                      </a:r>
                      <a:r>
                        <a:rPr kumimoji="0" lang="en-US" sz="2000" b="1" i="0" u="none" strike="noStrike" kern="1200" cap="none" spc="0" normalizeH="0" baseline="-25000" noProof="0" dirty="0" err="1">
                          <a:ln>
                            <a:noFill/>
                          </a:ln>
                          <a:solidFill>
                            <a:srgbClr val="000000"/>
                          </a:solidFill>
                          <a:effectLst/>
                          <a:uLnTx/>
                          <a:uFillTx/>
                          <a:latin typeface="Calibri" pitchFamily="34" charset="0"/>
                          <a:ea typeface="MS PGothic" pitchFamily="34" charset="-128"/>
                          <a:cs typeface="+mn-cs"/>
                        </a:rPr>
                        <a:t>setup</a:t>
                      </a:r>
                      <a:r>
                        <a:rPr kumimoji="0" lang="en-US" sz="2000" b="1" i="0" u="none" strike="noStrike" kern="1200" cap="none" spc="0" normalizeH="0" baseline="-25000" noProof="0" dirty="0">
                          <a:ln>
                            <a:noFill/>
                          </a:ln>
                          <a:solidFill>
                            <a:srgbClr val="000000"/>
                          </a:solidFill>
                          <a:effectLst/>
                          <a:uLnTx/>
                          <a:uFillTx/>
                          <a:latin typeface="Calibri" pitchFamily="34" charset="0"/>
                          <a:ea typeface="MS PGothic" pitchFamily="34" charset="-128"/>
                          <a:cs typeface="+mn-cs"/>
                        </a:rPr>
                        <a:t> </a:t>
                      </a:r>
                      <a:endParaRPr lang="en-US" sz="1600" dirty="0"/>
                    </a:p>
                  </a:txBody>
                  <a:tcPr>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l" defTabSz="914400" rtl="0" eaLnBrk="0" fontAlgn="base" latinLnBrk="0" hangingPunct="0">
                        <a:lnSpc>
                          <a:spcPct val="100000"/>
                        </a:lnSpc>
                        <a:spcBef>
                          <a:spcPct val="0"/>
                        </a:spcBef>
                        <a:spcAft>
                          <a:spcPct val="0"/>
                        </a:spcAft>
                        <a:buClrTx/>
                        <a:buSzTx/>
                        <a:buFont typeface="Wingdings" panose="05000000000000000000" pitchFamily="2" charset="2"/>
                        <a:buNone/>
                        <a:tabLst/>
                        <a:defRPr/>
                      </a:pPr>
                      <a:r>
                        <a:rPr kumimoji="0" lang="en-US" sz="2000" b="0" i="0" u="none" strike="noStrike" kern="1200" cap="none" spc="0" normalizeH="0" baseline="0" noProof="0" dirty="0">
                          <a:ln>
                            <a:noFill/>
                          </a:ln>
                          <a:solidFill>
                            <a:schemeClr val="tx1"/>
                          </a:solidFill>
                          <a:effectLst/>
                          <a:uLnTx/>
                          <a:uFillTx/>
                          <a:latin typeface="Calibri" pitchFamily="34" charset="0"/>
                          <a:ea typeface="MS PGothic" pitchFamily="34" charset="-128"/>
                          <a:cs typeface="+mn-cs"/>
                        </a:rPr>
                        <a:t>time that </a:t>
                      </a:r>
                      <a:r>
                        <a:rPr kumimoji="0" lang="en-US" sz="2000" b="1" i="0" u="none" strike="noStrike" kern="1200" cap="none" spc="0" normalizeH="0" baseline="0" noProof="0" dirty="0">
                          <a:ln>
                            <a:noFill/>
                          </a:ln>
                          <a:solidFill>
                            <a:schemeClr val="tx1"/>
                          </a:solidFill>
                          <a:effectLst/>
                          <a:uLnTx/>
                          <a:uFillTx/>
                          <a:latin typeface="Calibri" pitchFamily="34" charset="0"/>
                          <a:ea typeface="MS PGothic" pitchFamily="34" charset="-128"/>
                          <a:cs typeface="+mn-cs"/>
                        </a:rPr>
                        <a:t>FF inputs</a:t>
                      </a:r>
                      <a:r>
                        <a:rPr kumimoji="0" lang="en-US" sz="2000" b="0" i="0" u="none" strike="noStrike" kern="1200" cap="none" spc="0" normalizeH="0" baseline="0" noProof="0" dirty="0">
                          <a:ln>
                            <a:noFill/>
                          </a:ln>
                          <a:solidFill>
                            <a:schemeClr val="tx1"/>
                          </a:solidFill>
                          <a:effectLst/>
                          <a:uLnTx/>
                          <a:uFillTx/>
                          <a:latin typeface="Calibri" pitchFamily="34" charset="0"/>
                          <a:ea typeface="MS PGothic" pitchFamily="34" charset="-128"/>
                          <a:cs typeface="+mn-cs"/>
                        </a:rPr>
                        <a:t> must be stable </a:t>
                      </a:r>
                      <a:r>
                        <a:rPr kumimoji="0" lang="en-US" sz="2000" b="1" i="0" u="none" strike="noStrike" kern="1200" cap="none" spc="0" normalizeH="0" baseline="0" noProof="0" dirty="0">
                          <a:ln>
                            <a:noFill/>
                          </a:ln>
                          <a:solidFill>
                            <a:schemeClr val="tx1"/>
                          </a:solidFill>
                          <a:effectLst/>
                          <a:uLnTx/>
                          <a:uFillTx/>
                          <a:latin typeface="Calibri" pitchFamily="34" charset="0"/>
                          <a:ea typeface="MS PGothic" pitchFamily="34" charset="-128"/>
                          <a:cs typeface="+mn-cs"/>
                        </a:rPr>
                        <a:t>before</a:t>
                      </a:r>
                      <a:r>
                        <a:rPr kumimoji="0" lang="en-US" sz="2000" b="0" i="0" u="none" strike="noStrike" kern="1200" cap="none" spc="0" normalizeH="0" baseline="0" noProof="0" dirty="0">
                          <a:ln>
                            <a:noFill/>
                          </a:ln>
                          <a:solidFill>
                            <a:schemeClr val="tx1"/>
                          </a:solidFill>
                          <a:effectLst/>
                          <a:uLnTx/>
                          <a:uFillTx/>
                          <a:latin typeface="Calibri" pitchFamily="34" charset="0"/>
                          <a:ea typeface="MS PGothic" pitchFamily="34" charset="-128"/>
                          <a:cs typeface="+mn-cs"/>
                        </a:rPr>
                        <a:t> next clock edge</a:t>
                      </a:r>
                      <a:endParaRPr kumimoji="0" lang="en-US" sz="2000" b="1" i="0" u="none" strike="noStrike" kern="0" cap="none" spc="0" normalizeH="0" baseline="0" noProof="0" dirty="0">
                        <a:ln>
                          <a:noFill/>
                        </a:ln>
                        <a:solidFill>
                          <a:schemeClr val="tx1"/>
                        </a:solidFill>
                        <a:effectLst/>
                        <a:uLnTx/>
                        <a:uFillTx/>
                        <a:latin typeface="Calibri" pitchFamily="34" charset="0"/>
                        <a:ea typeface="ＭＳ Ｐゴシック" charset="0"/>
                        <a:cs typeface="+mn-cs"/>
                      </a:endParaRPr>
                    </a:p>
                  </a:txBody>
                  <a:tcP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115142986"/>
                  </a:ext>
                </a:extLst>
              </a:tr>
              <a:tr h="0">
                <a:tc>
                  <a:txBody>
                    <a:bodyPr/>
                    <a:lstStyle/>
                    <a:p>
                      <a:r>
                        <a:rPr kumimoji="0" lang="en-US" sz="2000" b="1" i="0" u="none" strike="noStrike" kern="1200" cap="none" spc="0" normalizeH="0" baseline="0" noProof="0" dirty="0" err="1">
                          <a:ln>
                            <a:noFill/>
                          </a:ln>
                          <a:solidFill>
                            <a:srgbClr val="000000"/>
                          </a:solidFill>
                          <a:effectLst/>
                          <a:uLnTx/>
                          <a:uFillTx/>
                          <a:latin typeface="Calibri" pitchFamily="34" charset="0"/>
                          <a:ea typeface="MS PGothic" pitchFamily="34" charset="-128"/>
                          <a:cs typeface="+mn-cs"/>
                        </a:rPr>
                        <a:t>t</a:t>
                      </a:r>
                      <a:r>
                        <a:rPr kumimoji="0" lang="en-US" sz="2000" b="1" i="0" u="none" strike="noStrike" kern="1200" cap="none" spc="0" normalizeH="0" baseline="-25000" noProof="0" dirty="0" err="1">
                          <a:ln>
                            <a:noFill/>
                          </a:ln>
                          <a:solidFill>
                            <a:srgbClr val="000000"/>
                          </a:solidFill>
                          <a:effectLst/>
                          <a:uLnTx/>
                          <a:uFillTx/>
                          <a:latin typeface="Calibri" pitchFamily="34" charset="0"/>
                          <a:ea typeface="MS PGothic" pitchFamily="34" charset="-128"/>
                          <a:cs typeface="+mn-cs"/>
                        </a:rPr>
                        <a:t>hold</a:t>
                      </a:r>
                      <a:endParaRPr lang="en-US" sz="1600" dirty="0"/>
                    </a:p>
                  </a:txBody>
                  <a:tcPr>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kumimoji="0" lang="en-US" sz="2000" b="0" i="0" u="none" strike="noStrike" kern="1200" cap="none" spc="0" normalizeH="0" baseline="0" noProof="0" dirty="0">
                          <a:ln>
                            <a:noFill/>
                          </a:ln>
                          <a:solidFill>
                            <a:schemeClr val="tx1"/>
                          </a:solidFill>
                          <a:effectLst/>
                          <a:uLnTx/>
                          <a:uFillTx/>
                          <a:latin typeface="Calibri" pitchFamily="34" charset="0"/>
                          <a:ea typeface="MS PGothic" pitchFamily="34" charset="-128"/>
                          <a:cs typeface="+mn-cs"/>
                        </a:rPr>
                        <a:t>time that </a:t>
                      </a:r>
                      <a:r>
                        <a:rPr kumimoji="0" lang="en-US" sz="2000" b="1" i="0" u="none" strike="noStrike" kern="1200" cap="none" spc="0" normalizeH="0" baseline="0" noProof="0" dirty="0">
                          <a:ln>
                            <a:noFill/>
                          </a:ln>
                          <a:solidFill>
                            <a:schemeClr val="tx1"/>
                          </a:solidFill>
                          <a:effectLst/>
                          <a:uLnTx/>
                          <a:uFillTx/>
                          <a:latin typeface="Calibri" pitchFamily="34" charset="0"/>
                          <a:ea typeface="MS PGothic" pitchFamily="34" charset="-128"/>
                          <a:cs typeface="+mn-cs"/>
                        </a:rPr>
                        <a:t>FF inputs</a:t>
                      </a:r>
                      <a:r>
                        <a:rPr kumimoji="0" lang="en-US" sz="2000" b="0" i="0" u="none" strike="noStrike" kern="1200" cap="none" spc="0" normalizeH="0" baseline="0" noProof="0" dirty="0">
                          <a:ln>
                            <a:noFill/>
                          </a:ln>
                          <a:solidFill>
                            <a:schemeClr val="tx1"/>
                          </a:solidFill>
                          <a:effectLst/>
                          <a:uLnTx/>
                          <a:uFillTx/>
                          <a:latin typeface="Calibri" pitchFamily="34" charset="0"/>
                          <a:ea typeface="MS PGothic" pitchFamily="34" charset="-128"/>
                          <a:cs typeface="+mn-cs"/>
                        </a:rPr>
                        <a:t> must be stable </a:t>
                      </a:r>
                      <a:r>
                        <a:rPr kumimoji="0" lang="en-US" sz="2000" b="1" i="0" u="none" strike="noStrike" kern="1200" cap="none" spc="0" normalizeH="0" baseline="0" noProof="0" dirty="0">
                          <a:ln>
                            <a:noFill/>
                          </a:ln>
                          <a:solidFill>
                            <a:schemeClr val="tx1"/>
                          </a:solidFill>
                          <a:effectLst/>
                          <a:uLnTx/>
                          <a:uFillTx/>
                          <a:latin typeface="Calibri" pitchFamily="34" charset="0"/>
                          <a:ea typeface="MS PGothic" pitchFamily="34" charset="-128"/>
                          <a:cs typeface="+mn-cs"/>
                        </a:rPr>
                        <a:t>after</a:t>
                      </a:r>
                      <a:r>
                        <a:rPr kumimoji="0" lang="en-US" sz="2000" b="0" i="0" u="none" strike="noStrike" kern="1200" cap="none" spc="0" normalizeH="0" baseline="0" noProof="0" dirty="0">
                          <a:ln>
                            <a:noFill/>
                          </a:ln>
                          <a:solidFill>
                            <a:schemeClr val="tx1"/>
                          </a:solidFill>
                          <a:effectLst/>
                          <a:uLnTx/>
                          <a:uFillTx/>
                          <a:latin typeface="Calibri" pitchFamily="34" charset="0"/>
                          <a:ea typeface="MS PGothic" pitchFamily="34" charset="-128"/>
                          <a:cs typeface="+mn-cs"/>
                        </a:rPr>
                        <a:t> a clock edge</a:t>
                      </a:r>
                      <a:endParaRPr lang="en-US" sz="1600" dirty="0">
                        <a:solidFill>
                          <a:schemeClr val="tx1"/>
                        </a:solidFill>
                      </a:endParaRPr>
                    </a:p>
                  </a:txBody>
                  <a:tcP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400462200"/>
                  </a:ext>
                </a:extLst>
              </a:tr>
              <a:tr h="0">
                <a:tc>
                  <a:txBody>
                    <a:bodyPr/>
                    <a:lstStyle/>
                    <a:p>
                      <a:r>
                        <a:rPr kumimoji="0" lang="en-US" sz="2000" b="1" i="0" u="none" strike="noStrike" kern="0" cap="none" spc="0" normalizeH="0" baseline="0" noProof="0" dirty="0">
                          <a:ln>
                            <a:noFill/>
                          </a:ln>
                          <a:solidFill>
                            <a:srgbClr val="000000"/>
                          </a:solidFill>
                          <a:effectLst/>
                          <a:uLnTx/>
                          <a:uFillTx/>
                          <a:latin typeface="Calibri" pitchFamily="34" charset="0"/>
                          <a:ea typeface="ＭＳ Ｐゴシック" charset="0"/>
                          <a:cs typeface="+mn-cs"/>
                        </a:rPr>
                        <a:t>T</a:t>
                      </a:r>
                      <a:r>
                        <a:rPr kumimoji="0" lang="en-US" sz="2000" b="1" i="0" u="none" strike="noStrike" kern="0" cap="none" spc="0" normalizeH="0" baseline="-25000" noProof="0" dirty="0">
                          <a:ln>
                            <a:noFill/>
                          </a:ln>
                          <a:solidFill>
                            <a:srgbClr val="000000"/>
                          </a:solidFill>
                          <a:effectLst/>
                          <a:uLnTx/>
                          <a:uFillTx/>
                          <a:latin typeface="Calibri" pitchFamily="34" charset="0"/>
                          <a:ea typeface="ＭＳ Ｐゴシック" charset="0"/>
                          <a:cs typeface="+mn-cs"/>
                        </a:rPr>
                        <a:t>c</a:t>
                      </a:r>
                      <a:r>
                        <a:rPr kumimoji="0" lang="en-US" sz="2000" b="1" i="0" u="none" strike="noStrike" kern="0" cap="none" spc="0" normalizeH="0" baseline="0" noProof="0" dirty="0">
                          <a:ln>
                            <a:noFill/>
                          </a:ln>
                          <a:solidFill>
                            <a:srgbClr val="000000"/>
                          </a:solidFill>
                          <a:effectLst/>
                          <a:uLnTx/>
                          <a:uFillTx/>
                          <a:latin typeface="Calibri" pitchFamily="34" charset="0"/>
                          <a:ea typeface="ＭＳ Ｐゴシック" charset="0"/>
                          <a:cs typeface="+mn-cs"/>
                        </a:rPr>
                        <a:t> </a:t>
                      </a:r>
                      <a:endParaRPr lang="en-US" sz="1600" dirty="0"/>
                    </a:p>
                  </a:txBody>
                  <a:tcPr>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l" defTabSz="914400" rtl="0" eaLnBrk="0" fontAlgn="base" latinLnBrk="0" hangingPunct="0">
                        <a:lnSpc>
                          <a:spcPct val="100000"/>
                        </a:lnSpc>
                        <a:spcBef>
                          <a:spcPct val="0"/>
                        </a:spcBef>
                        <a:spcAft>
                          <a:spcPct val="0"/>
                        </a:spcAft>
                        <a:buClrTx/>
                        <a:buSzTx/>
                        <a:buFont typeface="Wingdings" panose="05000000000000000000" pitchFamily="2" charset="2"/>
                        <a:buNone/>
                        <a:tabLst/>
                        <a:defRPr/>
                      </a:pPr>
                      <a:r>
                        <a:rPr kumimoji="0" lang="en-US" sz="2000" b="0" i="0" u="none" strike="noStrike" kern="0" cap="none" spc="0" normalizeH="0" baseline="0" noProof="0" dirty="0">
                          <a:ln>
                            <a:noFill/>
                          </a:ln>
                          <a:solidFill>
                            <a:srgbClr val="000000"/>
                          </a:solidFill>
                          <a:effectLst/>
                          <a:uLnTx/>
                          <a:uFillTx/>
                          <a:latin typeface="Calibri" pitchFamily="34" charset="0"/>
                          <a:ea typeface="ＭＳ Ｐゴシック" charset="0"/>
                          <a:cs typeface="+mn-cs"/>
                        </a:rPr>
                        <a:t>clock period</a:t>
                      </a:r>
                      <a:endParaRPr kumimoji="0" lang="en-US" sz="2000" b="0" i="0" u="none" strike="noStrike" kern="0" cap="none" spc="0" normalizeH="0" baseline="-25000" noProof="0" dirty="0">
                        <a:ln>
                          <a:noFill/>
                        </a:ln>
                        <a:solidFill>
                          <a:srgbClr val="000000"/>
                        </a:solidFill>
                        <a:effectLst/>
                        <a:uLnTx/>
                        <a:uFillTx/>
                        <a:latin typeface="Calibri" pitchFamily="34" charset="0"/>
                        <a:ea typeface="ＭＳ Ｐゴシック" charset="0"/>
                        <a:cs typeface="+mn-cs"/>
                      </a:endParaRPr>
                    </a:p>
                  </a:txBody>
                  <a:tcP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658392674"/>
                  </a:ext>
                </a:extLst>
              </a:tr>
            </a:tbl>
          </a:graphicData>
        </a:graphic>
      </p:graphicFrame>
    </p:spTree>
    <p:extLst>
      <p:ext uri="{BB962C8B-B14F-4D97-AF65-F5344CB8AC3E}">
        <p14:creationId xmlns:p14="http://schemas.microsoft.com/office/powerpoint/2010/main" val="3754171076"/>
      </p:ext>
    </p:extLst>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What Will We Learn Today?</a:t>
            </a:r>
          </a:p>
        </p:txBody>
      </p:sp>
      <p:sp>
        <p:nvSpPr>
          <p:cNvPr id="3" name="Content Placeholder 2"/>
          <p:cNvSpPr>
            <a:spLocks noGrp="1"/>
          </p:cNvSpPr>
          <p:nvPr>
            <p:ph idx="1"/>
          </p:nvPr>
        </p:nvSpPr>
        <p:spPr>
          <a:xfrm>
            <a:off x="228600" y="997527"/>
            <a:ext cx="8610600" cy="5484236"/>
          </a:xfrm>
        </p:spPr>
        <p:txBody>
          <a:bodyPr/>
          <a:lstStyle/>
          <a:p>
            <a:r>
              <a:rPr lang="en-US" dirty="0"/>
              <a:t>Timing in </a:t>
            </a:r>
            <a:r>
              <a:rPr lang="en-US" b="1" dirty="0">
                <a:solidFill>
                  <a:srgbClr val="0432FF"/>
                </a:solidFill>
              </a:rPr>
              <a:t>combinational circuits</a:t>
            </a:r>
          </a:p>
          <a:p>
            <a:pPr lvl="1"/>
            <a:r>
              <a:rPr lang="en-US" dirty="0"/>
              <a:t>Propagation delay and contamination delay</a:t>
            </a:r>
          </a:p>
          <a:p>
            <a:pPr lvl="1"/>
            <a:r>
              <a:rPr lang="en-US" dirty="0"/>
              <a:t>Glitches</a:t>
            </a:r>
          </a:p>
          <a:p>
            <a:pPr lvl="1"/>
            <a:endParaRPr lang="en-US" dirty="0"/>
          </a:p>
          <a:p>
            <a:r>
              <a:rPr lang="en-US" dirty="0"/>
              <a:t>Timing in </a:t>
            </a:r>
            <a:r>
              <a:rPr lang="en-US" b="1" dirty="0">
                <a:solidFill>
                  <a:srgbClr val="0432FF"/>
                </a:solidFill>
              </a:rPr>
              <a:t>sequential circuits</a:t>
            </a:r>
          </a:p>
          <a:p>
            <a:pPr lvl="1"/>
            <a:r>
              <a:rPr lang="en-US" dirty="0"/>
              <a:t>Setup time and hold time</a:t>
            </a:r>
          </a:p>
          <a:p>
            <a:pPr lvl="1"/>
            <a:r>
              <a:rPr lang="en-US" dirty="0"/>
              <a:t>Determining how fast a circuit can operate</a:t>
            </a:r>
          </a:p>
          <a:p>
            <a:pPr lvl="1"/>
            <a:endParaRPr lang="en-US" dirty="0"/>
          </a:p>
          <a:p>
            <a:r>
              <a:rPr lang="en-US" b="1" dirty="0">
                <a:solidFill>
                  <a:srgbClr val="0432FF"/>
                </a:solidFill>
              </a:rPr>
              <a:t>Circuit Verification</a:t>
            </a:r>
          </a:p>
          <a:p>
            <a:pPr lvl="1"/>
            <a:r>
              <a:rPr lang="en-US" dirty="0"/>
              <a:t>How to make sure a circuit works correctly</a:t>
            </a:r>
          </a:p>
          <a:p>
            <a:pPr lvl="1"/>
            <a:r>
              <a:rPr lang="en-US" dirty="0"/>
              <a:t>Functional verification</a:t>
            </a:r>
          </a:p>
          <a:p>
            <a:pPr lvl="1"/>
            <a:r>
              <a:rPr lang="en-US" dirty="0"/>
              <a:t>Timing verification</a:t>
            </a:r>
          </a:p>
        </p:txBody>
      </p:sp>
      <p:sp>
        <p:nvSpPr>
          <p:cNvPr id="4" name="Slide Number Placeholder 3"/>
          <p:cNvSpPr>
            <a:spLocks noGrp="1"/>
          </p:cNvSpPr>
          <p:nvPr>
            <p:ph type="sldNum" sz="quarter" idx="10"/>
          </p:nvPr>
        </p:nvSpPr>
        <p:spPr/>
        <p:txBody>
          <a:bodyPr/>
          <a:lstStyle/>
          <a:p>
            <a:fld id="{3F7A0F0B-C524-490E-9528-FEC33668804C}" type="slidenum">
              <a:rPr lang="en-US" smtClean="0"/>
              <a:pPr/>
              <a:t>5</a:t>
            </a:fld>
            <a:endParaRPr lang="en-US"/>
          </a:p>
        </p:txBody>
      </p:sp>
    </p:spTree>
    <p:extLst>
      <p:ext uri="{BB962C8B-B14F-4D97-AF65-F5344CB8AC3E}">
        <p14:creationId xmlns:p14="http://schemas.microsoft.com/office/powerpoint/2010/main" val="2437197356"/>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
                                            <p:txEl>
                                              <p:pRg st="5" end="5"/>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8" end="8"/>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3">
                                            <p:txEl>
                                              <p:pRg st="9" end="9"/>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3">
                                            <p:txEl>
                                              <p:pRg st="10" end="10"/>
                                            </p:txEl>
                                          </p:spTgt>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3">
                                            <p:txEl>
                                              <p:pRg st="11" end="1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8" name="Rectangle 3"/>
          <p:cNvSpPr>
            <a:spLocks noGrp="1" noChangeArrowheads="1"/>
          </p:cNvSpPr>
          <p:nvPr>
            <p:ph type="title"/>
            <p:custDataLst>
              <p:tags r:id="rId2"/>
            </p:custDataLst>
          </p:nvPr>
        </p:nvSpPr>
        <p:spPr/>
        <p:txBody>
          <a:bodyPr/>
          <a:lstStyle/>
          <a:p>
            <a:r>
              <a:rPr lang="en-US" dirty="0"/>
              <a:t>Example: Timing Analysis</a:t>
            </a:r>
          </a:p>
        </p:txBody>
      </p:sp>
      <p:sp>
        <p:nvSpPr>
          <p:cNvPr id="47111" name="Rectangle 6"/>
          <p:cNvSpPr>
            <a:spLocks noChangeArrowheads="1"/>
          </p:cNvSpPr>
          <p:nvPr>
            <p:custDataLst>
              <p:tags r:id="rId3"/>
            </p:custDataLst>
          </p:nvPr>
        </p:nvSpPr>
        <p:spPr bwMode="auto">
          <a:xfrm>
            <a:off x="0" y="2282309"/>
            <a:ext cx="184731" cy="36933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nchor="ctr">
            <a:spAutoFit/>
          </a:bodyPr>
          <a:lstStyle/>
          <a:p>
            <a:endParaRPr lang="de-DE" dirty="0">
              <a:latin typeface="Calibri" pitchFamily="34" charset="0"/>
            </a:endParaRPr>
          </a:p>
        </p:txBody>
      </p:sp>
      <p:graphicFrame>
        <p:nvGraphicFramePr>
          <p:cNvPr id="17" name="Object 2"/>
          <p:cNvGraphicFramePr>
            <a:graphicFrameLocks noChangeAspect="1"/>
          </p:cNvGraphicFramePr>
          <p:nvPr>
            <p:custDataLst>
              <p:tags r:id="rId4"/>
            </p:custDataLst>
            <p:extLst>
              <p:ext uri="{D42A27DB-BD31-4B8C-83A1-F6EECF244321}">
                <p14:modId xmlns:p14="http://schemas.microsoft.com/office/powerpoint/2010/main" val="3511704277"/>
              </p:ext>
            </p:extLst>
          </p:nvPr>
        </p:nvGraphicFramePr>
        <p:xfrm>
          <a:off x="1219200" y="901700"/>
          <a:ext cx="4205288" cy="2755900"/>
        </p:xfrm>
        <a:graphic>
          <a:graphicData uri="http://schemas.openxmlformats.org/presentationml/2006/ole">
            <mc:AlternateContent xmlns:mc="http://schemas.openxmlformats.org/markup-compatibility/2006">
              <mc:Choice xmlns:v="urn:schemas-microsoft-com:vml" Requires="v">
                <p:oleObj spid="_x0000_s18479" name="VISIO" r:id="rId13" imgW="2325511" imgH="1524000" progId="Visio.Drawing.6">
                  <p:embed/>
                </p:oleObj>
              </mc:Choice>
              <mc:Fallback>
                <p:oleObj name="VISIO" r:id="rId13" imgW="2325511" imgH="1524000" progId="Visio.Drawing.6">
                  <p:embed/>
                  <p:pic>
                    <p:nvPicPr>
                      <p:cNvPr id="17" name="Object 2"/>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1219200" y="901700"/>
                        <a:ext cx="4205288" cy="27559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oleObj>
              </mc:Fallback>
            </mc:AlternateContent>
          </a:graphicData>
        </a:graphic>
      </p:graphicFrame>
      <p:graphicFrame>
        <p:nvGraphicFramePr>
          <p:cNvPr id="18" name="Object 3"/>
          <p:cNvGraphicFramePr>
            <a:graphicFrameLocks noChangeAspect="1"/>
          </p:cNvGraphicFramePr>
          <p:nvPr>
            <p:custDataLst>
              <p:tags r:id="rId5"/>
            </p:custDataLst>
            <p:extLst>
              <p:ext uri="{D42A27DB-BD31-4B8C-83A1-F6EECF244321}">
                <p14:modId xmlns:p14="http://schemas.microsoft.com/office/powerpoint/2010/main" val="25869337"/>
              </p:ext>
            </p:extLst>
          </p:nvPr>
        </p:nvGraphicFramePr>
        <p:xfrm>
          <a:off x="6096000" y="3535363"/>
          <a:ext cx="150813" cy="731837"/>
        </p:xfrm>
        <a:graphic>
          <a:graphicData uri="http://schemas.openxmlformats.org/presentationml/2006/ole">
            <mc:AlternateContent xmlns:mc="http://schemas.openxmlformats.org/markup-compatibility/2006">
              <mc:Choice xmlns:v="urn:schemas-microsoft-com:vml" Requires="v">
                <p:oleObj spid="_x0000_s18480" name="VISIO" r:id="rId15" imgW="103805" imgH="503760" progId="Visio.Drawing.6">
                  <p:embed/>
                </p:oleObj>
              </mc:Choice>
              <mc:Fallback>
                <p:oleObj name="VISIO" r:id="rId15" imgW="103805" imgH="503760" progId="Visio.Drawing.6">
                  <p:embed/>
                  <p:pic>
                    <p:nvPicPr>
                      <p:cNvPr id="18" name="Object 3"/>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6096000" y="3535363"/>
                        <a:ext cx="150813" cy="73183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alpha val="74997"/>
                                </a:schemeClr>
                              </a:outerShdw>
                            </a:effectLst>
                          </a14:hiddenEffects>
                        </a:ext>
                      </a:extLst>
                    </p:spPr>
                  </p:pic>
                </p:oleObj>
              </mc:Fallback>
            </mc:AlternateContent>
          </a:graphicData>
        </a:graphic>
      </p:graphicFrame>
      <p:graphicFrame>
        <p:nvGraphicFramePr>
          <p:cNvPr id="19" name="Object 4"/>
          <p:cNvGraphicFramePr>
            <a:graphicFrameLocks noChangeAspect="1"/>
          </p:cNvGraphicFramePr>
          <p:nvPr>
            <p:custDataLst>
              <p:tags r:id="rId6"/>
            </p:custDataLst>
            <p:extLst>
              <p:ext uri="{D42A27DB-BD31-4B8C-83A1-F6EECF244321}">
                <p14:modId xmlns:p14="http://schemas.microsoft.com/office/powerpoint/2010/main" val="3099723860"/>
              </p:ext>
            </p:extLst>
          </p:nvPr>
        </p:nvGraphicFramePr>
        <p:xfrm>
          <a:off x="5715000" y="3276600"/>
          <a:ext cx="495300" cy="1157288"/>
        </p:xfrm>
        <a:graphic>
          <a:graphicData uri="http://schemas.openxmlformats.org/presentationml/2006/ole">
            <mc:AlternateContent xmlns:mc="http://schemas.openxmlformats.org/markup-compatibility/2006">
              <mc:Choice xmlns:v="urn:schemas-microsoft-com:vml" Requires="v">
                <p:oleObj spid="_x0000_s18481" name="VISIO" r:id="rId17" imgW="256888" imgH="600935" progId="Visio.Drawing.6">
                  <p:embed/>
                </p:oleObj>
              </mc:Choice>
              <mc:Fallback>
                <p:oleObj name="VISIO" r:id="rId17" imgW="256888" imgH="600935" progId="Visio.Drawing.6">
                  <p:embed/>
                  <p:pic>
                    <p:nvPicPr>
                      <p:cNvPr id="19" name="Object 4"/>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5715000" y="3276600"/>
                        <a:ext cx="495300" cy="115728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alpha val="74997"/>
                                </a:schemeClr>
                              </a:outerShdw>
                            </a:effectLst>
                          </a14:hiddenEffects>
                        </a:ext>
                      </a:extLst>
                    </p:spPr>
                  </p:pic>
                </p:oleObj>
              </mc:Fallback>
            </mc:AlternateContent>
          </a:graphicData>
        </a:graphic>
      </p:graphicFrame>
      <p:sp>
        <p:nvSpPr>
          <p:cNvPr id="20" name="Rectangle 2"/>
          <p:cNvSpPr>
            <a:spLocks noChangeArrowheads="1"/>
          </p:cNvSpPr>
          <p:nvPr>
            <p:custDataLst>
              <p:tags r:id="rId7"/>
            </p:custDataLst>
          </p:nvPr>
        </p:nvSpPr>
        <p:spPr bwMode="auto">
          <a:xfrm>
            <a:off x="533400" y="1066800"/>
            <a:ext cx="8077200" cy="51816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marL="342900" indent="-342900">
              <a:spcBef>
                <a:spcPct val="20000"/>
              </a:spcBef>
            </a:pPr>
            <a:endParaRPr lang="en-US" sz="3200" dirty="0">
              <a:latin typeface="Calibri" pitchFamily="34" charset="0"/>
              <a:cs typeface="Arial" pitchFamily="34" charset="0"/>
            </a:endParaRPr>
          </a:p>
          <a:p>
            <a:pPr marL="342900" indent="-342900">
              <a:spcBef>
                <a:spcPct val="20000"/>
              </a:spcBef>
            </a:pPr>
            <a:endParaRPr lang="en-US" sz="3200" dirty="0">
              <a:latin typeface="Calibri" pitchFamily="34" charset="0"/>
              <a:cs typeface="Arial" pitchFamily="34" charset="0"/>
            </a:endParaRPr>
          </a:p>
          <a:p>
            <a:pPr marL="342900" indent="-342900">
              <a:spcBef>
                <a:spcPct val="20000"/>
              </a:spcBef>
            </a:pPr>
            <a:endParaRPr lang="en-US" sz="3200" dirty="0">
              <a:latin typeface="Calibri" pitchFamily="34" charset="0"/>
              <a:cs typeface="Arial" pitchFamily="34" charset="0"/>
            </a:endParaRPr>
          </a:p>
        </p:txBody>
      </p:sp>
      <p:sp>
        <p:nvSpPr>
          <p:cNvPr id="21" name="Text Box 7"/>
          <p:cNvSpPr txBox="1">
            <a:spLocks noChangeArrowheads="1"/>
          </p:cNvSpPr>
          <p:nvPr>
            <p:custDataLst>
              <p:tags r:id="rId8"/>
            </p:custDataLst>
          </p:nvPr>
        </p:nvSpPr>
        <p:spPr bwMode="auto">
          <a:xfrm>
            <a:off x="5257800" y="1066800"/>
            <a:ext cx="3581400" cy="323165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2400">
                <a:solidFill>
                  <a:schemeClr val="tx1"/>
                </a:solidFill>
                <a:latin typeface="Verdana" pitchFamily="34" charset="0"/>
                <a:ea typeface="MS PGothic" pitchFamily="34" charset="-128"/>
              </a:defRPr>
            </a:lvl1pPr>
            <a:lvl2pPr marL="742950" indent="-285750">
              <a:defRPr sz="2400">
                <a:solidFill>
                  <a:schemeClr val="tx1"/>
                </a:solidFill>
                <a:latin typeface="Verdana" pitchFamily="34" charset="0"/>
                <a:ea typeface="MS PGothic" pitchFamily="34" charset="-128"/>
              </a:defRPr>
            </a:lvl2pPr>
            <a:lvl3pPr marL="1143000" indent="-228600">
              <a:defRPr sz="2400">
                <a:solidFill>
                  <a:schemeClr val="tx1"/>
                </a:solidFill>
                <a:latin typeface="Verdana" pitchFamily="34" charset="0"/>
                <a:ea typeface="MS PGothic" pitchFamily="34" charset="-128"/>
              </a:defRPr>
            </a:lvl3pPr>
            <a:lvl4pPr marL="1600200" indent="-228600">
              <a:defRPr sz="2400">
                <a:solidFill>
                  <a:schemeClr val="tx1"/>
                </a:solidFill>
                <a:latin typeface="Verdana" pitchFamily="34" charset="0"/>
                <a:ea typeface="MS PGothic" pitchFamily="34" charset="-128"/>
              </a:defRPr>
            </a:lvl4pPr>
            <a:lvl5pPr marL="2057400" indent="-228600">
              <a:defRPr sz="2400">
                <a:solidFill>
                  <a:schemeClr val="tx1"/>
                </a:solidFill>
                <a:latin typeface="Verdana" pitchFamily="34" charset="0"/>
                <a:ea typeface="MS PGothic" pitchFamily="34" charset="-128"/>
              </a:defRPr>
            </a:lvl5pPr>
            <a:lvl6pPr marL="2514600" indent="-228600" eaLnBrk="0" fontAlgn="base" hangingPunct="0">
              <a:spcBef>
                <a:spcPct val="0"/>
              </a:spcBef>
              <a:spcAft>
                <a:spcPct val="0"/>
              </a:spcAft>
              <a:defRPr sz="2400">
                <a:solidFill>
                  <a:schemeClr val="tx1"/>
                </a:solidFill>
                <a:latin typeface="Verdana" pitchFamily="34" charset="0"/>
                <a:ea typeface="MS PGothic" pitchFamily="34" charset="-128"/>
              </a:defRPr>
            </a:lvl6pPr>
            <a:lvl7pPr marL="2971800" indent="-228600" eaLnBrk="0" fontAlgn="base" hangingPunct="0">
              <a:spcBef>
                <a:spcPct val="0"/>
              </a:spcBef>
              <a:spcAft>
                <a:spcPct val="0"/>
              </a:spcAft>
              <a:defRPr sz="2400">
                <a:solidFill>
                  <a:schemeClr val="tx1"/>
                </a:solidFill>
                <a:latin typeface="Verdana" pitchFamily="34" charset="0"/>
                <a:ea typeface="MS PGothic" pitchFamily="34" charset="-128"/>
              </a:defRPr>
            </a:lvl7pPr>
            <a:lvl8pPr marL="3429000" indent="-228600" eaLnBrk="0" fontAlgn="base" hangingPunct="0">
              <a:spcBef>
                <a:spcPct val="0"/>
              </a:spcBef>
              <a:spcAft>
                <a:spcPct val="0"/>
              </a:spcAft>
              <a:defRPr sz="2400">
                <a:solidFill>
                  <a:schemeClr val="tx1"/>
                </a:solidFill>
                <a:latin typeface="Verdana" pitchFamily="34" charset="0"/>
                <a:ea typeface="MS PGothic" pitchFamily="34" charset="-128"/>
              </a:defRPr>
            </a:lvl8pPr>
            <a:lvl9pPr marL="3886200" indent="-228600" eaLnBrk="0" fontAlgn="base" hangingPunct="0">
              <a:spcBef>
                <a:spcPct val="0"/>
              </a:spcBef>
              <a:spcAft>
                <a:spcPct val="0"/>
              </a:spcAft>
              <a:defRPr sz="2400">
                <a:solidFill>
                  <a:schemeClr val="tx1"/>
                </a:solidFill>
                <a:latin typeface="Verdana" pitchFamily="34" charset="0"/>
                <a:ea typeface="MS PGothic" pitchFamily="34" charset="-128"/>
              </a:defRPr>
            </a:lvl9pPr>
          </a:lstStyle>
          <a:p>
            <a:pPr>
              <a:spcBef>
                <a:spcPct val="50000"/>
              </a:spcBef>
            </a:pPr>
            <a:r>
              <a:rPr lang="en-US" b="1" dirty="0">
                <a:latin typeface="Calibri" pitchFamily="34" charset="0"/>
              </a:rPr>
              <a:t>Timing Characteristics</a:t>
            </a:r>
          </a:p>
          <a:p>
            <a:pPr>
              <a:spcBef>
                <a:spcPct val="50000"/>
              </a:spcBef>
            </a:pPr>
            <a:r>
              <a:rPr lang="en-US" sz="1800" i="1" dirty="0">
                <a:latin typeface="Calibri" pitchFamily="34" charset="0"/>
              </a:rPr>
              <a:t>	</a:t>
            </a:r>
            <a:r>
              <a:rPr lang="en-US" sz="2000" b="1" i="1" dirty="0" err="1">
                <a:latin typeface="Calibri" pitchFamily="34" charset="0"/>
              </a:rPr>
              <a:t>t</a:t>
            </a:r>
            <a:r>
              <a:rPr lang="en-US" sz="2000" b="1" i="1" baseline="-25000" dirty="0" err="1">
                <a:latin typeface="Calibri" pitchFamily="34" charset="0"/>
              </a:rPr>
              <a:t>ccq</a:t>
            </a:r>
            <a:r>
              <a:rPr lang="en-US" sz="2000" b="1" dirty="0">
                <a:latin typeface="Calibri" pitchFamily="34" charset="0"/>
              </a:rPr>
              <a:t> 	= 30 </a:t>
            </a:r>
            <a:r>
              <a:rPr lang="en-US" sz="2000" b="1" dirty="0" err="1">
                <a:latin typeface="Calibri" pitchFamily="34" charset="0"/>
              </a:rPr>
              <a:t>ps</a:t>
            </a:r>
            <a:endParaRPr lang="en-US" sz="2000" b="1" dirty="0">
              <a:latin typeface="Calibri" pitchFamily="34" charset="0"/>
            </a:endParaRPr>
          </a:p>
          <a:p>
            <a:pPr>
              <a:spcBef>
                <a:spcPct val="50000"/>
              </a:spcBef>
            </a:pPr>
            <a:r>
              <a:rPr lang="en-US" sz="2000" b="1" i="1" dirty="0">
                <a:latin typeface="Calibri" pitchFamily="34" charset="0"/>
              </a:rPr>
              <a:t>	</a:t>
            </a:r>
            <a:r>
              <a:rPr lang="en-US" sz="2000" b="1" i="1" dirty="0" err="1">
                <a:latin typeface="Calibri" pitchFamily="34" charset="0"/>
              </a:rPr>
              <a:t>t</a:t>
            </a:r>
            <a:r>
              <a:rPr lang="en-US" sz="2000" b="1" i="1" baseline="-25000" dirty="0" err="1">
                <a:latin typeface="Calibri" pitchFamily="34" charset="0"/>
              </a:rPr>
              <a:t>pcq</a:t>
            </a:r>
            <a:r>
              <a:rPr lang="en-US" sz="2000" b="1" dirty="0">
                <a:latin typeface="Calibri" pitchFamily="34" charset="0"/>
              </a:rPr>
              <a:t> 	= 50 </a:t>
            </a:r>
            <a:r>
              <a:rPr lang="en-US" sz="2000" b="1" dirty="0" err="1">
                <a:latin typeface="Calibri" pitchFamily="34" charset="0"/>
              </a:rPr>
              <a:t>ps</a:t>
            </a:r>
            <a:endParaRPr lang="en-US" sz="2000" b="1" dirty="0">
              <a:latin typeface="Calibri" pitchFamily="34" charset="0"/>
            </a:endParaRPr>
          </a:p>
          <a:p>
            <a:pPr>
              <a:spcBef>
                <a:spcPct val="50000"/>
              </a:spcBef>
            </a:pPr>
            <a:r>
              <a:rPr lang="en-US" sz="2000" b="1" i="1" dirty="0">
                <a:latin typeface="Calibri" pitchFamily="34" charset="0"/>
              </a:rPr>
              <a:t>	</a:t>
            </a:r>
            <a:r>
              <a:rPr lang="en-US" sz="2000" b="1" i="1" dirty="0" err="1">
                <a:latin typeface="Calibri" pitchFamily="34" charset="0"/>
              </a:rPr>
              <a:t>t</a:t>
            </a:r>
            <a:r>
              <a:rPr lang="en-US" sz="2000" b="1" baseline="-25000" dirty="0" err="1">
                <a:latin typeface="Calibri" pitchFamily="34" charset="0"/>
              </a:rPr>
              <a:t>setup</a:t>
            </a:r>
            <a:r>
              <a:rPr lang="en-US" sz="2000" b="1" dirty="0">
                <a:latin typeface="Calibri" pitchFamily="34" charset="0"/>
              </a:rPr>
              <a:t> 	= 60 </a:t>
            </a:r>
            <a:r>
              <a:rPr lang="en-US" sz="2000" b="1" dirty="0" err="1">
                <a:latin typeface="Calibri" pitchFamily="34" charset="0"/>
              </a:rPr>
              <a:t>ps</a:t>
            </a:r>
            <a:endParaRPr lang="en-US" sz="2000" b="1" dirty="0">
              <a:latin typeface="Calibri" pitchFamily="34" charset="0"/>
            </a:endParaRPr>
          </a:p>
          <a:p>
            <a:pPr>
              <a:spcBef>
                <a:spcPct val="50000"/>
              </a:spcBef>
            </a:pPr>
            <a:r>
              <a:rPr lang="en-US" sz="2000" b="1" i="1" dirty="0">
                <a:latin typeface="Calibri" pitchFamily="34" charset="0"/>
              </a:rPr>
              <a:t>	</a:t>
            </a:r>
            <a:r>
              <a:rPr lang="en-US" sz="2000" b="1" i="1" dirty="0" err="1">
                <a:latin typeface="Calibri" pitchFamily="34" charset="0"/>
              </a:rPr>
              <a:t>t</a:t>
            </a:r>
            <a:r>
              <a:rPr lang="en-US" sz="2000" b="1" baseline="-25000" dirty="0" err="1">
                <a:latin typeface="Calibri" pitchFamily="34" charset="0"/>
              </a:rPr>
              <a:t>hold</a:t>
            </a:r>
            <a:r>
              <a:rPr lang="en-US" sz="2000" b="1" dirty="0">
                <a:latin typeface="Calibri" pitchFamily="34" charset="0"/>
              </a:rPr>
              <a:t> 	= 70 </a:t>
            </a:r>
            <a:r>
              <a:rPr lang="en-US" sz="2000" b="1" dirty="0" err="1">
                <a:latin typeface="Calibri" pitchFamily="34" charset="0"/>
              </a:rPr>
              <a:t>ps</a:t>
            </a:r>
            <a:endParaRPr lang="en-US" sz="2000" b="1" dirty="0">
              <a:latin typeface="Calibri" pitchFamily="34" charset="0"/>
            </a:endParaRPr>
          </a:p>
          <a:p>
            <a:pPr>
              <a:spcBef>
                <a:spcPct val="50000"/>
              </a:spcBef>
            </a:pPr>
            <a:r>
              <a:rPr lang="en-US" sz="2000" b="1" i="1" dirty="0">
                <a:latin typeface="Calibri" pitchFamily="34" charset="0"/>
              </a:rPr>
              <a:t>	</a:t>
            </a:r>
            <a:r>
              <a:rPr lang="en-US" sz="2000" b="1" i="1" dirty="0" err="1">
                <a:latin typeface="Calibri" pitchFamily="34" charset="0"/>
              </a:rPr>
              <a:t>t</a:t>
            </a:r>
            <a:r>
              <a:rPr lang="en-US" sz="2000" b="1" i="1" baseline="-25000" dirty="0" err="1">
                <a:latin typeface="Calibri" pitchFamily="34" charset="0"/>
              </a:rPr>
              <a:t>pd</a:t>
            </a:r>
            <a:r>
              <a:rPr lang="en-US" sz="2000" b="1" dirty="0">
                <a:latin typeface="Calibri" pitchFamily="34" charset="0"/>
              </a:rPr>
              <a:t> 	= 35 </a:t>
            </a:r>
            <a:r>
              <a:rPr lang="en-US" sz="2000" b="1" dirty="0" err="1">
                <a:latin typeface="Calibri" pitchFamily="34" charset="0"/>
              </a:rPr>
              <a:t>ps</a:t>
            </a:r>
            <a:endParaRPr lang="en-US" sz="2000" b="1" dirty="0">
              <a:latin typeface="Calibri" pitchFamily="34" charset="0"/>
            </a:endParaRPr>
          </a:p>
          <a:p>
            <a:pPr>
              <a:spcBef>
                <a:spcPct val="50000"/>
              </a:spcBef>
            </a:pPr>
            <a:r>
              <a:rPr lang="en-US" sz="2000" b="1" i="1" dirty="0">
                <a:latin typeface="Calibri" pitchFamily="34" charset="0"/>
              </a:rPr>
              <a:t>	</a:t>
            </a:r>
            <a:r>
              <a:rPr lang="en-US" sz="2000" b="1" i="1" dirty="0" err="1">
                <a:latin typeface="Calibri" pitchFamily="34" charset="0"/>
              </a:rPr>
              <a:t>t</a:t>
            </a:r>
            <a:r>
              <a:rPr lang="en-US" sz="2000" b="1" i="1" baseline="-25000" dirty="0" err="1">
                <a:latin typeface="Calibri" pitchFamily="34" charset="0"/>
              </a:rPr>
              <a:t>cd</a:t>
            </a:r>
            <a:r>
              <a:rPr lang="en-US" sz="2000" b="1" dirty="0">
                <a:latin typeface="Calibri" pitchFamily="34" charset="0"/>
              </a:rPr>
              <a:t> 	= 25 </a:t>
            </a:r>
            <a:r>
              <a:rPr lang="en-US" sz="2000" b="1" dirty="0" err="1">
                <a:latin typeface="Calibri" pitchFamily="34" charset="0"/>
              </a:rPr>
              <a:t>ps</a:t>
            </a:r>
            <a:endParaRPr lang="en-US" sz="2000" b="1" dirty="0">
              <a:latin typeface="Calibri" pitchFamily="34" charset="0"/>
            </a:endParaRPr>
          </a:p>
        </p:txBody>
      </p:sp>
      <p:sp>
        <p:nvSpPr>
          <p:cNvPr id="22" name="Text Box 9"/>
          <p:cNvSpPr txBox="1">
            <a:spLocks noChangeArrowheads="1"/>
          </p:cNvSpPr>
          <p:nvPr>
            <p:custDataLst>
              <p:tags r:id="rId9"/>
            </p:custDataLst>
          </p:nvPr>
        </p:nvSpPr>
        <p:spPr bwMode="auto">
          <a:xfrm>
            <a:off x="1143000" y="3733800"/>
            <a:ext cx="3581400" cy="317009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2400">
                <a:solidFill>
                  <a:schemeClr val="tx1"/>
                </a:solidFill>
                <a:latin typeface="Verdana" pitchFamily="34" charset="0"/>
                <a:ea typeface="MS PGothic" pitchFamily="34" charset="-128"/>
              </a:defRPr>
            </a:lvl1pPr>
            <a:lvl2pPr marL="742950" indent="-285750">
              <a:defRPr sz="2400">
                <a:solidFill>
                  <a:schemeClr val="tx1"/>
                </a:solidFill>
                <a:latin typeface="Verdana" pitchFamily="34" charset="0"/>
                <a:ea typeface="MS PGothic" pitchFamily="34" charset="-128"/>
              </a:defRPr>
            </a:lvl2pPr>
            <a:lvl3pPr marL="1143000" indent="-228600">
              <a:defRPr sz="2400">
                <a:solidFill>
                  <a:schemeClr val="tx1"/>
                </a:solidFill>
                <a:latin typeface="Verdana" pitchFamily="34" charset="0"/>
                <a:ea typeface="MS PGothic" pitchFamily="34" charset="-128"/>
              </a:defRPr>
            </a:lvl3pPr>
            <a:lvl4pPr marL="1600200" indent="-228600">
              <a:defRPr sz="2400">
                <a:solidFill>
                  <a:schemeClr val="tx1"/>
                </a:solidFill>
                <a:latin typeface="Verdana" pitchFamily="34" charset="0"/>
                <a:ea typeface="MS PGothic" pitchFamily="34" charset="-128"/>
              </a:defRPr>
            </a:lvl4pPr>
            <a:lvl5pPr marL="2057400" indent="-228600">
              <a:defRPr sz="2400">
                <a:solidFill>
                  <a:schemeClr val="tx1"/>
                </a:solidFill>
                <a:latin typeface="Verdana" pitchFamily="34" charset="0"/>
                <a:ea typeface="MS PGothic" pitchFamily="34" charset="-128"/>
              </a:defRPr>
            </a:lvl5pPr>
            <a:lvl6pPr marL="2514600" indent="-228600" eaLnBrk="0" fontAlgn="base" hangingPunct="0">
              <a:spcBef>
                <a:spcPct val="0"/>
              </a:spcBef>
              <a:spcAft>
                <a:spcPct val="0"/>
              </a:spcAft>
              <a:defRPr sz="2400">
                <a:solidFill>
                  <a:schemeClr val="tx1"/>
                </a:solidFill>
                <a:latin typeface="Verdana" pitchFamily="34" charset="0"/>
                <a:ea typeface="MS PGothic" pitchFamily="34" charset="-128"/>
              </a:defRPr>
            </a:lvl6pPr>
            <a:lvl7pPr marL="2971800" indent="-228600" eaLnBrk="0" fontAlgn="base" hangingPunct="0">
              <a:spcBef>
                <a:spcPct val="0"/>
              </a:spcBef>
              <a:spcAft>
                <a:spcPct val="0"/>
              </a:spcAft>
              <a:defRPr sz="2400">
                <a:solidFill>
                  <a:schemeClr val="tx1"/>
                </a:solidFill>
                <a:latin typeface="Verdana" pitchFamily="34" charset="0"/>
                <a:ea typeface="MS PGothic" pitchFamily="34" charset="-128"/>
              </a:defRPr>
            </a:lvl7pPr>
            <a:lvl8pPr marL="3429000" indent="-228600" eaLnBrk="0" fontAlgn="base" hangingPunct="0">
              <a:spcBef>
                <a:spcPct val="0"/>
              </a:spcBef>
              <a:spcAft>
                <a:spcPct val="0"/>
              </a:spcAft>
              <a:defRPr sz="2400">
                <a:solidFill>
                  <a:schemeClr val="tx1"/>
                </a:solidFill>
                <a:latin typeface="Verdana" pitchFamily="34" charset="0"/>
                <a:ea typeface="MS PGothic" pitchFamily="34" charset="-128"/>
              </a:defRPr>
            </a:lvl8pPr>
            <a:lvl9pPr marL="3886200" indent="-228600" eaLnBrk="0" fontAlgn="base" hangingPunct="0">
              <a:spcBef>
                <a:spcPct val="0"/>
              </a:spcBef>
              <a:spcAft>
                <a:spcPct val="0"/>
              </a:spcAft>
              <a:defRPr sz="2400">
                <a:solidFill>
                  <a:schemeClr val="tx1"/>
                </a:solidFill>
                <a:latin typeface="Verdana" pitchFamily="34" charset="0"/>
                <a:ea typeface="MS PGothic" pitchFamily="34" charset="-128"/>
              </a:defRPr>
            </a:lvl9pPr>
          </a:lstStyle>
          <a:p>
            <a:pPr>
              <a:spcBef>
                <a:spcPct val="50000"/>
              </a:spcBef>
            </a:pPr>
            <a:r>
              <a:rPr lang="en-US" sz="2000" b="1" i="1" dirty="0" err="1">
                <a:latin typeface="Calibri" pitchFamily="34" charset="0"/>
              </a:rPr>
              <a:t>t</a:t>
            </a:r>
            <a:r>
              <a:rPr lang="en-US" sz="2000" b="1" i="1" baseline="-25000" dirty="0" err="1">
                <a:latin typeface="Calibri" pitchFamily="34" charset="0"/>
              </a:rPr>
              <a:t>pd</a:t>
            </a:r>
            <a:r>
              <a:rPr lang="en-US" sz="2000" b="1" dirty="0">
                <a:latin typeface="Calibri" pitchFamily="34" charset="0"/>
              </a:rPr>
              <a:t> =</a:t>
            </a:r>
          </a:p>
          <a:p>
            <a:pPr>
              <a:spcBef>
                <a:spcPct val="50000"/>
              </a:spcBef>
            </a:pPr>
            <a:r>
              <a:rPr lang="en-US" sz="2000" b="1" i="1" dirty="0" err="1">
                <a:latin typeface="Calibri" pitchFamily="34" charset="0"/>
              </a:rPr>
              <a:t>t</a:t>
            </a:r>
            <a:r>
              <a:rPr lang="en-US" sz="2000" b="1" i="1" baseline="-25000" dirty="0" err="1">
                <a:latin typeface="Calibri" pitchFamily="34" charset="0"/>
              </a:rPr>
              <a:t>cd</a:t>
            </a:r>
            <a:r>
              <a:rPr lang="en-US" sz="2000" b="1" dirty="0">
                <a:latin typeface="Calibri" pitchFamily="34" charset="0"/>
              </a:rPr>
              <a:t> =</a:t>
            </a:r>
          </a:p>
          <a:p>
            <a:pPr>
              <a:spcBef>
                <a:spcPct val="50000"/>
              </a:spcBef>
            </a:pPr>
            <a:r>
              <a:rPr lang="en-US" sz="2000" b="1" dirty="0">
                <a:solidFill>
                  <a:srgbClr val="0432FF"/>
                </a:solidFill>
                <a:latin typeface="Calibri" pitchFamily="34" charset="0"/>
              </a:rPr>
              <a:t>Check setup time constraints:</a:t>
            </a:r>
          </a:p>
          <a:p>
            <a:pPr>
              <a:spcBef>
                <a:spcPct val="50000"/>
              </a:spcBef>
            </a:pPr>
            <a:r>
              <a:rPr lang="en-US" sz="2000" b="1" i="1" dirty="0">
                <a:latin typeface="Calibri" pitchFamily="34" charset="0"/>
              </a:rPr>
              <a:t> T</a:t>
            </a:r>
            <a:r>
              <a:rPr lang="en-US" sz="2000" b="1" i="1" baseline="-25000" dirty="0">
                <a:latin typeface="Calibri" pitchFamily="34" charset="0"/>
              </a:rPr>
              <a:t>c</a:t>
            </a:r>
            <a:r>
              <a:rPr lang="en-US" sz="2000" b="1" dirty="0">
                <a:latin typeface="Calibri" pitchFamily="34" charset="0"/>
              </a:rPr>
              <a:t> </a:t>
            </a:r>
            <a:r>
              <a:rPr lang="en-US" sz="2000" b="1" dirty="0">
                <a:latin typeface="Calibri" pitchFamily="34" charset="0"/>
                <a:cs typeface="Arial" pitchFamily="34" charset="0"/>
              </a:rPr>
              <a:t>&gt;</a:t>
            </a:r>
            <a:r>
              <a:rPr lang="en-US" sz="2000" b="1" dirty="0">
                <a:solidFill>
                  <a:srgbClr val="FF0000"/>
                </a:solidFill>
                <a:latin typeface="Calibri" pitchFamily="34" charset="0"/>
              </a:rPr>
              <a:t> </a:t>
            </a:r>
            <a:r>
              <a:rPr lang="en-US" sz="2000" b="1" dirty="0" err="1">
                <a:latin typeface="Calibri" pitchFamily="34" charset="0"/>
              </a:rPr>
              <a:t>t</a:t>
            </a:r>
            <a:r>
              <a:rPr lang="en-US" sz="2000" b="1" baseline="-25000" dirty="0" err="1">
                <a:latin typeface="Calibri" pitchFamily="34" charset="0"/>
              </a:rPr>
              <a:t>pcq</a:t>
            </a:r>
            <a:r>
              <a:rPr lang="en-US" sz="2000" b="1" dirty="0">
                <a:latin typeface="Calibri" pitchFamily="34" charset="0"/>
              </a:rPr>
              <a:t> + </a:t>
            </a:r>
            <a:r>
              <a:rPr lang="en-US" sz="2000" b="1" dirty="0" err="1">
                <a:latin typeface="Calibri" pitchFamily="34" charset="0"/>
              </a:rPr>
              <a:t>t</a:t>
            </a:r>
            <a:r>
              <a:rPr lang="en-US" sz="2000" b="1" baseline="-25000" dirty="0" err="1">
                <a:latin typeface="Calibri" pitchFamily="34" charset="0"/>
              </a:rPr>
              <a:t>pd</a:t>
            </a:r>
            <a:r>
              <a:rPr lang="en-US" sz="2000" b="1" dirty="0">
                <a:latin typeface="Calibri" pitchFamily="34" charset="0"/>
              </a:rPr>
              <a:t> + </a:t>
            </a:r>
            <a:r>
              <a:rPr lang="en-US" sz="2000" b="1" dirty="0" err="1">
                <a:latin typeface="Calibri" pitchFamily="34" charset="0"/>
              </a:rPr>
              <a:t>t</a:t>
            </a:r>
            <a:r>
              <a:rPr lang="en-US" sz="2000" b="1" baseline="-25000" dirty="0" err="1">
                <a:latin typeface="Calibri" pitchFamily="34" charset="0"/>
              </a:rPr>
              <a:t>setup</a:t>
            </a:r>
            <a:endParaRPr lang="en-US" sz="2000" b="1" i="1" dirty="0">
              <a:latin typeface="Calibri" pitchFamily="34" charset="0"/>
            </a:endParaRPr>
          </a:p>
          <a:p>
            <a:pPr>
              <a:spcBef>
                <a:spcPct val="50000"/>
              </a:spcBef>
            </a:pPr>
            <a:r>
              <a:rPr lang="en-US" sz="2000" b="1" i="1" dirty="0">
                <a:latin typeface="Calibri" pitchFamily="34" charset="0"/>
              </a:rPr>
              <a:t> T</a:t>
            </a:r>
            <a:r>
              <a:rPr lang="en-US" sz="2000" b="1" i="1" baseline="-25000" dirty="0">
                <a:latin typeface="Calibri" pitchFamily="34" charset="0"/>
              </a:rPr>
              <a:t>c</a:t>
            </a:r>
            <a:r>
              <a:rPr lang="en-US" sz="2000" b="1" dirty="0">
                <a:latin typeface="Calibri" pitchFamily="34" charset="0"/>
              </a:rPr>
              <a:t> </a:t>
            </a:r>
            <a:r>
              <a:rPr lang="en-US" sz="2000" b="1" dirty="0">
                <a:latin typeface="Calibri" pitchFamily="34" charset="0"/>
                <a:cs typeface="Arial" pitchFamily="34" charset="0"/>
              </a:rPr>
              <a:t>&gt;</a:t>
            </a:r>
          </a:p>
          <a:p>
            <a:pPr>
              <a:spcBef>
                <a:spcPct val="50000"/>
              </a:spcBef>
            </a:pPr>
            <a:r>
              <a:rPr lang="en-US" sz="2000" b="1" dirty="0">
                <a:latin typeface="Calibri" pitchFamily="34" charset="0"/>
                <a:cs typeface="Arial" pitchFamily="34" charset="0"/>
              </a:rPr>
              <a:t> </a:t>
            </a:r>
            <a:r>
              <a:rPr lang="en-US" sz="2000" b="1" i="1" dirty="0" err="1">
                <a:latin typeface="Calibri" pitchFamily="34" charset="0"/>
                <a:cs typeface="Arial" pitchFamily="34" charset="0"/>
              </a:rPr>
              <a:t>f</a:t>
            </a:r>
            <a:r>
              <a:rPr lang="en-US" sz="2000" b="1" i="1" baseline="-25000" dirty="0" err="1">
                <a:latin typeface="Calibri" pitchFamily="34" charset="0"/>
                <a:cs typeface="Arial" pitchFamily="34" charset="0"/>
              </a:rPr>
              <a:t>max</a:t>
            </a:r>
            <a:r>
              <a:rPr lang="en-US" sz="2000" b="1" dirty="0">
                <a:latin typeface="Calibri" pitchFamily="34" charset="0"/>
                <a:cs typeface="Arial" pitchFamily="34" charset="0"/>
              </a:rPr>
              <a:t> = 1/</a:t>
            </a:r>
            <a:r>
              <a:rPr lang="en-US" sz="2000" b="1" i="1" dirty="0">
                <a:latin typeface="Calibri" pitchFamily="34" charset="0"/>
                <a:cs typeface="Arial" pitchFamily="34" charset="0"/>
              </a:rPr>
              <a:t>T</a:t>
            </a:r>
            <a:r>
              <a:rPr lang="en-US" sz="2000" b="1" i="1" baseline="-25000" dirty="0">
                <a:latin typeface="Calibri" pitchFamily="34" charset="0"/>
                <a:cs typeface="Arial" pitchFamily="34" charset="0"/>
              </a:rPr>
              <a:t>c</a:t>
            </a:r>
            <a:r>
              <a:rPr lang="en-US" sz="2000" b="1" dirty="0">
                <a:latin typeface="Calibri" pitchFamily="34" charset="0"/>
                <a:cs typeface="Arial" pitchFamily="34" charset="0"/>
              </a:rPr>
              <a:t> =</a:t>
            </a:r>
          </a:p>
          <a:p>
            <a:pPr>
              <a:spcBef>
                <a:spcPct val="50000"/>
              </a:spcBef>
            </a:pPr>
            <a:endParaRPr lang="en-US" sz="2000" b="1" dirty="0">
              <a:latin typeface="Calibri" pitchFamily="34" charset="0"/>
              <a:cs typeface="Arial" pitchFamily="34" charset="0"/>
            </a:endParaRPr>
          </a:p>
        </p:txBody>
      </p:sp>
      <p:sp>
        <p:nvSpPr>
          <p:cNvPr id="23" name="Text Box 10"/>
          <p:cNvSpPr txBox="1">
            <a:spLocks noChangeArrowheads="1"/>
          </p:cNvSpPr>
          <p:nvPr>
            <p:custDataLst>
              <p:tags r:id="rId10"/>
            </p:custDataLst>
          </p:nvPr>
        </p:nvSpPr>
        <p:spPr bwMode="auto">
          <a:xfrm>
            <a:off x="5181600" y="4648200"/>
            <a:ext cx="3581400" cy="132343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2400">
                <a:solidFill>
                  <a:schemeClr val="tx1"/>
                </a:solidFill>
                <a:latin typeface="Verdana" pitchFamily="34" charset="0"/>
                <a:ea typeface="MS PGothic" pitchFamily="34" charset="-128"/>
              </a:defRPr>
            </a:lvl1pPr>
            <a:lvl2pPr marL="742950" indent="-285750">
              <a:defRPr sz="2400">
                <a:solidFill>
                  <a:schemeClr val="tx1"/>
                </a:solidFill>
                <a:latin typeface="Verdana" pitchFamily="34" charset="0"/>
                <a:ea typeface="MS PGothic" pitchFamily="34" charset="-128"/>
              </a:defRPr>
            </a:lvl2pPr>
            <a:lvl3pPr marL="1143000" indent="-228600">
              <a:defRPr sz="2400">
                <a:solidFill>
                  <a:schemeClr val="tx1"/>
                </a:solidFill>
                <a:latin typeface="Verdana" pitchFamily="34" charset="0"/>
                <a:ea typeface="MS PGothic" pitchFamily="34" charset="-128"/>
              </a:defRPr>
            </a:lvl3pPr>
            <a:lvl4pPr marL="1600200" indent="-228600">
              <a:defRPr sz="2400">
                <a:solidFill>
                  <a:schemeClr val="tx1"/>
                </a:solidFill>
                <a:latin typeface="Verdana" pitchFamily="34" charset="0"/>
                <a:ea typeface="MS PGothic" pitchFamily="34" charset="-128"/>
              </a:defRPr>
            </a:lvl4pPr>
            <a:lvl5pPr marL="2057400" indent="-228600">
              <a:defRPr sz="2400">
                <a:solidFill>
                  <a:schemeClr val="tx1"/>
                </a:solidFill>
                <a:latin typeface="Verdana" pitchFamily="34" charset="0"/>
                <a:ea typeface="MS PGothic" pitchFamily="34" charset="-128"/>
              </a:defRPr>
            </a:lvl5pPr>
            <a:lvl6pPr marL="2514600" indent="-228600" eaLnBrk="0" fontAlgn="base" hangingPunct="0">
              <a:spcBef>
                <a:spcPct val="0"/>
              </a:spcBef>
              <a:spcAft>
                <a:spcPct val="0"/>
              </a:spcAft>
              <a:defRPr sz="2400">
                <a:solidFill>
                  <a:schemeClr val="tx1"/>
                </a:solidFill>
                <a:latin typeface="Verdana" pitchFamily="34" charset="0"/>
                <a:ea typeface="MS PGothic" pitchFamily="34" charset="-128"/>
              </a:defRPr>
            </a:lvl6pPr>
            <a:lvl7pPr marL="2971800" indent="-228600" eaLnBrk="0" fontAlgn="base" hangingPunct="0">
              <a:spcBef>
                <a:spcPct val="0"/>
              </a:spcBef>
              <a:spcAft>
                <a:spcPct val="0"/>
              </a:spcAft>
              <a:defRPr sz="2400">
                <a:solidFill>
                  <a:schemeClr val="tx1"/>
                </a:solidFill>
                <a:latin typeface="Verdana" pitchFamily="34" charset="0"/>
                <a:ea typeface="MS PGothic" pitchFamily="34" charset="-128"/>
              </a:defRPr>
            </a:lvl7pPr>
            <a:lvl8pPr marL="3429000" indent="-228600" eaLnBrk="0" fontAlgn="base" hangingPunct="0">
              <a:spcBef>
                <a:spcPct val="0"/>
              </a:spcBef>
              <a:spcAft>
                <a:spcPct val="0"/>
              </a:spcAft>
              <a:defRPr sz="2400">
                <a:solidFill>
                  <a:schemeClr val="tx1"/>
                </a:solidFill>
                <a:latin typeface="Verdana" pitchFamily="34" charset="0"/>
                <a:ea typeface="MS PGothic" pitchFamily="34" charset="-128"/>
              </a:defRPr>
            </a:lvl8pPr>
            <a:lvl9pPr marL="3886200" indent="-228600" eaLnBrk="0" fontAlgn="base" hangingPunct="0">
              <a:spcBef>
                <a:spcPct val="0"/>
              </a:spcBef>
              <a:spcAft>
                <a:spcPct val="0"/>
              </a:spcAft>
              <a:defRPr sz="2400">
                <a:solidFill>
                  <a:schemeClr val="tx1"/>
                </a:solidFill>
                <a:latin typeface="Verdana" pitchFamily="34" charset="0"/>
                <a:ea typeface="MS PGothic" pitchFamily="34" charset="-128"/>
              </a:defRPr>
            </a:lvl9pPr>
          </a:lstStyle>
          <a:p>
            <a:pPr>
              <a:spcBef>
                <a:spcPct val="50000"/>
              </a:spcBef>
            </a:pPr>
            <a:r>
              <a:rPr lang="en-US" sz="2000" b="1" dirty="0">
                <a:solidFill>
                  <a:srgbClr val="0432FF"/>
                </a:solidFill>
                <a:latin typeface="Calibri" pitchFamily="34" charset="0"/>
              </a:rPr>
              <a:t>Check hold time constraints:</a:t>
            </a:r>
          </a:p>
          <a:p>
            <a:pPr>
              <a:spcBef>
                <a:spcPct val="50000"/>
              </a:spcBef>
            </a:pPr>
            <a:r>
              <a:rPr lang="en-US" sz="2000" b="1" i="1" dirty="0">
                <a:latin typeface="Calibri" pitchFamily="34" charset="0"/>
              </a:rPr>
              <a:t> </a:t>
            </a:r>
            <a:r>
              <a:rPr lang="en-US" sz="2000" b="1" i="1" dirty="0" err="1">
                <a:latin typeface="Calibri" pitchFamily="34" charset="0"/>
              </a:rPr>
              <a:t>t</a:t>
            </a:r>
            <a:r>
              <a:rPr lang="en-US" sz="2000" b="1" baseline="-25000" dirty="0" err="1">
                <a:latin typeface="Calibri" pitchFamily="34" charset="0"/>
              </a:rPr>
              <a:t>ccq</a:t>
            </a:r>
            <a:r>
              <a:rPr lang="en-US" sz="2000" b="1" dirty="0">
                <a:latin typeface="Calibri" pitchFamily="34" charset="0"/>
              </a:rPr>
              <a:t> + </a:t>
            </a:r>
            <a:r>
              <a:rPr lang="en-US" sz="2000" b="1" i="1" dirty="0" err="1">
                <a:latin typeface="Calibri" pitchFamily="34" charset="0"/>
              </a:rPr>
              <a:t>t</a:t>
            </a:r>
            <a:r>
              <a:rPr lang="en-US" sz="2000" b="1" i="1" baseline="-25000" dirty="0" err="1">
                <a:latin typeface="Calibri" pitchFamily="34" charset="0"/>
              </a:rPr>
              <a:t>cd</a:t>
            </a:r>
            <a:r>
              <a:rPr lang="en-US" sz="2000" b="1" dirty="0">
                <a:latin typeface="Calibri" pitchFamily="34" charset="0"/>
              </a:rPr>
              <a:t> &gt; </a:t>
            </a:r>
            <a:r>
              <a:rPr lang="en-US" sz="2000" b="1" i="1" dirty="0" err="1">
                <a:latin typeface="Calibri" pitchFamily="34" charset="0"/>
              </a:rPr>
              <a:t>t</a:t>
            </a:r>
            <a:r>
              <a:rPr lang="en-US" sz="2000" b="1" baseline="-25000" dirty="0" err="1">
                <a:latin typeface="Calibri" pitchFamily="34" charset="0"/>
              </a:rPr>
              <a:t>hold</a:t>
            </a:r>
            <a:r>
              <a:rPr lang="en-US" sz="2000" b="1" dirty="0">
                <a:latin typeface="Calibri" pitchFamily="34" charset="0"/>
              </a:rPr>
              <a:t> ?</a:t>
            </a:r>
          </a:p>
          <a:p>
            <a:pPr>
              <a:spcBef>
                <a:spcPct val="50000"/>
              </a:spcBef>
            </a:pPr>
            <a:r>
              <a:rPr lang="en-US" sz="2000" b="1" dirty="0">
                <a:latin typeface="Calibri" pitchFamily="34" charset="0"/>
              </a:rPr>
              <a:t> </a:t>
            </a:r>
            <a:endParaRPr lang="en-US" sz="2000" b="1" dirty="0">
              <a:solidFill>
                <a:srgbClr val="FF3300"/>
              </a:solidFill>
              <a:latin typeface="Calibri" pitchFamily="34" charset="0"/>
            </a:endParaRPr>
          </a:p>
        </p:txBody>
      </p:sp>
      <p:sp>
        <p:nvSpPr>
          <p:cNvPr id="2" name="Slide Number Placeholder 1"/>
          <p:cNvSpPr>
            <a:spLocks noGrp="1"/>
          </p:cNvSpPr>
          <p:nvPr>
            <p:ph type="sldNum" sz="quarter" idx="10"/>
          </p:nvPr>
        </p:nvSpPr>
        <p:spPr/>
        <p:txBody>
          <a:bodyPr/>
          <a:lstStyle/>
          <a:p>
            <a:fld id="{3F7A0F0B-C524-490E-9528-FEC33668804C}" type="slidenum">
              <a:rPr lang="en-US" smtClean="0"/>
              <a:pPr/>
              <a:t>50</a:t>
            </a:fld>
            <a:endParaRPr lang="en-US"/>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1"/>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8"/>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9"/>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22"/>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2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22" grpId="0"/>
      <p:bldP spid="23" grpId="0"/>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3" name="Object 2">
            <a:extLst>
              <a:ext uri="{FF2B5EF4-FFF2-40B4-BE49-F238E27FC236}">
                <a16:creationId xmlns:a16="http://schemas.microsoft.com/office/drawing/2014/main" id="{B3BE8019-444E-4575-9F43-E1A1F7BBDF79}"/>
              </a:ext>
            </a:extLst>
          </p:cNvPr>
          <p:cNvGraphicFramePr>
            <a:graphicFrameLocks noChangeAspect="1"/>
          </p:cNvGraphicFramePr>
          <p:nvPr>
            <p:custDataLst>
              <p:tags r:id="rId2"/>
            </p:custDataLst>
            <p:extLst>
              <p:ext uri="{D42A27DB-BD31-4B8C-83A1-F6EECF244321}">
                <p14:modId xmlns:p14="http://schemas.microsoft.com/office/powerpoint/2010/main" val="3442983491"/>
              </p:ext>
            </p:extLst>
          </p:nvPr>
        </p:nvGraphicFramePr>
        <p:xfrm>
          <a:off x="1219200" y="901700"/>
          <a:ext cx="4205288" cy="2755900"/>
        </p:xfrm>
        <a:graphic>
          <a:graphicData uri="http://schemas.openxmlformats.org/presentationml/2006/ole">
            <mc:AlternateContent xmlns:mc="http://schemas.openxmlformats.org/markup-compatibility/2006">
              <mc:Choice xmlns:v="urn:schemas-microsoft-com:vml" Requires="v">
                <p:oleObj spid="_x0000_s19503" name="VISIO" r:id="rId13" imgW="2325511" imgH="1524000" progId="Visio.Drawing.6">
                  <p:embed/>
                </p:oleObj>
              </mc:Choice>
              <mc:Fallback>
                <p:oleObj name="VISIO" r:id="rId13" imgW="2325511" imgH="1524000" progId="Visio.Drawing.6">
                  <p:embed/>
                  <p:pic>
                    <p:nvPicPr>
                      <p:cNvPr id="13" name="Object 2">
                        <a:extLst>
                          <a:ext uri="{FF2B5EF4-FFF2-40B4-BE49-F238E27FC236}">
                            <a16:creationId xmlns:a16="http://schemas.microsoft.com/office/drawing/2014/main" id="{B3BE8019-444E-4575-9F43-E1A1F7BBDF79}"/>
                          </a:ext>
                        </a:extLst>
                      </p:cNvPr>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1219200" y="901700"/>
                        <a:ext cx="4205288" cy="27559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oleObj>
              </mc:Fallback>
            </mc:AlternateContent>
          </a:graphicData>
        </a:graphic>
      </p:graphicFrame>
      <p:sp>
        <p:nvSpPr>
          <p:cNvPr id="47108" name="Rectangle 3"/>
          <p:cNvSpPr>
            <a:spLocks noGrp="1" noChangeArrowheads="1"/>
          </p:cNvSpPr>
          <p:nvPr>
            <p:ph type="title"/>
            <p:custDataLst>
              <p:tags r:id="rId3"/>
            </p:custDataLst>
          </p:nvPr>
        </p:nvSpPr>
        <p:spPr/>
        <p:txBody>
          <a:bodyPr/>
          <a:lstStyle/>
          <a:p>
            <a:r>
              <a:rPr lang="en-US" dirty="0"/>
              <a:t>Example: Timing Analysis</a:t>
            </a:r>
          </a:p>
        </p:txBody>
      </p:sp>
      <p:sp>
        <p:nvSpPr>
          <p:cNvPr id="47111" name="Rectangle 6"/>
          <p:cNvSpPr>
            <a:spLocks noChangeArrowheads="1"/>
          </p:cNvSpPr>
          <p:nvPr>
            <p:custDataLst>
              <p:tags r:id="rId4"/>
            </p:custDataLst>
          </p:nvPr>
        </p:nvSpPr>
        <p:spPr bwMode="auto">
          <a:xfrm>
            <a:off x="0" y="1977509"/>
            <a:ext cx="184731" cy="36933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nchor="ctr">
            <a:spAutoFit/>
          </a:bodyPr>
          <a:lstStyle/>
          <a:p>
            <a:endParaRPr lang="de-DE" dirty="0">
              <a:latin typeface="Calibri" pitchFamily="34" charset="0"/>
            </a:endParaRPr>
          </a:p>
        </p:txBody>
      </p:sp>
      <p:graphicFrame>
        <p:nvGraphicFramePr>
          <p:cNvPr id="18" name="Object 3"/>
          <p:cNvGraphicFramePr>
            <a:graphicFrameLocks noChangeAspect="1"/>
          </p:cNvGraphicFramePr>
          <p:nvPr>
            <p:custDataLst>
              <p:tags r:id="rId5"/>
            </p:custDataLst>
            <p:extLst>
              <p:ext uri="{D42A27DB-BD31-4B8C-83A1-F6EECF244321}">
                <p14:modId xmlns:p14="http://schemas.microsoft.com/office/powerpoint/2010/main" val="2625481594"/>
              </p:ext>
            </p:extLst>
          </p:nvPr>
        </p:nvGraphicFramePr>
        <p:xfrm>
          <a:off x="6096000" y="3535363"/>
          <a:ext cx="150813" cy="731837"/>
        </p:xfrm>
        <a:graphic>
          <a:graphicData uri="http://schemas.openxmlformats.org/presentationml/2006/ole">
            <mc:AlternateContent xmlns:mc="http://schemas.openxmlformats.org/markup-compatibility/2006">
              <mc:Choice xmlns:v="urn:schemas-microsoft-com:vml" Requires="v">
                <p:oleObj spid="_x0000_s19504" name="VISIO" r:id="rId15" imgW="103805" imgH="503760" progId="Visio.Drawing.6">
                  <p:embed/>
                </p:oleObj>
              </mc:Choice>
              <mc:Fallback>
                <p:oleObj name="VISIO" r:id="rId15" imgW="103805" imgH="503760" progId="Visio.Drawing.6">
                  <p:embed/>
                  <p:pic>
                    <p:nvPicPr>
                      <p:cNvPr id="18" name="Object 3"/>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6096000" y="3535363"/>
                        <a:ext cx="150813" cy="73183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alpha val="74997"/>
                                </a:schemeClr>
                              </a:outerShdw>
                            </a:effectLst>
                          </a14:hiddenEffects>
                        </a:ext>
                      </a:extLst>
                    </p:spPr>
                  </p:pic>
                </p:oleObj>
              </mc:Fallback>
            </mc:AlternateContent>
          </a:graphicData>
        </a:graphic>
      </p:graphicFrame>
      <p:graphicFrame>
        <p:nvGraphicFramePr>
          <p:cNvPr id="19" name="Object 4"/>
          <p:cNvGraphicFramePr>
            <a:graphicFrameLocks noChangeAspect="1"/>
          </p:cNvGraphicFramePr>
          <p:nvPr>
            <p:custDataLst>
              <p:tags r:id="rId6"/>
            </p:custDataLst>
            <p:extLst>
              <p:ext uri="{D42A27DB-BD31-4B8C-83A1-F6EECF244321}">
                <p14:modId xmlns:p14="http://schemas.microsoft.com/office/powerpoint/2010/main" val="3350269626"/>
              </p:ext>
            </p:extLst>
          </p:nvPr>
        </p:nvGraphicFramePr>
        <p:xfrm>
          <a:off x="5715000" y="3276600"/>
          <a:ext cx="495300" cy="1157288"/>
        </p:xfrm>
        <a:graphic>
          <a:graphicData uri="http://schemas.openxmlformats.org/presentationml/2006/ole">
            <mc:AlternateContent xmlns:mc="http://schemas.openxmlformats.org/markup-compatibility/2006">
              <mc:Choice xmlns:v="urn:schemas-microsoft-com:vml" Requires="v">
                <p:oleObj spid="_x0000_s19505" name="VISIO" r:id="rId17" imgW="256888" imgH="600935" progId="Visio.Drawing.6">
                  <p:embed/>
                </p:oleObj>
              </mc:Choice>
              <mc:Fallback>
                <p:oleObj name="VISIO" r:id="rId17" imgW="256888" imgH="600935" progId="Visio.Drawing.6">
                  <p:embed/>
                  <p:pic>
                    <p:nvPicPr>
                      <p:cNvPr id="19" name="Object 4"/>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5715000" y="3276600"/>
                        <a:ext cx="495300" cy="115728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alpha val="74997"/>
                                </a:schemeClr>
                              </a:outerShdw>
                            </a:effectLst>
                          </a14:hiddenEffects>
                        </a:ext>
                      </a:extLst>
                    </p:spPr>
                  </p:pic>
                </p:oleObj>
              </mc:Fallback>
            </mc:AlternateContent>
          </a:graphicData>
        </a:graphic>
      </p:graphicFrame>
      <p:sp>
        <p:nvSpPr>
          <p:cNvPr id="20" name="Rectangle 2"/>
          <p:cNvSpPr>
            <a:spLocks noChangeArrowheads="1"/>
          </p:cNvSpPr>
          <p:nvPr>
            <p:custDataLst>
              <p:tags r:id="rId7"/>
            </p:custDataLst>
          </p:nvPr>
        </p:nvSpPr>
        <p:spPr bwMode="auto">
          <a:xfrm>
            <a:off x="533400" y="1066800"/>
            <a:ext cx="8077200" cy="51816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marL="342900" indent="-342900">
              <a:spcBef>
                <a:spcPct val="20000"/>
              </a:spcBef>
            </a:pPr>
            <a:endParaRPr lang="en-US" sz="3200" dirty="0">
              <a:latin typeface="Calibri" pitchFamily="34" charset="0"/>
              <a:cs typeface="Arial" pitchFamily="34" charset="0"/>
            </a:endParaRPr>
          </a:p>
          <a:p>
            <a:pPr marL="342900" indent="-342900">
              <a:spcBef>
                <a:spcPct val="20000"/>
              </a:spcBef>
            </a:pPr>
            <a:endParaRPr lang="en-US" sz="3200" dirty="0">
              <a:latin typeface="Calibri" pitchFamily="34" charset="0"/>
              <a:cs typeface="Arial" pitchFamily="34" charset="0"/>
            </a:endParaRPr>
          </a:p>
          <a:p>
            <a:pPr marL="342900" indent="-342900">
              <a:spcBef>
                <a:spcPct val="20000"/>
              </a:spcBef>
            </a:pPr>
            <a:endParaRPr lang="en-US" sz="3200" dirty="0">
              <a:latin typeface="Calibri" pitchFamily="34" charset="0"/>
              <a:cs typeface="Arial" pitchFamily="34" charset="0"/>
            </a:endParaRPr>
          </a:p>
        </p:txBody>
      </p:sp>
      <p:sp>
        <p:nvSpPr>
          <p:cNvPr id="21" name="Text Box 7"/>
          <p:cNvSpPr txBox="1">
            <a:spLocks noChangeArrowheads="1"/>
          </p:cNvSpPr>
          <p:nvPr>
            <p:custDataLst>
              <p:tags r:id="rId8"/>
            </p:custDataLst>
          </p:nvPr>
        </p:nvSpPr>
        <p:spPr bwMode="auto">
          <a:xfrm>
            <a:off x="5257800" y="1066800"/>
            <a:ext cx="3581400" cy="323165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2400">
                <a:solidFill>
                  <a:schemeClr val="tx1"/>
                </a:solidFill>
                <a:latin typeface="Verdana" pitchFamily="34" charset="0"/>
                <a:ea typeface="MS PGothic" pitchFamily="34" charset="-128"/>
              </a:defRPr>
            </a:lvl1pPr>
            <a:lvl2pPr marL="742950" indent="-285750">
              <a:defRPr sz="2400">
                <a:solidFill>
                  <a:schemeClr val="tx1"/>
                </a:solidFill>
                <a:latin typeface="Verdana" pitchFamily="34" charset="0"/>
                <a:ea typeface="MS PGothic" pitchFamily="34" charset="-128"/>
              </a:defRPr>
            </a:lvl2pPr>
            <a:lvl3pPr marL="1143000" indent="-228600">
              <a:defRPr sz="2400">
                <a:solidFill>
                  <a:schemeClr val="tx1"/>
                </a:solidFill>
                <a:latin typeface="Verdana" pitchFamily="34" charset="0"/>
                <a:ea typeface="MS PGothic" pitchFamily="34" charset="-128"/>
              </a:defRPr>
            </a:lvl3pPr>
            <a:lvl4pPr marL="1600200" indent="-228600">
              <a:defRPr sz="2400">
                <a:solidFill>
                  <a:schemeClr val="tx1"/>
                </a:solidFill>
                <a:latin typeface="Verdana" pitchFamily="34" charset="0"/>
                <a:ea typeface="MS PGothic" pitchFamily="34" charset="-128"/>
              </a:defRPr>
            </a:lvl4pPr>
            <a:lvl5pPr marL="2057400" indent="-228600">
              <a:defRPr sz="2400">
                <a:solidFill>
                  <a:schemeClr val="tx1"/>
                </a:solidFill>
                <a:latin typeface="Verdana" pitchFamily="34" charset="0"/>
                <a:ea typeface="MS PGothic" pitchFamily="34" charset="-128"/>
              </a:defRPr>
            </a:lvl5pPr>
            <a:lvl6pPr marL="2514600" indent="-228600" eaLnBrk="0" fontAlgn="base" hangingPunct="0">
              <a:spcBef>
                <a:spcPct val="0"/>
              </a:spcBef>
              <a:spcAft>
                <a:spcPct val="0"/>
              </a:spcAft>
              <a:defRPr sz="2400">
                <a:solidFill>
                  <a:schemeClr val="tx1"/>
                </a:solidFill>
                <a:latin typeface="Verdana" pitchFamily="34" charset="0"/>
                <a:ea typeface="MS PGothic" pitchFamily="34" charset="-128"/>
              </a:defRPr>
            </a:lvl6pPr>
            <a:lvl7pPr marL="2971800" indent="-228600" eaLnBrk="0" fontAlgn="base" hangingPunct="0">
              <a:spcBef>
                <a:spcPct val="0"/>
              </a:spcBef>
              <a:spcAft>
                <a:spcPct val="0"/>
              </a:spcAft>
              <a:defRPr sz="2400">
                <a:solidFill>
                  <a:schemeClr val="tx1"/>
                </a:solidFill>
                <a:latin typeface="Verdana" pitchFamily="34" charset="0"/>
                <a:ea typeface="MS PGothic" pitchFamily="34" charset="-128"/>
              </a:defRPr>
            </a:lvl7pPr>
            <a:lvl8pPr marL="3429000" indent="-228600" eaLnBrk="0" fontAlgn="base" hangingPunct="0">
              <a:spcBef>
                <a:spcPct val="0"/>
              </a:spcBef>
              <a:spcAft>
                <a:spcPct val="0"/>
              </a:spcAft>
              <a:defRPr sz="2400">
                <a:solidFill>
                  <a:schemeClr val="tx1"/>
                </a:solidFill>
                <a:latin typeface="Verdana" pitchFamily="34" charset="0"/>
                <a:ea typeface="MS PGothic" pitchFamily="34" charset="-128"/>
              </a:defRPr>
            </a:lvl8pPr>
            <a:lvl9pPr marL="3886200" indent="-228600" eaLnBrk="0" fontAlgn="base" hangingPunct="0">
              <a:spcBef>
                <a:spcPct val="0"/>
              </a:spcBef>
              <a:spcAft>
                <a:spcPct val="0"/>
              </a:spcAft>
              <a:defRPr sz="2400">
                <a:solidFill>
                  <a:schemeClr val="tx1"/>
                </a:solidFill>
                <a:latin typeface="Verdana" pitchFamily="34" charset="0"/>
                <a:ea typeface="MS PGothic" pitchFamily="34" charset="-128"/>
              </a:defRPr>
            </a:lvl9pPr>
          </a:lstStyle>
          <a:p>
            <a:pPr>
              <a:spcBef>
                <a:spcPct val="50000"/>
              </a:spcBef>
            </a:pPr>
            <a:r>
              <a:rPr lang="en-US" b="1" dirty="0">
                <a:latin typeface="Calibri" pitchFamily="34" charset="0"/>
              </a:rPr>
              <a:t>Timing Characteristics</a:t>
            </a:r>
          </a:p>
          <a:p>
            <a:pPr>
              <a:spcBef>
                <a:spcPct val="50000"/>
              </a:spcBef>
            </a:pPr>
            <a:r>
              <a:rPr lang="en-US" sz="1800" i="1" dirty="0">
                <a:latin typeface="Calibri" pitchFamily="34" charset="0"/>
              </a:rPr>
              <a:t>	</a:t>
            </a:r>
            <a:r>
              <a:rPr lang="en-US" sz="2000" b="1" i="1" dirty="0" err="1">
                <a:latin typeface="Calibri" pitchFamily="34" charset="0"/>
              </a:rPr>
              <a:t>t</a:t>
            </a:r>
            <a:r>
              <a:rPr lang="en-US" sz="2000" b="1" i="1" baseline="-25000" dirty="0" err="1">
                <a:latin typeface="Calibri" pitchFamily="34" charset="0"/>
              </a:rPr>
              <a:t>ccq</a:t>
            </a:r>
            <a:r>
              <a:rPr lang="en-US" sz="2000" b="1" dirty="0">
                <a:latin typeface="Calibri" pitchFamily="34" charset="0"/>
              </a:rPr>
              <a:t> 	= 30 </a:t>
            </a:r>
            <a:r>
              <a:rPr lang="en-US" sz="2000" b="1" dirty="0" err="1">
                <a:latin typeface="Calibri" pitchFamily="34" charset="0"/>
              </a:rPr>
              <a:t>ps</a:t>
            </a:r>
            <a:endParaRPr lang="en-US" sz="2000" b="1" dirty="0">
              <a:latin typeface="Calibri" pitchFamily="34" charset="0"/>
            </a:endParaRPr>
          </a:p>
          <a:p>
            <a:pPr>
              <a:spcBef>
                <a:spcPct val="50000"/>
              </a:spcBef>
            </a:pPr>
            <a:r>
              <a:rPr lang="en-US" sz="2000" b="1" i="1" dirty="0">
                <a:latin typeface="Calibri" pitchFamily="34" charset="0"/>
              </a:rPr>
              <a:t>	</a:t>
            </a:r>
            <a:r>
              <a:rPr lang="en-US" sz="2000" b="1" i="1" dirty="0" err="1">
                <a:latin typeface="Calibri" pitchFamily="34" charset="0"/>
              </a:rPr>
              <a:t>t</a:t>
            </a:r>
            <a:r>
              <a:rPr lang="en-US" sz="2000" b="1" i="1" baseline="-25000" dirty="0" err="1">
                <a:latin typeface="Calibri" pitchFamily="34" charset="0"/>
              </a:rPr>
              <a:t>pcq</a:t>
            </a:r>
            <a:r>
              <a:rPr lang="en-US" sz="2000" b="1" dirty="0">
                <a:latin typeface="Calibri" pitchFamily="34" charset="0"/>
              </a:rPr>
              <a:t> 	= 50 </a:t>
            </a:r>
            <a:r>
              <a:rPr lang="en-US" sz="2000" b="1" dirty="0" err="1">
                <a:latin typeface="Calibri" pitchFamily="34" charset="0"/>
              </a:rPr>
              <a:t>ps</a:t>
            </a:r>
            <a:endParaRPr lang="en-US" sz="2000" b="1" dirty="0">
              <a:latin typeface="Calibri" pitchFamily="34" charset="0"/>
            </a:endParaRPr>
          </a:p>
          <a:p>
            <a:pPr>
              <a:spcBef>
                <a:spcPct val="50000"/>
              </a:spcBef>
            </a:pPr>
            <a:r>
              <a:rPr lang="en-US" sz="2000" b="1" i="1" dirty="0">
                <a:latin typeface="Calibri" pitchFamily="34" charset="0"/>
              </a:rPr>
              <a:t>	</a:t>
            </a:r>
            <a:r>
              <a:rPr lang="en-US" sz="2000" b="1" i="1" dirty="0" err="1">
                <a:latin typeface="Calibri" pitchFamily="34" charset="0"/>
              </a:rPr>
              <a:t>t</a:t>
            </a:r>
            <a:r>
              <a:rPr lang="en-US" sz="2000" b="1" baseline="-25000" dirty="0" err="1">
                <a:latin typeface="Calibri" pitchFamily="34" charset="0"/>
              </a:rPr>
              <a:t>setup</a:t>
            </a:r>
            <a:r>
              <a:rPr lang="en-US" sz="2000" b="1" dirty="0">
                <a:latin typeface="Calibri" pitchFamily="34" charset="0"/>
              </a:rPr>
              <a:t> 	= 60 </a:t>
            </a:r>
            <a:r>
              <a:rPr lang="en-US" sz="2000" b="1" dirty="0" err="1">
                <a:latin typeface="Calibri" pitchFamily="34" charset="0"/>
              </a:rPr>
              <a:t>ps</a:t>
            </a:r>
            <a:endParaRPr lang="en-US" sz="2000" b="1" dirty="0">
              <a:latin typeface="Calibri" pitchFamily="34" charset="0"/>
            </a:endParaRPr>
          </a:p>
          <a:p>
            <a:pPr>
              <a:spcBef>
                <a:spcPct val="50000"/>
              </a:spcBef>
            </a:pPr>
            <a:r>
              <a:rPr lang="en-US" sz="2000" b="1" i="1" dirty="0">
                <a:latin typeface="Calibri" pitchFamily="34" charset="0"/>
              </a:rPr>
              <a:t>	</a:t>
            </a:r>
            <a:r>
              <a:rPr lang="en-US" sz="2000" b="1" i="1" dirty="0" err="1">
                <a:latin typeface="Calibri" pitchFamily="34" charset="0"/>
              </a:rPr>
              <a:t>t</a:t>
            </a:r>
            <a:r>
              <a:rPr lang="en-US" sz="2000" b="1" baseline="-25000" dirty="0" err="1">
                <a:latin typeface="Calibri" pitchFamily="34" charset="0"/>
              </a:rPr>
              <a:t>hold</a:t>
            </a:r>
            <a:r>
              <a:rPr lang="en-US" sz="2000" b="1" dirty="0">
                <a:latin typeface="Calibri" pitchFamily="34" charset="0"/>
              </a:rPr>
              <a:t> 	= 70 </a:t>
            </a:r>
            <a:r>
              <a:rPr lang="en-US" sz="2000" b="1" dirty="0" err="1">
                <a:latin typeface="Calibri" pitchFamily="34" charset="0"/>
              </a:rPr>
              <a:t>ps</a:t>
            </a:r>
            <a:endParaRPr lang="en-US" sz="2000" b="1" dirty="0">
              <a:latin typeface="Calibri" pitchFamily="34" charset="0"/>
            </a:endParaRPr>
          </a:p>
          <a:p>
            <a:pPr>
              <a:spcBef>
                <a:spcPct val="50000"/>
              </a:spcBef>
            </a:pPr>
            <a:r>
              <a:rPr lang="en-US" sz="2000" b="1" i="1" dirty="0">
                <a:latin typeface="Calibri" pitchFamily="34" charset="0"/>
              </a:rPr>
              <a:t>	</a:t>
            </a:r>
            <a:r>
              <a:rPr lang="en-US" sz="2000" b="1" i="1" dirty="0" err="1">
                <a:latin typeface="Calibri" pitchFamily="34" charset="0"/>
              </a:rPr>
              <a:t>t</a:t>
            </a:r>
            <a:r>
              <a:rPr lang="en-US" sz="2000" b="1" i="1" baseline="-25000" dirty="0" err="1">
                <a:latin typeface="Calibri" pitchFamily="34" charset="0"/>
              </a:rPr>
              <a:t>pd</a:t>
            </a:r>
            <a:r>
              <a:rPr lang="en-US" sz="2000" b="1" dirty="0">
                <a:latin typeface="Calibri" pitchFamily="34" charset="0"/>
              </a:rPr>
              <a:t> 	= 35 </a:t>
            </a:r>
            <a:r>
              <a:rPr lang="en-US" sz="2000" b="1" dirty="0" err="1">
                <a:latin typeface="Calibri" pitchFamily="34" charset="0"/>
              </a:rPr>
              <a:t>ps</a:t>
            </a:r>
            <a:endParaRPr lang="en-US" sz="2000" b="1" dirty="0">
              <a:latin typeface="Calibri" pitchFamily="34" charset="0"/>
            </a:endParaRPr>
          </a:p>
          <a:p>
            <a:pPr>
              <a:spcBef>
                <a:spcPct val="50000"/>
              </a:spcBef>
            </a:pPr>
            <a:r>
              <a:rPr lang="en-US" sz="2000" b="1" i="1" dirty="0">
                <a:latin typeface="Calibri" pitchFamily="34" charset="0"/>
              </a:rPr>
              <a:t>	</a:t>
            </a:r>
            <a:r>
              <a:rPr lang="en-US" sz="2000" b="1" i="1" dirty="0" err="1">
                <a:latin typeface="Calibri" pitchFamily="34" charset="0"/>
              </a:rPr>
              <a:t>t</a:t>
            </a:r>
            <a:r>
              <a:rPr lang="en-US" sz="2000" b="1" i="1" baseline="-25000" dirty="0" err="1">
                <a:latin typeface="Calibri" pitchFamily="34" charset="0"/>
              </a:rPr>
              <a:t>cd</a:t>
            </a:r>
            <a:r>
              <a:rPr lang="en-US" sz="2000" b="1" dirty="0">
                <a:latin typeface="Calibri" pitchFamily="34" charset="0"/>
              </a:rPr>
              <a:t> 	= 25 </a:t>
            </a:r>
            <a:r>
              <a:rPr lang="en-US" sz="2000" b="1" dirty="0" err="1">
                <a:latin typeface="Calibri" pitchFamily="34" charset="0"/>
              </a:rPr>
              <a:t>ps</a:t>
            </a:r>
            <a:endParaRPr lang="en-US" sz="2000" b="1" dirty="0">
              <a:latin typeface="Calibri" pitchFamily="34" charset="0"/>
            </a:endParaRPr>
          </a:p>
        </p:txBody>
      </p:sp>
      <p:sp>
        <p:nvSpPr>
          <p:cNvPr id="22" name="Text Box 9"/>
          <p:cNvSpPr txBox="1">
            <a:spLocks noChangeArrowheads="1"/>
          </p:cNvSpPr>
          <p:nvPr>
            <p:custDataLst>
              <p:tags r:id="rId9"/>
            </p:custDataLst>
          </p:nvPr>
        </p:nvSpPr>
        <p:spPr bwMode="auto">
          <a:xfrm>
            <a:off x="1143000" y="3733800"/>
            <a:ext cx="3581400" cy="317009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2400">
                <a:solidFill>
                  <a:schemeClr val="tx1"/>
                </a:solidFill>
                <a:latin typeface="Verdana" pitchFamily="34" charset="0"/>
                <a:ea typeface="MS PGothic" pitchFamily="34" charset="-128"/>
              </a:defRPr>
            </a:lvl1pPr>
            <a:lvl2pPr marL="742950" indent="-285750">
              <a:defRPr sz="2400">
                <a:solidFill>
                  <a:schemeClr val="tx1"/>
                </a:solidFill>
                <a:latin typeface="Verdana" pitchFamily="34" charset="0"/>
                <a:ea typeface="MS PGothic" pitchFamily="34" charset="-128"/>
              </a:defRPr>
            </a:lvl2pPr>
            <a:lvl3pPr marL="1143000" indent="-228600">
              <a:defRPr sz="2400">
                <a:solidFill>
                  <a:schemeClr val="tx1"/>
                </a:solidFill>
                <a:latin typeface="Verdana" pitchFamily="34" charset="0"/>
                <a:ea typeface="MS PGothic" pitchFamily="34" charset="-128"/>
              </a:defRPr>
            </a:lvl3pPr>
            <a:lvl4pPr marL="1600200" indent="-228600">
              <a:defRPr sz="2400">
                <a:solidFill>
                  <a:schemeClr val="tx1"/>
                </a:solidFill>
                <a:latin typeface="Verdana" pitchFamily="34" charset="0"/>
                <a:ea typeface="MS PGothic" pitchFamily="34" charset="-128"/>
              </a:defRPr>
            </a:lvl4pPr>
            <a:lvl5pPr marL="2057400" indent="-228600">
              <a:defRPr sz="2400">
                <a:solidFill>
                  <a:schemeClr val="tx1"/>
                </a:solidFill>
                <a:latin typeface="Verdana" pitchFamily="34" charset="0"/>
                <a:ea typeface="MS PGothic" pitchFamily="34" charset="-128"/>
              </a:defRPr>
            </a:lvl5pPr>
            <a:lvl6pPr marL="2514600" indent="-228600" eaLnBrk="0" fontAlgn="base" hangingPunct="0">
              <a:spcBef>
                <a:spcPct val="0"/>
              </a:spcBef>
              <a:spcAft>
                <a:spcPct val="0"/>
              </a:spcAft>
              <a:defRPr sz="2400">
                <a:solidFill>
                  <a:schemeClr val="tx1"/>
                </a:solidFill>
                <a:latin typeface="Verdana" pitchFamily="34" charset="0"/>
                <a:ea typeface="MS PGothic" pitchFamily="34" charset="-128"/>
              </a:defRPr>
            </a:lvl6pPr>
            <a:lvl7pPr marL="2971800" indent="-228600" eaLnBrk="0" fontAlgn="base" hangingPunct="0">
              <a:spcBef>
                <a:spcPct val="0"/>
              </a:spcBef>
              <a:spcAft>
                <a:spcPct val="0"/>
              </a:spcAft>
              <a:defRPr sz="2400">
                <a:solidFill>
                  <a:schemeClr val="tx1"/>
                </a:solidFill>
                <a:latin typeface="Verdana" pitchFamily="34" charset="0"/>
                <a:ea typeface="MS PGothic" pitchFamily="34" charset="-128"/>
              </a:defRPr>
            </a:lvl7pPr>
            <a:lvl8pPr marL="3429000" indent="-228600" eaLnBrk="0" fontAlgn="base" hangingPunct="0">
              <a:spcBef>
                <a:spcPct val="0"/>
              </a:spcBef>
              <a:spcAft>
                <a:spcPct val="0"/>
              </a:spcAft>
              <a:defRPr sz="2400">
                <a:solidFill>
                  <a:schemeClr val="tx1"/>
                </a:solidFill>
                <a:latin typeface="Verdana" pitchFamily="34" charset="0"/>
                <a:ea typeface="MS PGothic" pitchFamily="34" charset="-128"/>
              </a:defRPr>
            </a:lvl8pPr>
            <a:lvl9pPr marL="3886200" indent="-228600" eaLnBrk="0" fontAlgn="base" hangingPunct="0">
              <a:spcBef>
                <a:spcPct val="0"/>
              </a:spcBef>
              <a:spcAft>
                <a:spcPct val="0"/>
              </a:spcAft>
              <a:defRPr sz="2400">
                <a:solidFill>
                  <a:schemeClr val="tx1"/>
                </a:solidFill>
                <a:latin typeface="Verdana" pitchFamily="34" charset="0"/>
                <a:ea typeface="MS PGothic" pitchFamily="34" charset="-128"/>
              </a:defRPr>
            </a:lvl9pPr>
          </a:lstStyle>
          <a:p>
            <a:pPr>
              <a:spcBef>
                <a:spcPct val="50000"/>
              </a:spcBef>
            </a:pPr>
            <a:r>
              <a:rPr lang="en-US" sz="2000" b="1" i="1" dirty="0" err="1">
                <a:latin typeface="Calibri" pitchFamily="34" charset="0"/>
              </a:rPr>
              <a:t>t</a:t>
            </a:r>
            <a:r>
              <a:rPr lang="en-US" sz="2000" b="1" i="1" baseline="-25000" dirty="0" err="1">
                <a:latin typeface="Calibri" pitchFamily="34" charset="0"/>
              </a:rPr>
              <a:t>pd</a:t>
            </a:r>
            <a:r>
              <a:rPr lang="en-US" sz="2000" b="1" dirty="0">
                <a:latin typeface="Calibri" pitchFamily="34" charset="0"/>
              </a:rPr>
              <a:t> = </a:t>
            </a:r>
            <a:r>
              <a:rPr lang="en-US" sz="2000" b="1" dirty="0">
                <a:solidFill>
                  <a:srgbClr val="FF0000"/>
                </a:solidFill>
                <a:latin typeface="Calibri" pitchFamily="34" charset="0"/>
              </a:rPr>
              <a:t>3 x 35 </a:t>
            </a:r>
            <a:r>
              <a:rPr lang="en-US" sz="2000" b="1" dirty="0" err="1">
                <a:solidFill>
                  <a:srgbClr val="FF0000"/>
                </a:solidFill>
                <a:latin typeface="Calibri" pitchFamily="34" charset="0"/>
              </a:rPr>
              <a:t>ps</a:t>
            </a:r>
            <a:r>
              <a:rPr lang="en-US" sz="2000" b="1" dirty="0">
                <a:solidFill>
                  <a:srgbClr val="FF0000"/>
                </a:solidFill>
                <a:latin typeface="Calibri" pitchFamily="34" charset="0"/>
              </a:rPr>
              <a:t> = 105 </a:t>
            </a:r>
            <a:r>
              <a:rPr lang="en-US" sz="2000" b="1" dirty="0" err="1">
                <a:solidFill>
                  <a:srgbClr val="FF0000"/>
                </a:solidFill>
                <a:latin typeface="Calibri" pitchFamily="34" charset="0"/>
              </a:rPr>
              <a:t>ps</a:t>
            </a:r>
            <a:endParaRPr lang="en-US" sz="2000" b="1" dirty="0">
              <a:solidFill>
                <a:srgbClr val="FF0000"/>
              </a:solidFill>
              <a:latin typeface="Calibri" pitchFamily="34" charset="0"/>
            </a:endParaRPr>
          </a:p>
          <a:p>
            <a:pPr>
              <a:spcBef>
                <a:spcPct val="50000"/>
              </a:spcBef>
            </a:pPr>
            <a:r>
              <a:rPr lang="en-US" sz="2000" b="1" i="1" dirty="0" err="1">
                <a:latin typeface="Calibri" pitchFamily="34" charset="0"/>
              </a:rPr>
              <a:t>t</a:t>
            </a:r>
            <a:r>
              <a:rPr lang="en-US" sz="2000" b="1" i="1" baseline="-25000" dirty="0" err="1">
                <a:latin typeface="Calibri" pitchFamily="34" charset="0"/>
              </a:rPr>
              <a:t>cd</a:t>
            </a:r>
            <a:r>
              <a:rPr lang="en-US" sz="2000" b="1" dirty="0">
                <a:latin typeface="Calibri" pitchFamily="34" charset="0"/>
              </a:rPr>
              <a:t> =</a:t>
            </a:r>
          </a:p>
          <a:p>
            <a:pPr>
              <a:spcBef>
                <a:spcPct val="50000"/>
              </a:spcBef>
            </a:pPr>
            <a:r>
              <a:rPr lang="en-US" sz="2000" b="1" dirty="0">
                <a:solidFill>
                  <a:srgbClr val="0432FF"/>
                </a:solidFill>
                <a:latin typeface="Calibri" pitchFamily="34" charset="0"/>
              </a:rPr>
              <a:t>Check setup time constraints:</a:t>
            </a:r>
          </a:p>
          <a:p>
            <a:pPr>
              <a:spcBef>
                <a:spcPct val="50000"/>
              </a:spcBef>
            </a:pPr>
            <a:r>
              <a:rPr lang="en-US" sz="2000" b="1" i="1" dirty="0">
                <a:latin typeface="Calibri" pitchFamily="34" charset="0"/>
              </a:rPr>
              <a:t> T</a:t>
            </a:r>
            <a:r>
              <a:rPr lang="en-US" sz="2000" b="1" i="1" baseline="-25000" dirty="0">
                <a:latin typeface="Calibri" pitchFamily="34" charset="0"/>
              </a:rPr>
              <a:t>c</a:t>
            </a:r>
            <a:r>
              <a:rPr lang="en-US" sz="2000" b="1" dirty="0">
                <a:latin typeface="Calibri" pitchFamily="34" charset="0"/>
              </a:rPr>
              <a:t> </a:t>
            </a:r>
            <a:r>
              <a:rPr lang="en-US" sz="2000" b="1" dirty="0">
                <a:latin typeface="Calibri" pitchFamily="34" charset="0"/>
                <a:cs typeface="Arial" pitchFamily="34" charset="0"/>
              </a:rPr>
              <a:t>&gt;</a:t>
            </a:r>
            <a:r>
              <a:rPr lang="en-US" sz="2000" b="1" dirty="0">
                <a:solidFill>
                  <a:srgbClr val="FF0000"/>
                </a:solidFill>
                <a:latin typeface="Calibri" pitchFamily="34" charset="0"/>
              </a:rPr>
              <a:t> </a:t>
            </a:r>
            <a:r>
              <a:rPr lang="en-US" sz="2000" b="1" dirty="0" err="1">
                <a:latin typeface="Calibri" pitchFamily="34" charset="0"/>
              </a:rPr>
              <a:t>t</a:t>
            </a:r>
            <a:r>
              <a:rPr lang="en-US" sz="2000" b="1" baseline="-25000" dirty="0" err="1">
                <a:latin typeface="Calibri" pitchFamily="34" charset="0"/>
              </a:rPr>
              <a:t>pcq</a:t>
            </a:r>
            <a:r>
              <a:rPr lang="en-US" sz="2000" b="1" dirty="0">
                <a:latin typeface="Calibri" pitchFamily="34" charset="0"/>
              </a:rPr>
              <a:t> + </a:t>
            </a:r>
            <a:r>
              <a:rPr lang="en-US" sz="2000" b="1" dirty="0" err="1">
                <a:latin typeface="Calibri" pitchFamily="34" charset="0"/>
              </a:rPr>
              <a:t>t</a:t>
            </a:r>
            <a:r>
              <a:rPr lang="en-US" sz="2000" b="1" baseline="-25000" dirty="0" err="1">
                <a:latin typeface="Calibri" pitchFamily="34" charset="0"/>
              </a:rPr>
              <a:t>pd</a:t>
            </a:r>
            <a:r>
              <a:rPr lang="en-US" sz="2000" b="1" dirty="0">
                <a:latin typeface="Calibri" pitchFamily="34" charset="0"/>
              </a:rPr>
              <a:t> + </a:t>
            </a:r>
            <a:r>
              <a:rPr lang="en-US" sz="2000" b="1" dirty="0" err="1">
                <a:latin typeface="Calibri" pitchFamily="34" charset="0"/>
              </a:rPr>
              <a:t>t</a:t>
            </a:r>
            <a:r>
              <a:rPr lang="en-US" sz="2000" b="1" baseline="-25000" dirty="0" err="1">
                <a:latin typeface="Calibri" pitchFamily="34" charset="0"/>
              </a:rPr>
              <a:t>setup</a:t>
            </a:r>
            <a:endParaRPr lang="en-US" sz="2000" b="1" i="1" dirty="0">
              <a:latin typeface="Calibri" pitchFamily="34" charset="0"/>
            </a:endParaRPr>
          </a:p>
          <a:p>
            <a:pPr>
              <a:spcBef>
                <a:spcPct val="50000"/>
              </a:spcBef>
            </a:pPr>
            <a:r>
              <a:rPr lang="en-US" sz="2000" b="1" i="1" dirty="0">
                <a:latin typeface="Calibri" pitchFamily="34" charset="0"/>
              </a:rPr>
              <a:t> T</a:t>
            </a:r>
            <a:r>
              <a:rPr lang="en-US" sz="2000" b="1" i="1" baseline="-25000" dirty="0">
                <a:latin typeface="Calibri" pitchFamily="34" charset="0"/>
              </a:rPr>
              <a:t>c</a:t>
            </a:r>
            <a:r>
              <a:rPr lang="en-US" sz="2000" b="1" dirty="0">
                <a:latin typeface="Calibri" pitchFamily="34" charset="0"/>
              </a:rPr>
              <a:t> </a:t>
            </a:r>
            <a:r>
              <a:rPr lang="en-US" sz="2000" b="1" dirty="0">
                <a:latin typeface="Calibri" pitchFamily="34" charset="0"/>
                <a:cs typeface="Arial" pitchFamily="34" charset="0"/>
              </a:rPr>
              <a:t>&gt;</a:t>
            </a:r>
          </a:p>
          <a:p>
            <a:pPr>
              <a:spcBef>
                <a:spcPct val="50000"/>
              </a:spcBef>
            </a:pPr>
            <a:r>
              <a:rPr lang="en-US" sz="2000" b="1" dirty="0">
                <a:latin typeface="Calibri" pitchFamily="34" charset="0"/>
                <a:cs typeface="Arial" pitchFamily="34" charset="0"/>
              </a:rPr>
              <a:t> </a:t>
            </a:r>
            <a:r>
              <a:rPr lang="en-US" sz="2000" b="1" i="1" dirty="0" err="1">
                <a:latin typeface="Calibri" pitchFamily="34" charset="0"/>
                <a:cs typeface="Arial" pitchFamily="34" charset="0"/>
              </a:rPr>
              <a:t>f</a:t>
            </a:r>
            <a:r>
              <a:rPr lang="en-US" sz="2000" b="1" i="1" baseline="-25000" dirty="0" err="1">
                <a:latin typeface="Calibri" pitchFamily="34" charset="0"/>
                <a:cs typeface="Arial" pitchFamily="34" charset="0"/>
              </a:rPr>
              <a:t>max</a:t>
            </a:r>
            <a:r>
              <a:rPr lang="en-US" sz="2000" b="1" dirty="0">
                <a:latin typeface="Calibri" pitchFamily="34" charset="0"/>
                <a:cs typeface="Arial" pitchFamily="34" charset="0"/>
              </a:rPr>
              <a:t> = 1/</a:t>
            </a:r>
            <a:r>
              <a:rPr lang="en-US" sz="2000" b="1" i="1" dirty="0">
                <a:latin typeface="Calibri" pitchFamily="34" charset="0"/>
                <a:cs typeface="Arial" pitchFamily="34" charset="0"/>
              </a:rPr>
              <a:t>T</a:t>
            </a:r>
            <a:r>
              <a:rPr lang="en-US" sz="2000" b="1" i="1" baseline="-25000" dirty="0">
                <a:latin typeface="Calibri" pitchFamily="34" charset="0"/>
                <a:cs typeface="Arial" pitchFamily="34" charset="0"/>
              </a:rPr>
              <a:t>c</a:t>
            </a:r>
            <a:r>
              <a:rPr lang="en-US" sz="2000" b="1" dirty="0">
                <a:latin typeface="Calibri" pitchFamily="34" charset="0"/>
                <a:cs typeface="Arial" pitchFamily="34" charset="0"/>
              </a:rPr>
              <a:t> =</a:t>
            </a:r>
          </a:p>
          <a:p>
            <a:pPr>
              <a:spcBef>
                <a:spcPct val="50000"/>
              </a:spcBef>
            </a:pPr>
            <a:endParaRPr lang="en-US" sz="2000" b="1" dirty="0">
              <a:latin typeface="Calibri" pitchFamily="34" charset="0"/>
              <a:cs typeface="Arial" pitchFamily="34" charset="0"/>
            </a:endParaRPr>
          </a:p>
        </p:txBody>
      </p:sp>
      <p:sp>
        <p:nvSpPr>
          <p:cNvPr id="2" name="Slide Number Placeholder 1"/>
          <p:cNvSpPr>
            <a:spLocks noGrp="1"/>
          </p:cNvSpPr>
          <p:nvPr>
            <p:ph type="sldNum" sz="quarter" idx="10"/>
          </p:nvPr>
        </p:nvSpPr>
        <p:spPr/>
        <p:txBody>
          <a:bodyPr/>
          <a:lstStyle/>
          <a:p>
            <a:fld id="{3F7A0F0B-C524-490E-9528-FEC33668804C}" type="slidenum">
              <a:rPr lang="en-US" smtClean="0"/>
              <a:pPr/>
              <a:t>51</a:t>
            </a:fld>
            <a:endParaRPr lang="en-US"/>
          </a:p>
        </p:txBody>
      </p:sp>
      <p:sp>
        <p:nvSpPr>
          <p:cNvPr id="5" name="Freeform 4"/>
          <p:cNvSpPr/>
          <p:nvPr/>
        </p:nvSpPr>
        <p:spPr bwMode="auto">
          <a:xfrm>
            <a:off x="1670050" y="1543050"/>
            <a:ext cx="3203575" cy="1781175"/>
          </a:xfrm>
          <a:custGeom>
            <a:avLst/>
            <a:gdLst>
              <a:gd name="connsiteX0" fmla="*/ 0 w 3203575"/>
              <a:gd name="connsiteY0" fmla="*/ 0 h 1781175"/>
              <a:gd name="connsiteX1" fmla="*/ 606425 w 3203575"/>
              <a:gd name="connsiteY1" fmla="*/ 0 h 1781175"/>
              <a:gd name="connsiteX2" fmla="*/ 1139825 w 3203575"/>
              <a:gd name="connsiteY2" fmla="*/ 107950 h 1781175"/>
              <a:gd name="connsiteX3" fmla="*/ 1346200 w 3203575"/>
              <a:gd name="connsiteY3" fmla="*/ 104775 h 1781175"/>
              <a:gd name="connsiteX4" fmla="*/ 1346200 w 3203575"/>
              <a:gd name="connsiteY4" fmla="*/ 1047750 h 1781175"/>
              <a:gd name="connsiteX5" fmla="*/ 1485900 w 3203575"/>
              <a:gd name="connsiteY5" fmla="*/ 1044575 h 1781175"/>
              <a:gd name="connsiteX6" fmla="*/ 1955800 w 3203575"/>
              <a:gd name="connsiteY6" fmla="*/ 1146175 h 1781175"/>
              <a:gd name="connsiteX7" fmla="*/ 2060575 w 3203575"/>
              <a:gd name="connsiteY7" fmla="*/ 1143000 h 1781175"/>
              <a:gd name="connsiteX8" fmla="*/ 2060575 w 3203575"/>
              <a:gd name="connsiteY8" fmla="*/ 1676400 h 1781175"/>
              <a:gd name="connsiteX9" fmla="*/ 2327275 w 3203575"/>
              <a:gd name="connsiteY9" fmla="*/ 1676400 h 1781175"/>
              <a:gd name="connsiteX10" fmla="*/ 2794000 w 3203575"/>
              <a:gd name="connsiteY10" fmla="*/ 1774825 h 1781175"/>
              <a:gd name="connsiteX11" fmla="*/ 3203575 w 3203575"/>
              <a:gd name="connsiteY11" fmla="*/ 1781175 h 17811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203575" h="1781175">
                <a:moveTo>
                  <a:pt x="0" y="0"/>
                </a:moveTo>
                <a:lnTo>
                  <a:pt x="606425" y="0"/>
                </a:lnTo>
                <a:lnTo>
                  <a:pt x="1139825" y="107950"/>
                </a:lnTo>
                <a:lnTo>
                  <a:pt x="1346200" y="104775"/>
                </a:lnTo>
                <a:lnTo>
                  <a:pt x="1346200" y="1047750"/>
                </a:lnTo>
                <a:lnTo>
                  <a:pt x="1485900" y="1044575"/>
                </a:lnTo>
                <a:lnTo>
                  <a:pt x="1955800" y="1146175"/>
                </a:lnTo>
                <a:lnTo>
                  <a:pt x="2060575" y="1143000"/>
                </a:lnTo>
                <a:lnTo>
                  <a:pt x="2060575" y="1676400"/>
                </a:lnTo>
                <a:lnTo>
                  <a:pt x="2327275" y="1676400"/>
                </a:lnTo>
                <a:lnTo>
                  <a:pt x="2794000" y="1774825"/>
                </a:lnTo>
                <a:lnTo>
                  <a:pt x="3203575" y="1781175"/>
                </a:lnTo>
              </a:path>
            </a:pathLst>
          </a:custGeom>
          <a:noFill/>
          <a:ln w="5080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Arial" pitchFamily="34" charset="0"/>
            </a:endParaRPr>
          </a:p>
        </p:txBody>
      </p:sp>
      <p:sp>
        <p:nvSpPr>
          <p:cNvPr id="14" name="Text Box 10">
            <a:extLst>
              <a:ext uri="{FF2B5EF4-FFF2-40B4-BE49-F238E27FC236}">
                <a16:creationId xmlns:a16="http://schemas.microsoft.com/office/drawing/2014/main" id="{2A8F5FC9-A733-4F28-B006-F338474BD6E7}"/>
              </a:ext>
            </a:extLst>
          </p:cNvPr>
          <p:cNvSpPr txBox="1">
            <a:spLocks noChangeArrowheads="1"/>
          </p:cNvSpPr>
          <p:nvPr>
            <p:custDataLst>
              <p:tags r:id="rId10"/>
            </p:custDataLst>
          </p:nvPr>
        </p:nvSpPr>
        <p:spPr bwMode="auto">
          <a:xfrm>
            <a:off x="5181600" y="4648200"/>
            <a:ext cx="3581400" cy="132343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2400">
                <a:solidFill>
                  <a:schemeClr val="tx1"/>
                </a:solidFill>
                <a:latin typeface="Verdana" pitchFamily="34" charset="0"/>
                <a:ea typeface="MS PGothic" pitchFamily="34" charset="-128"/>
              </a:defRPr>
            </a:lvl1pPr>
            <a:lvl2pPr marL="742950" indent="-285750">
              <a:defRPr sz="2400">
                <a:solidFill>
                  <a:schemeClr val="tx1"/>
                </a:solidFill>
                <a:latin typeface="Verdana" pitchFamily="34" charset="0"/>
                <a:ea typeface="MS PGothic" pitchFamily="34" charset="-128"/>
              </a:defRPr>
            </a:lvl2pPr>
            <a:lvl3pPr marL="1143000" indent="-228600">
              <a:defRPr sz="2400">
                <a:solidFill>
                  <a:schemeClr val="tx1"/>
                </a:solidFill>
                <a:latin typeface="Verdana" pitchFamily="34" charset="0"/>
                <a:ea typeface="MS PGothic" pitchFamily="34" charset="-128"/>
              </a:defRPr>
            </a:lvl3pPr>
            <a:lvl4pPr marL="1600200" indent="-228600">
              <a:defRPr sz="2400">
                <a:solidFill>
                  <a:schemeClr val="tx1"/>
                </a:solidFill>
                <a:latin typeface="Verdana" pitchFamily="34" charset="0"/>
                <a:ea typeface="MS PGothic" pitchFamily="34" charset="-128"/>
              </a:defRPr>
            </a:lvl4pPr>
            <a:lvl5pPr marL="2057400" indent="-228600">
              <a:defRPr sz="2400">
                <a:solidFill>
                  <a:schemeClr val="tx1"/>
                </a:solidFill>
                <a:latin typeface="Verdana" pitchFamily="34" charset="0"/>
                <a:ea typeface="MS PGothic" pitchFamily="34" charset="-128"/>
              </a:defRPr>
            </a:lvl5pPr>
            <a:lvl6pPr marL="2514600" indent="-228600" eaLnBrk="0" fontAlgn="base" hangingPunct="0">
              <a:spcBef>
                <a:spcPct val="0"/>
              </a:spcBef>
              <a:spcAft>
                <a:spcPct val="0"/>
              </a:spcAft>
              <a:defRPr sz="2400">
                <a:solidFill>
                  <a:schemeClr val="tx1"/>
                </a:solidFill>
                <a:latin typeface="Verdana" pitchFamily="34" charset="0"/>
                <a:ea typeface="MS PGothic" pitchFamily="34" charset="-128"/>
              </a:defRPr>
            </a:lvl6pPr>
            <a:lvl7pPr marL="2971800" indent="-228600" eaLnBrk="0" fontAlgn="base" hangingPunct="0">
              <a:spcBef>
                <a:spcPct val="0"/>
              </a:spcBef>
              <a:spcAft>
                <a:spcPct val="0"/>
              </a:spcAft>
              <a:defRPr sz="2400">
                <a:solidFill>
                  <a:schemeClr val="tx1"/>
                </a:solidFill>
                <a:latin typeface="Verdana" pitchFamily="34" charset="0"/>
                <a:ea typeface="MS PGothic" pitchFamily="34" charset="-128"/>
              </a:defRPr>
            </a:lvl7pPr>
            <a:lvl8pPr marL="3429000" indent="-228600" eaLnBrk="0" fontAlgn="base" hangingPunct="0">
              <a:spcBef>
                <a:spcPct val="0"/>
              </a:spcBef>
              <a:spcAft>
                <a:spcPct val="0"/>
              </a:spcAft>
              <a:defRPr sz="2400">
                <a:solidFill>
                  <a:schemeClr val="tx1"/>
                </a:solidFill>
                <a:latin typeface="Verdana" pitchFamily="34" charset="0"/>
                <a:ea typeface="MS PGothic" pitchFamily="34" charset="-128"/>
              </a:defRPr>
            </a:lvl8pPr>
            <a:lvl9pPr marL="3886200" indent="-228600" eaLnBrk="0" fontAlgn="base" hangingPunct="0">
              <a:spcBef>
                <a:spcPct val="0"/>
              </a:spcBef>
              <a:spcAft>
                <a:spcPct val="0"/>
              </a:spcAft>
              <a:defRPr sz="2400">
                <a:solidFill>
                  <a:schemeClr val="tx1"/>
                </a:solidFill>
                <a:latin typeface="Verdana" pitchFamily="34" charset="0"/>
                <a:ea typeface="MS PGothic" pitchFamily="34" charset="-128"/>
              </a:defRPr>
            </a:lvl9pPr>
          </a:lstStyle>
          <a:p>
            <a:pPr>
              <a:spcBef>
                <a:spcPct val="50000"/>
              </a:spcBef>
            </a:pPr>
            <a:r>
              <a:rPr lang="en-US" sz="2000" b="1" dirty="0">
                <a:solidFill>
                  <a:srgbClr val="0432FF"/>
                </a:solidFill>
                <a:latin typeface="Calibri" pitchFamily="34" charset="0"/>
              </a:rPr>
              <a:t>Check hold time constraints:</a:t>
            </a:r>
          </a:p>
          <a:p>
            <a:pPr>
              <a:spcBef>
                <a:spcPct val="50000"/>
              </a:spcBef>
            </a:pPr>
            <a:r>
              <a:rPr lang="en-US" sz="2000" b="1" i="1" dirty="0">
                <a:latin typeface="Calibri" pitchFamily="34" charset="0"/>
              </a:rPr>
              <a:t> </a:t>
            </a:r>
            <a:r>
              <a:rPr lang="en-US" sz="2000" b="1" i="1" dirty="0" err="1">
                <a:latin typeface="Calibri" pitchFamily="34" charset="0"/>
              </a:rPr>
              <a:t>t</a:t>
            </a:r>
            <a:r>
              <a:rPr lang="en-US" sz="2000" b="1" baseline="-25000" dirty="0" err="1">
                <a:latin typeface="Calibri" pitchFamily="34" charset="0"/>
              </a:rPr>
              <a:t>ccq</a:t>
            </a:r>
            <a:r>
              <a:rPr lang="en-US" sz="2000" b="1" dirty="0">
                <a:latin typeface="Calibri" pitchFamily="34" charset="0"/>
              </a:rPr>
              <a:t> + </a:t>
            </a:r>
            <a:r>
              <a:rPr lang="en-US" sz="2000" b="1" i="1" dirty="0" err="1">
                <a:latin typeface="Calibri" pitchFamily="34" charset="0"/>
              </a:rPr>
              <a:t>t</a:t>
            </a:r>
            <a:r>
              <a:rPr lang="en-US" sz="2000" b="1" i="1" baseline="-25000" dirty="0" err="1">
                <a:latin typeface="Calibri" pitchFamily="34" charset="0"/>
              </a:rPr>
              <a:t>cd</a:t>
            </a:r>
            <a:r>
              <a:rPr lang="en-US" sz="2000" b="1" dirty="0">
                <a:latin typeface="Calibri" pitchFamily="34" charset="0"/>
              </a:rPr>
              <a:t> &gt; </a:t>
            </a:r>
            <a:r>
              <a:rPr lang="en-US" sz="2000" b="1" i="1" dirty="0" err="1">
                <a:latin typeface="Calibri" pitchFamily="34" charset="0"/>
              </a:rPr>
              <a:t>t</a:t>
            </a:r>
            <a:r>
              <a:rPr lang="en-US" sz="2000" b="1" baseline="-25000" dirty="0" err="1">
                <a:latin typeface="Calibri" pitchFamily="34" charset="0"/>
              </a:rPr>
              <a:t>hold</a:t>
            </a:r>
            <a:r>
              <a:rPr lang="en-US" sz="2000" b="1" dirty="0">
                <a:latin typeface="Calibri" pitchFamily="34" charset="0"/>
              </a:rPr>
              <a:t> ?</a:t>
            </a:r>
          </a:p>
          <a:p>
            <a:pPr>
              <a:spcBef>
                <a:spcPct val="50000"/>
              </a:spcBef>
            </a:pPr>
            <a:r>
              <a:rPr lang="en-US" sz="2000" b="1" dirty="0">
                <a:latin typeface="Calibri" pitchFamily="34" charset="0"/>
              </a:rPr>
              <a:t> </a:t>
            </a:r>
            <a:endParaRPr lang="en-US" sz="2000" b="1" dirty="0">
              <a:solidFill>
                <a:srgbClr val="FF3300"/>
              </a:solidFill>
              <a:latin typeface="Calibri" pitchFamily="34" charset="0"/>
            </a:endParaRPr>
          </a:p>
        </p:txBody>
      </p:sp>
    </p:spTree>
    <p:extLst>
      <p:ext uri="{BB962C8B-B14F-4D97-AF65-F5344CB8AC3E}">
        <p14:creationId xmlns:p14="http://schemas.microsoft.com/office/powerpoint/2010/main" val="1692359836"/>
      </p:ext>
    </p:extLst>
  </p:cSld>
  <p:clrMapOvr>
    <a:masterClrMapping/>
  </p:clrMapOvr>
  <p:transition/>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8" name="Rectangle 3"/>
          <p:cNvSpPr>
            <a:spLocks noGrp="1" noChangeArrowheads="1"/>
          </p:cNvSpPr>
          <p:nvPr>
            <p:ph type="title"/>
            <p:custDataLst>
              <p:tags r:id="rId2"/>
            </p:custDataLst>
          </p:nvPr>
        </p:nvSpPr>
        <p:spPr/>
        <p:txBody>
          <a:bodyPr/>
          <a:lstStyle/>
          <a:p>
            <a:r>
              <a:rPr lang="en-US" dirty="0"/>
              <a:t>Example: Timing Analysis</a:t>
            </a:r>
          </a:p>
        </p:txBody>
      </p:sp>
      <p:sp>
        <p:nvSpPr>
          <p:cNvPr id="47111" name="Rectangle 6"/>
          <p:cNvSpPr>
            <a:spLocks noChangeArrowheads="1"/>
          </p:cNvSpPr>
          <p:nvPr>
            <p:custDataLst>
              <p:tags r:id="rId3"/>
            </p:custDataLst>
          </p:nvPr>
        </p:nvSpPr>
        <p:spPr bwMode="auto">
          <a:xfrm>
            <a:off x="0" y="1977509"/>
            <a:ext cx="184731" cy="36933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nchor="ctr">
            <a:spAutoFit/>
          </a:bodyPr>
          <a:lstStyle/>
          <a:p>
            <a:endParaRPr lang="de-DE" dirty="0">
              <a:latin typeface="Calibri" pitchFamily="34" charset="0"/>
            </a:endParaRPr>
          </a:p>
        </p:txBody>
      </p:sp>
      <p:graphicFrame>
        <p:nvGraphicFramePr>
          <p:cNvPr id="17" name="Object 2"/>
          <p:cNvGraphicFramePr>
            <a:graphicFrameLocks noChangeAspect="1"/>
          </p:cNvGraphicFramePr>
          <p:nvPr>
            <p:custDataLst>
              <p:tags r:id="rId4"/>
            </p:custDataLst>
            <p:extLst>
              <p:ext uri="{D42A27DB-BD31-4B8C-83A1-F6EECF244321}">
                <p14:modId xmlns:p14="http://schemas.microsoft.com/office/powerpoint/2010/main" val="1931907676"/>
              </p:ext>
            </p:extLst>
          </p:nvPr>
        </p:nvGraphicFramePr>
        <p:xfrm>
          <a:off x="1219200" y="914400"/>
          <a:ext cx="4205288" cy="2755900"/>
        </p:xfrm>
        <a:graphic>
          <a:graphicData uri="http://schemas.openxmlformats.org/presentationml/2006/ole">
            <mc:AlternateContent xmlns:mc="http://schemas.openxmlformats.org/markup-compatibility/2006">
              <mc:Choice xmlns:v="urn:schemas-microsoft-com:vml" Requires="v">
                <p:oleObj spid="_x0000_s20527" name="VISIO" r:id="rId13" imgW="2325511" imgH="1524000" progId="Visio.Drawing.6">
                  <p:embed/>
                </p:oleObj>
              </mc:Choice>
              <mc:Fallback>
                <p:oleObj name="VISIO" r:id="rId13" imgW="2325511" imgH="1524000" progId="Visio.Drawing.6">
                  <p:embed/>
                  <p:pic>
                    <p:nvPicPr>
                      <p:cNvPr id="17" name="Object 2"/>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1219200" y="914400"/>
                        <a:ext cx="4205288" cy="27559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oleObj>
              </mc:Fallback>
            </mc:AlternateContent>
          </a:graphicData>
        </a:graphic>
      </p:graphicFrame>
      <p:graphicFrame>
        <p:nvGraphicFramePr>
          <p:cNvPr id="18" name="Object 3"/>
          <p:cNvGraphicFramePr>
            <a:graphicFrameLocks noChangeAspect="1"/>
          </p:cNvGraphicFramePr>
          <p:nvPr>
            <p:custDataLst>
              <p:tags r:id="rId5"/>
            </p:custDataLst>
            <p:extLst>
              <p:ext uri="{D42A27DB-BD31-4B8C-83A1-F6EECF244321}">
                <p14:modId xmlns:p14="http://schemas.microsoft.com/office/powerpoint/2010/main" val="374813788"/>
              </p:ext>
            </p:extLst>
          </p:nvPr>
        </p:nvGraphicFramePr>
        <p:xfrm>
          <a:off x="6096000" y="3535363"/>
          <a:ext cx="150813" cy="731837"/>
        </p:xfrm>
        <a:graphic>
          <a:graphicData uri="http://schemas.openxmlformats.org/presentationml/2006/ole">
            <mc:AlternateContent xmlns:mc="http://schemas.openxmlformats.org/markup-compatibility/2006">
              <mc:Choice xmlns:v="urn:schemas-microsoft-com:vml" Requires="v">
                <p:oleObj spid="_x0000_s20528" name="VISIO" r:id="rId15" imgW="103805" imgH="503760" progId="Visio.Drawing.6">
                  <p:embed/>
                </p:oleObj>
              </mc:Choice>
              <mc:Fallback>
                <p:oleObj name="VISIO" r:id="rId15" imgW="103805" imgH="503760" progId="Visio.Drawing.6">
                  <p:embed/>
                  <p:pic>
                    <p:nvPicPr>
                      <p:cNvPr id="18" name="Object 3"/>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6096000" y="3535363"/>
                        <a:ext cx="150813" cy="73183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alpha val="74997"/>
                                </a:schemeClr>
                              </a:outerShdw>
                            </a:effectLst>
                          </a14:hiddenEffects>
                        </a:ext>
                      </a:extLst>
                    </p:spPr>
                  </p:pic>
                </p:oleObj>
              </mc:Fallback>
            </mc:AlternateContent>
          </a:graphicData>
        </a:graphic>
      </p:graphicFrame>
      <p:graphicFrame>
        <p:nvGraphicFramePr>
          <p:cNvPr id="19" name="Object 4"/>
          <p:cNvGraphicFramePr>
            <a:graphicFrameLocks noChangeAspect="1"/>
          </p:cNvGraphicFramePr>
          <p:nvPr>
            <p:custDataLst>
              <p:tags r:id="rId6"/>
            </p:custDataLst>
            <p:extLst>
              <p:ext uri="{D42A27DB-BD31-4B8C-83A1-F6EECF244321}">
                <p14:modId xmlns:p14="http://schemas.microsoft.com/office/powerpoint/2010/main" val="3379756926"/>
              </p:ext>
            </p:extLst>
          </p:nvPr>
        </p:nvGraphicFramePr>
        <p:xfrm>
          <a:off x="5715000" y="3276600"/>
          <a:ext cx="495300" cy="1157288"/>
        </p:xfrm>
        <a:graphic>
          <a:graphicData uri="http://schemas.openxmlformats.org/presentationml/2006/ole">
            <mc:AlternateContent xmlns:mc="http://schemas.openxmlformats.org/markup-compatibility/2006">
              <mc:Choice xmlns:v="urn:schemas-microsoft-com:vml" Requires="v">
                <p:oleObj spid="_x0000_s20529" name="VISIO" r:id="rId17" imgW="256888" imgH="600935" progId="Visio.Drawing.6">
                  <p:embed/>
                </p:oleObj>
              </mc:Choice>
              <mc:Fallback>
                <p:oleObj name="VISIO" r:id="rId17" imgW="256888" imgH="600935" progId="Visio.Drawing.6">
                  <p:embed/>
                  <p:pic>
                    <p:nvPicPr>
                      <p:cNvPr id="19" name="Object 4"/>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5715000" y="3276600"/>
                        <a:ext cx="495300" cy="115728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alpha val="74997"/>
                                </a:schemeClr>
                              </a:outerShdw>
                            </a:effectLst>
                          </a14:hiddenEffects>
                        </a:ext>
                      </a:extLst>
                    </p:spPr>
                  </p:pic>
                </p:oleObj>
              </mc:Fallback>
            </mc:AlternateContent>
          </a:graphicData>
        </a:graphic>
      </p:graphicFrame>
      <p:sp>
        <p:nvSpPr>
          <p:cNvPr id="20" name="Rectangle 2"/>
          <p:cNvSpPr>
            <a:spLocks noChangeArrowheads="1"/>
          </p:cNvSpPr>
          <p:nvPr>
            <p:custDataLst>
              <p:tags r:id="rId7"/>
            </p:custDataLst>
          </p:nvPr>
        </p:nvSpPr>
        <p:spPr bwMode="auto">
          <a:xfrm>
            <a:off x="533400" y="1066800"/>
            <a:ext cx="8077200" cy="51816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marL="342900" indent="-342900">
              <a:spcBef>
                <a:spcPct val="20000"/>
              </a:spcBef>
            </a:pPr>
            <a:endParaRPr lang="en-US" sz="3200" dirty="0">
              <a:latin typeface="Calibri" pitchFamily="34" charset="0"/>
              <a:cs typeface="Arial" pitchFamily="34" charset="0"/>
            </a:endParaRPr>
          </a:p>
          <a:p>
            <a:pPr marL="342900" indent="-342900">
              <a:spcBef>
                <a:spcPct val="20000"/>
              </a:spcBef>
            </a:pPr>
            <a:endParaRPr lang="en-US" sz="3200" dirty="0">
              <a:latin typeface="Calibri" pitchFamily="34" charset="0"/>
              <a:cs typeface="Arial" pitchFamily="34" charset="0"/>
            </a:endParaRPr>
          </a:p>
          <a:p>
            <a:pPr marL="342900" indent="-342900">
              <a:spcBef>
                <a:spcPct val="20000"/>
              </a:spcBef>
            </a:pPr>
            <a:endParaRPr lang="en-US" sz="3200" dirty="0">
              <a:latin typeface="Calibri" pitchFamily="34" charset="0"/>
              <a:cs typeface="Arial" pitchFamily="34" charset="0"/>
            </a:endParaRPr>
          </a:p>
        </p:txBody>
      </p:sp>
      <p:sp>
        <p:nvSpPr>
          <p:cNvPr id="21" name="Text Box 7"/>
          <p:cNvSpPr txBox="1">
            <a:spLocks noChangeArrowheads="1"/>
          </p:cNvSpPr>
          <p:nvPr>
            <p:custDataLst>
              <p:tags r:id="rId8"/>
            </p:custDataLst>
          </p:nvPr>
        </p:nvSpPr>
        <p:spPr bwMode="auto">
          <a:xfrm>
            <a:off x="5257800" y="1066800"/>
            <a:ext cx="3581400" cy="323165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2400">
                <a:solidFill>
                  <a:schemeClr val="tx1"/>
                </a:solidFill>
                <a:latin typeface="Verdana" pitchFamily="34" charset="0"/>
                <a:ea typeface="MS PGothic" pitchFamily="34" charset="-128"/>
              </a:defRPr>
            </a:lvl1pPr>
            <a:lvl2pPr marL="742950" indent="-285750">
              <a:defRPr sz="2400">
                <a:solidFill>
                  <a:schemeClr val="tx1"/>
                </a:solidFill>
                <a:latin typeface="Verdana" pitchFamily="34" charset="0"/>
                <a:ea typeface="MS PGothic" pitchFamily="34" charset="-128"/>
              </a:defRPr>
            </a:lvl2pPr>
            <a:lvl3pPr marL="1143000" indent="-228600">
              <a:defRPr sz="2400">
                <a:solidFill>
                  <a:schemeClr val="tx1"/>
                </a:solidFill>
                <a:latin typeface="Verdana" pitchFamily="34" charset="0"/>
                <a:ea typeface="MS PGothic" pitchFamily="34" charset="-128"/>
              </a:defRPr>
            </a:lvl3pPr>
            <a:lvl4pPr marL="1600200" indent="-228600">
              <a:defRPr sz="2400">
                <a:solidFill>
                  <a:schemeClr val="tx1"/>
                </a:solidFill>
                <a:latin typeface="Verdana" pitchFamily="34" charset="0"/>
                <a:ea typeface="MS PGothic" pitchFamily="34" charset="-128"/>
              </a:defRPr>
            </a:lvl4pPr>
            <a:lvl5pPr marL="2057400" indent="-228600">
              <a:defRPr sz="2400">
                <a:solidFill>
                  <a:schemeClr val="tx1"/>
                </a:solidFill>
                <a:latin typeface="Verdana" pitchFamily="34" charset="0"/>
                <a:ea typeface="MS PGothic" pitchFamily="34" charset="-128"/>
              </a:defRPr>
            </a:lvl5pPr>
            <a:lvl6pPr marL="2514600" indent="-228600" eaLnBrk="0" fontAlgn="base" hangingPunct="0">
              <a:spcBef>
                <a:spcPct val="0"/>
              </a:spcBef>
              <a:spcAft>
                <a:spcPct val="0"/>
              </a:spcAft>
              <a:defRPr sz="2400">
                <a:solidFill>
                  <a:schemeClr val="tx1"/>
                </a:solidFill>
                <a:latin typeface="Verdana" pitchFamily="34" charset="0"/>
                <a:ea typeface="MS PGothic" pitchFamily="34" charset="-128"/>
              </a:defRPr>
            </a:lvl6pPr>
            <a:lvl7pPr marL="2971800" indent="-228600" eaLnBrk="0" fontAlgn="base" hangingPunct="0">
              <a:spcBef>
                <a:spcPct val="0"/>
              </a:spcBef>
              <a:spcAft>
                <a:spcPct val="0"/>
              </a:spcAft>
              <a:defRPr sz="2400">
                <a:solidFill>
                  <a:schemeClr val="tx1"/>
                </a:solidFill>
                <a:latin typeface="Verdana" pitchFamily="34" charset="0"/>
                <a:ea typeface="MS PGothic" pitchFamily="34" charset="-128"/>
              </a:defRPr>
            </a:lvl7pPr>
            <a:lvl8pPr marL="3429000" indent="-228600" eaLnBrk="0" fontAlgn="base" hangingPunct="0">
              <a:spcBef>
                <a:spcPct val="0"/>
              </a:spcBef>
              <a:spcAft>
                <a:spcPct val="0"/>
              </a:spcAft>
              <a:defRPr sz="2400">
                <a:solidFill>
                  <a:schemeClr val="tx1"/>
                </a:solidFill>
                <a:latin typeface="Verdana" pitchFamily="34" charset="0"/>
                <a:ea typeface="MS PGothic" pitchFamily="34" charset="-128"/>
              </a:defRPr>
            </a:lvl8pPr>
            <a:lvl9pPr marL="3886200" indent="-228600" eaLnBrk="0" fontAlgn="base" hangingPunct="0">
              <a:spcBef>
                <a:spcPct val="0"/>
              </a:spcBef>
              <a:spcAft>
                <a:spcPct val="0"/>
              </a:spcAft>
              <a:defRPr sz="2400">
                <a:solidFill>
                  <a:schemeClr val="tx1"/>
                </a:solidFill>
                <a:latin typeface="Verdana" pitchFamily="34" charset="0"/>
                <a:ea typeface="MS PGothic" pitchFamily="34" charset="-128"/>
              </a:defRPr>
            </a:lvl9pPr>
          </a:lstStyle>
          <a:p>
            <a:pPr>
              <a:spcBef>
                <a:spcPct val="50000"/>
              </a:spcBef>
            </a:pPr>
            <a:r>
              <a:rPr lang="en-US" b="1" dirty="0">
                <a:latin typeface="Calibri" pitchFamily="34" charset="0"/>
              </a:rPr>
              <a:t>Timing Characteristics</a:t>
            </a:r>
          </a:p>
          <a:p>
            <a:pPr>
              <a:spcBef>
                <a:spcPct val="50000"/>
              </a:spcBef>
            </a:pPr>
            <a:r>
              <a:rPr lang="en-US" sz="1800" i="1" dirty="0">
                <a:latin typeface="Calibri" pitchFamily="34" charset="0"/>
              </a:rPr>
              <a:t>	</a:t>
            </a:r>
            <a:r>
              <a:rPr lang="en-US" sz="2000" b="1" i="1" dirty="0" err="1">
                <a:latin typeface="Calibri" pitchFamily="34" charset="0"/>
              </a:rPr>
              <a:t>t</a:t>
            </a:r>
            <a:r>
              <a:rPr lang="en-US" sz="2000" b="1" i="1" baseline="-25000" dirty="0" err="1">
                <a:latin typeface="Calibri" pitchFamily="34" charset="0"/>
              </a:rPr>
              <a:t>ccq</a:t>
            </a:r>
            <a:r>
              <a:rPr lang="en-US" sz="2000" b="1" dirty="0">
                <a:latin typeface="Calibri" pitchFamily="34" charset="0"/>
              </a:rPr>
              <a:t> 	= 30 </a:t>
            </a:r>
            <a:r>
              <a:rPr lang="en-US" sz="2000" b="1" dirty="0" err="1">
                <a:latin typeface="Calibri" pitchFamily="34" charset="0"/>
              </a:rPr>
              <a:t>ps</a:t>
            </a:r>
            <a:endParaRPr lang="en-US" sz="2000" b="1" dirty="0">
              <a:latin typeface="Calibri" pitchFamily="34" charset="0"/>
            </a:endParaRPr>
          </a:p>
          <a:p>
            <a:pPr>
              <a:spcBef>
                <a:spcPct val="50000"/>
              </a:spcBef>
            </a:pPr>
            <a:r>
              <a:rPr lang="en-US" sz="2000" b="1" i="1" dirty="0">
                <a:latin typeface="Calibri" pitchFamily="34" charset="0"/>
              </a:rPr>
              <a:t>	</a:t>
            </a:r>
            <a:r>
              <a:rPr lang="en-US" sz="2000" b="1" i="1" dirty="0" err="1">
                <a:latin typeface="Calibri" pitchFamily="34" charset="0"/>
              </a:rPr>
              <a:t>t</a:t>
            </a:r>
            <a:r>
              <a:rPr lang="en-US" sz="2000" b="1" i="1" baseline="-25000" dirty="0" err="1">
                <a:latin typeface="Calibri" pitchFamily="34" charset="0"/>
              </a:rPr>
              <a:t>pcq</a:t>
            </a:r>
            <a:r>
              <a:rPr lang="en-US" sz="2000" b="1" dirty="0">
                <a:latin typeface="Calibri" pitchFamily="34" charset="0"/>
              </a:rPr>
              <a:t> 	= 50 </a:t>
            </a:r>
            <a:r>
              <a:rPr lang="en-US" sz="2000" b="1" dirty="0" err="1">
                <a:latin typeface="Calibri" pitchFamily="34" charset="0"/>
              </a:rPr>
              <a:t>ps</a:t>
            </a:r>
            <a:endParaRPr lang="en-US" sz="2000" b="1" dirty="0">
              <a:latin typeface="Calibri" pitchFamily="34" charset="0"/>
            </a:endParaRPr>
          </a:p>
          <a:p>
            <a:pPr>
              <a:spcBef>
                <a:spcPct val="50000"/>
              </a:spcBef>
            </a:pPr>
            <a:r>
              <a:rPr lang="en-US" sz="2000" b="1" i="1" dirty="0">
                <a:latin typeface="Calibri" pitchFamily="34" charset="0"/>
              </a:rPr>
              <a:t>	</a:t>
            </a:r>
            <a:r>
              <a:rPr lang="en-US" sz="2000" b="1" i="1" dirty="0" err="1">
                <a:latin typeface="Calibri" pitchFamily="34" charset="0"/>
              </a:rPr>
              <a:t>t</a:t>
            </a:r>
            <a:r>
              <a:rPr lang="en-US" sz="2000" b="1" baseline="-25000" dirty="0" err="1">
                <a:latin typeface="Calibri" pitchFamily="34" charset="0"/>
              </a:rPr>
              <a:t>setup</a:t>
            </a:r>
            <a:r>
              <a:rPr lang="en-US" sz="2000" b="1" dirty="0">
                <a:latin typeface="Calibri" pitchFamily="34" charset="0"/>
              </a:rPr>
              <a:t> 	= 60 </a:t>
            </a:r>
            <a:r>
              <a:rPr lang="en-US" sz="2000" b="1" dirty="0" err="1">
                <a:latin typeface="Calibri" pitchFamily="34" charset="0"/>
              </a:rPr>
              <a:t>ps</a:t>
            </a:r>
            <a:endParaRPr lang="en-US" sz="2000" b="1" dirty="0">
              <a:latin typeface="Calibri" pitchFamily="34" charset="0"/>
            </a:endParaRPr>
          </a:p>
          <a:p>
            <a:pPr>
              <a:spcBef>
                <a:spcPct val="50000"/>
              </a:spcBef>
            </a:pPr>
            <a:r>
              <a:rPr lang="en-US" sz="2000" b="1" i="1" dirty="0">
                <a:latin typeface="Calibri" pitchFamily="34" charset="0"/>
              </a:rPr>
              <a:t>	</a:t>
            </a:r>
            <a:r>
              <a:rPr lang="en-US" sz="2000" b="1" i="1" dirty="0" err="1">
                <a:latin typeface="Calibri" pitchFamily="34" charset="0"/>
              </a:rPr>
              <a:t>t</a:t>
            </a:r>
            <a:r>
              <a:rPr lang="en-US" sz="2000" b="1" baseline="-25000" dirty="0" err="1">
                <a:latin typeface="Calibri" pitchFamily="34" charset="0"/>
              </a:rPr>
              <a:t>hold</a:t>
            </a:r>
            <a:r>
              <a:rPr lang="en-US" sz="2000" b="1" dirty="0">
                <a:latin typeface="Calibri" pitchFamily="34" charset="0"/>
              </a:rPr>
              <a:t> 	= 70 </a:t>
            </a:r>
            <a:r>
              <a:rPr lang="en-US" sz="2000" b="1" dirty="0" err="1">
                <a:latin typeface="Calibri" pitchFamily="34" charset="0"/>
              </a:rPr>
              <a:t>ps</a:t>
            </a:r>
            <a:endParaRPr lang="en-US" sz="2000" b="1" dirty="0">
              <a:latin typeface="Calibri" pitchFamily="34" charset="0"/>
            </a:endParaRPr>
          </a:p>
          <a:p>
            <a:pPr>
              <a:spcBef>
                <a:spcPct val="50000"/>
              </a:spcBef>
            </a:pPr>
            <a:r>
              <a:rPr lang="en-US" sz="2000" b="1" i="1" dirty="0">
                <a:latin typeface="Calibri" pitchFamily="34" charset="0"/>
              </a:rPr>
              <a:t>	</a:t>
            </a:r>
            <a:r>
              <a:rPr lang="en-US" sz="2000" b="1" i="1" dirty="0" err="1">
                <a:latin typeface="Calibri" pitchFamily="34" charset="0"/>
              </a:rPr>
              <a:t>t</a:t>
            </a:r>
            <a:r>
              <a:rPr lang="en-US" sz="2000" b="1" i="1" baseline="-25000" dirty="0" err="1">
                <a:latin typeface="Calibri" pitchFamily="34" charset="0"/>
              </a:rPr>
              <a:t>pd</a:t>
            </a:r>
            <a:r>
              <a:rPr lang="en-US" sz="2000" b="1" dirty="0">
                <a:latin typeface="Calibri" pitchFamily="34" charset="0"/>
              </a:rPr>
              <a:t> 	= 35 </a:t>
            </a:r>
            <a:r>
              <a:rPr lang="en-US" sz="2000" b="1" dirty="0" err="1">
                <a:latin typeface="Calibri" pitchFamily="34" charset="0"/>
              </a:rPr>
              <a:t>ps</a:t>
            </a:r>
            <a:endParaRPr lang="en-US" sz="2000" b="1" dirty="0">
              <a:latin typeface="Calibri" pitchFamily="34" charset="0"/>
            </a:endParaRPr>
          </a:p>
          <a:p>
            <a:pPr>
              <a:spcBef>
                <a:spcPct val="50000"/>
              </a:spcBef>
            </a:pPr>
            <a:r>
              <a:rPr lang="en-US" sz="2000" b="1" i="1" dirty="0">
                <a:latin typeface="Calibri" pitchFamily="34" charset="0"/>
              </a:rPr>
              <a:t>	</a:t>
            </a:r>
            <a:r>
              <a:rPr lang="en-US" sz="2000" b="1" i="1" dirty="0" err="1">
                <a:latin typeface="Calibri" pitchFamily="34" charset="0"/>
              </a:rPr>
              <a:t>t</a:t>
            </a:r>
            <a:r>
              <a:rPr lang="en-US" sz="2000" b="1" i="1" baseline="-25000" dirty="0" err="1">
                <a:latin typeface="Calibri" pitchFamily="34" charset="0"/>
              </a:rPr>
              <a:t>cd</a:t>
            </a:r>
            <a:r>
              <a:rPr lang="en-US" sz="2000" b="1" dirty="0">
                <a:latin typeface="Calibri" pitchFamily="34" charset="0"/>
              </a:rPr>
              <a:t> 	= 25 </a:t>
            </a:r>
            <a:r>
              <a:rPr lang="en-US" sz="2000" b="1" dirty="0" err="1">
                <a:latin typeface="Calibri" pitchFamily="34" charset="0"/>
              </a:rPr>
              <a:t>ps</a:t>
            </a:r>
            <a:endParaRPr lang="en-US" sz="2000" b="1" dirty="0">
              <a:latin typeface="Calibri" pitchFamily="34" charset="0"/>
            </a:endParaRPr>
          </a:p>
        </p:txBody>
      </p:sp>
      <p:sp>
        <p:nvSpPr>
          <p:cNvPr id="22" name="Text Box 9"/>
          <p:cNvSpPr txBox="1">
            <a:spLocks noChangeArrowheads="1"/>
          </p:cNvSpPr>
          <p:nvPr>
            <p:custDataLst>
              <p:tags r:id="rId9"/>
            </p:custDataLst>
          </p:nvPr>
        </p:nvSpPr>
        <p:spPr bwMode="auto">
          <a:xfrm>
            <a:off x="1143000" y="3733800"/>
            <a:ext cx="3581400" cy="317009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2400">
                <a:solidFill>
                  <a:schemeClr val="tx1"/>
                </a:solidFill>
                <a:latin typeface="Verdana" pitchFamily="34" charset="0"/>
                <a:ea typeface="MS PGothic" pitchFamily="34" charset="-128"/>
              </a:defRPr>
            </a:lvl1pPr>
            <a:lvl2pPr marL="742950" indent="-285750">
              <a:defRPr sz="2400">
                <a:solidFill>
                  <a:schemeClr val="tx1"/>
                </a:solidFill>
                <a:latin typeface="Verdana" pitchFamily="34" charset="0"/>
                <a:ea typeface="MS PGothic" pitchFamily="34" charset="-128"/>
              </a:defRPr>
            </a:lvl2pPr>
            <a:lvl3pPr marL="1143000" indent="-228600">
              <a:defRPr sz="2400">
                <a:solidFill>
                  <a:schemeClr val="tx1"/>
                </a:solidFill>
                <a:latin typeface="Verdana" pitchFamily="34" charset="0"/>
                <a:ea typeface="MS PGothic" pitchFamily="34" charset="-128"/>
              </a:defRPr>
            </a:lvl3pPr>
            <a:lvl4pPr marL="1600200" indent="-228600">
              <a:defRPr sz="2400">
                <a:solidFill>
                  <a:schemeClr val="tx1"/>
                </a:solidFill>
                <a:latin typeface="Verdana" pitchFamily="34" charset="0"/>
                <a:ea typeface="MS PGothic" pitchFamily="34" charset="-128"/>
              </a:defRPr>
            </a:lvl4pPr>
            <a:lvl5pPr marL="2057400" indent="-228600">
              <a:defRPr sz="2400">
                <a:solidFill>
                  <a:schemeClr val="tx1"/>
                </a:solidFill>
                <a:latin typeface="Verdana" pitchFamily="34" charset="0"/>
                <a:ea typeface="MS PGothic" pitchFamily="34" charset="-128"/>
              </a:defRPr>
            </a:lvl5pPr>
            <a:lvl6pPr marL="2514600" indent="-228600" eaLnBrk="0" fontAlgn="base" hangingPunct="0">
              <a:spcBef>
                <a:spcPct val="0"/>
              </a:spcBef>
              <a:spcAft>
                <a:spcPct val="0"/>
              </a:spcAft>
              <a:defRPr sz="2400">
                <a:solidFill>
                  <a:schemeClr val="tx1"/>
                </a:solidFill>
                <a:latin typeface="Verdana" pitchFamily="34" charset="0"/>
                <a:ea typeface="MS PGothic" pitchFamily="34" charset="-128"/>
              </a:defRPr>
            </a:lvl6pPr>
            <a:lvl7pPr marL="2971800" indent="-228600" eaLnBrk="0" fontAlgn="base" hangingPunct="0">
              <a:spcBef>
                <a:spcPct val="0"/>
              </a:spcBef>
              <a:spcAft>
                <a:spcPct val="0"/>
              </a:spcAft>
              <a:defRPr sz="2400">
                <a:solidFill>
                  <a:schemeClr val="tx1"/>
                </a:solidFill>
                <a:latin typeface="Verdana" pitchFamily="34" charset="0"/>
                <a:ea typeface="MS PGothic" pitchFamily="34" charset="-128"/>
              </a:defRPr>
            </a:lvl7pPr>
            <a:lvl8pPr marL="3429000" indent="-228600" eaLnBrk="0" fontAlgn="base" hangingPunct="0">
              <a:spcBef>
                <a:spcPct val="0"/>
              </a:spcBef>
              <a:spcAft>
                <a:spcPct val="0"/>
              </a:spcAft>
              <a:defRPr sz="2400">
                <a:solidFill>
                  <a:schemeClr val="tx1"/>
                </a:solidFill>
                <a:latin typeface="Verdana" pitchFamily="34" charset="0"/>
                <a:ea typeface="MS PGothic" pitchFamily="34" charset="-128"/>
              </a:defRPr>
            </a:lvl8pPr>
            <a:lvl9pPr marL="3886200" indent="-228600" eaLnBrk="0" fontAlgn="base" hangingPunct="0">
              <a:spcBef>
                <a:spcPct val="0"/>
              </a:spcBef>
              <a:spcAft>
                <a:spcPct val="0"/>
              </a:spcAft>
              <a:defRPr sz="2400">
                <a:solidFill>
                  <a:schemeClr val="tx1"/>
                </a:solidFill>
                <a:latin typeface="Verdana" pitchFamily="34" charset="0"/>
                <a:ea typeface="MS PGothic" pitchFamily="34" charset="-128"/>
              </a:defRPr>
            </a:lvl9pPr>
          </a:lstStyle>
          <a:p>
            <a:pPr>
              <a:spcBef>
                <a:spcPct val="50000"/>
              </a:spcBef>
            </a:pPr>
            <a:r>
              <a:rPr lang="en-US" sz="2000" b="1" i="1" dirty="0" err="1">
                <a:latin typeface="Calibri" pitchFamily="34" charset="0"/>
              </a:rPr>
              <a:t>t</a:t>
            </a:r>
            <a:r>
              <a:rPr lang="en-US" sz="2000" b="1" i="1" baseline="-25000" dirty="0" err="1">
                <a:latin typeface="Calibri" pitchFamily="34" charset="0"/>
              </a:rPr>
              <a:t>pd</a:t>
            </a:r>
            <a:r>
              <a:rPr lang="en-US" sz="2000" b="1" dirty="0">
                <a:latin typeface="Calibri" pitchFamily="34" charset="0"/>
              </a:rPr>
              <a:t> = 3 x 35 </a:t>
            </a:r>
            <a:r>
              <a:rPr lang="en-US" sz="2000" b="1" dirty="0" err="1">
                <a:latin typeface="Calibri" pitchFamily="34" charset="0"/>
              </a:rPr>
              <a:t>ps</a:t>
            </a:r>
            <a:r>
              <a:rPr lang="en-US" sz="2000" b="1" dirty="0">
                <a:latin typeface="Calibri" pitchFamily="34" charset="0"/>
              </a:rPr>
              <a:t> = 105 </a:t>
            </a:r>
            <a:r>
              <a:rPr lang="en-US" sz="2000" b="1" dirty="0" err="1">
                <a:latin typeface="Calibri" pitchFamily="34" charset="0"/>
              </a:rPr>
              <a:t>ps</a:t>
            </a:r>
            <a:endParaRPr lang="en-US" sz="2000" b="1" dirty="0">
              <a:latin typeface="Calibri" pitchFamily="34" charset="0"/>
            </a:endParaRPr>
          </a:p>
          <a:p>
            <a:pPr>
              <a:spcBef>
                <a:spcPct val="50000"/>
              </a:spcBef>
            </a:pPr>
            <a:r>
              <a:rPr lang="en-US" sz="2000" b="1" i="1" dirty="0" err="1">
                <a:latin typeface="Calibri" pitchFamily="34" charset="0"/>
              </a:rPr>
              <a:t>t</a:t>
            </a:r>
            <a:r>
              <a:rPr lang="en-US" sz="2000" b="1" i="1" baseline="-25000" dirty="0" err="1">
                <a:latin typeface="Calibri" pitchFamily="34" charset="0"/>
              </a:rPr>
              <a:t>cd</a:t>
            </a:r>
            <a:r>
              <a:rPr lang="en-US" sz="2000" b="1" dirty="0">
                <a:latin typeface="Calibri" pitchFamily="34" charset="0"/>
              </a:rPr>
              <a:t> = </a:t>
            </a:r>
            <a:r>
              <a:rPr lang="en-US" sz="2000" b="1" dirty="0">
                <a:solidFill>
                  <a:srgbClr val="FF0000"/>
                </a:solidFill>
                <a:latin typeface="Calibri" pitchFamily="34" charset="0"/>
              </a:rPr>
              <a:t>25 </a:t>
            </a:r>
            <a:r>
              <a:rPr lang="en-US" sz="2000" b="1" dirty="0" err="1">
                <a:solidFill>
                  <a:srgbClr val="FF0000"/>
                </a:solidFill>
                <a:latin typeface="Calibri" pitchFamily="34" charset="0"/>
              </a:rPr>
              <a:t>ps</a:t>
            </a:r>
            <a:endParaRPr lang="en-US" sz="2000" b="1" dirty="0">
              <a:solidFill>
                <a:srgbClr val="FF0000"/>
              </a:solidFill>
              <a:latin typeface="Calibri" pitchFamily="34" charset="0"/>
            </a:endParaRPr>
          </a:p>
          <a:p>
            <a:pPr>
              <a:spcBef>
                <a:spcPct val="50000"/>
              </a:spcBef>
            </a:pPr>
            <a:r>
              <a:rPr lang="en-US" sz="2000" b="1" dirty="0">
                <a:solidFill>
                  <a:srgbClr val="0432FF"/>
                </a:solidFill>
                <a:latin typeface="Calibri" pitchFamily="34" charset="0"/>
              </a:rPr>
              <a:t>Check setup time constraints:</a:t>
            </a:r>
          </a:p>
          <a:p>
            <a:pPr>
              <a:spcBef>
                <a:spcPct val="50000"/>
              </a:spcBef>
            </a:pPr>
            <a:r>
              <a:rPr lang="en-US" sz="2000" b="1" i="1" dirty="0">
                <a:latin typeface="Calibri" pitchFamily="34" charset="0"/>
              </a:rPr>
              <a:t> T</a:t>
            </a:r>
            <a:r>
              <a:rPr lang="en-US" sz="2000" b="1" i="1" baseline="-25000" dirty="0">
                <a:latin typeface="Calibri" pitchFamily="34" charset="0"/>
              </a:rPr>
              <a:t>c</a:t>
            </a:r>
            <a:r>
              <a:rPr lang="en-US" sz="2000" b="1" dirty="0">
                <a:latin typeface="Calibri" pitchFamily="34" charset="0"/>
              </a:rPr>
              <a:t> </a:t>
            </a:r>
            <a:r>
              <a:rPr lang="en-US" sz="2000" b="1" dirty="0">
                <a:latin typeface="Calibri" pitchFamily="34" charset="0"/>
                <a:cs typeface="Arial" pitchFamily="34" charset="0"/>
              </a:rPr>
              <a:t>&gt;</a:t>
            </a:r>
            <a:r>
              <a:rPr lang="en-US" sz="2000" b="1" dirty="0">
                <a:solidFill>
                  <a:srgbClr val="FF0000"/>
                </a:solidFill>
                <a:latin typeface="Calibri" pitchFamily="34" charset="0"/>
              </a:rPr>
              <a:t> </a:t>
            </a:r>
            <a:r>
              <a:rPr lang="en-US" sz="2000" b="1" dirty="0" err="1">
                <a:latin typeface="Calibri" pitchFamily="34" charset="0"/>
              </a:rPr>
              <a:t>t</a:t>
            </a:r>
            <a:r>
              <a:rPr lang="en-US" sz="2000" b="1" baseline="-25000" dirty="0" err="1">
                <a:latin typeface="Calibri" pitchFamily="34" charset="0"/>
              </a:rPr>
              <a:t>pcq</a:t>
            </a:r>
            <a:r>
              <a:rPr lang="en-US" sz="2000" b="1" dirty="0">
                <a:latin typeface="Calibri" pitchFamily="34" charset="0"/>
              </a:rPr>
              <a:t> + </a:t>
            </a:r>
            <a:r>
              <a:rPr lang="en-US" sz="2000" b="1" dirty="0" err="1">
                <a:latin typeface="Calibri" pitchFamily="34" charset="0"/>
              </a:rPr>
              <a:t>t</a:t>
            </a:r>
            <a:r>
              <a:rPr lang="en-US" sz="2000" b="1" baseline="-25000" dirty="0" err="1">
                <a:latin typeface="Calibri" pitchFamily="34" charset="0"/>
              </a:rPr>
              <a:t>pd</a:t>
            </a:r>
            <a:r>
              <a:rPr lang="en-US" sz="2000" b="1" dirty="0">
                <a:latin typeface="Calibri" pitchFamily="34" charset="0"/>
              </a:rPr>
              <a:t> + </a:t>
            </a:r>
            <a:r>
              <a:rPr lang="en-US" sz="2000" b="1" dirty="0" err="1">
                <a:latin typeface="Calibri" pitchFamily="34" charset="0"/>
              </a:rPr>
              <a:t>t</a:t>
            </a:r>
            <a:r>
              <a:rPr lang="en-US" sz="2000" b="1" baseline="-25000" dirty="0" err="1">
                <a:latin typeface="Calibri" pitchFamily="34" charset="0"/>
              </a:rPr>
              <a:t>setup</a:t>
            </a:r>
            <a:endParaRPr lang="en-US" sz="2000" b="1" i="1" dirty="0">
              <a:latin typeface="Calibri" pitchFamily="34" charset="0"/>
            </a:endParaRPr>
          </a:p>
          <a:p>
            <a:pPr>
              <a:spcBef>
                <a:spcPct val="50000"/>
              </a:spcBef>
            </a:pPr>
            <a:r>
              <a:rPr lang="en-US" sz="2000" b="1" i="1" dirty="0">
                <a:latin typeface="Calibri" pitchFamily="34" charset="0"/>
              </a:rPr>
              <a:t> T</a:t>
            </a:r>
            <a:r>
              <a:rPr lang="en-US" sz="2000" b="1" i="1" baseline="-25000" dirty="0">
                <a:latin typeface="Calibri" pitchFamily="34" charset="0"/>
              </a:rPr>
              <a:t>c</a:t>
            </a:r>
            <a:r>
              <a:rPr lang="en-US" sz="2000" b="1" dirty="0">
                <a:latin typeface="Calibri" pitchFamily="34" charset="0"/>
              </a:rPr>
              <a:t> </a:t>
            </a:r>
            <a:r>
              <a:rPr lang="en-US" sz="2000" b="1" dirty="0">
                <a:latin typeface="Calibri" pitchFamily="34" charset="0"/>
                <a:cs typeface="Arial" pitchFamily="34" charset="0"/>
              </a:rPr>
              <a:t>&gt;</a:t>
            </a:r>
          </a:p>
          <a:p>
            <a:pPr>
              <a:spcBef>
                <a:spcPct val="50000"/>
              </a:spcBef>
            </a:pPr>
            <a:r>
              <a:rPr lang="en-US" sz="2000" b="1" dirty="0">
                <a:latin typeface="Calibri" pitchFamily="34" charset="0"/>
                <a:cs typeface="Arial" pitchFamily="34" charset="0"/>
              </a:rPr>
              <a:t> </a:t>
            </a:r>
            <a:r>
              <a:rPr lang="en-US" sz="2000" b="1" i="1" dirty="0" err="1">
                <a:latin typeface="Calibri" pitchFamily="34" charset="0"/>
                <a:cs typeface="Arial" pitchFamily="34" charset="0"/>
              </a:rPr>
              <a:t>f</a:t>
            </a:r>
            <a:r>
              <a:rPr lang="en-US" sz="2000" b="1" i="1" baseline="-25000" dirty="0" err="1">
                <a:latin typeface="Calibri" pitchFamily="34" charset="0"/>
                <a:cs typeface="Arial" pitchFamily="34" charset="0"/>
              </a:rPr>
              <a:t>max</a:t>
            </a:r>
            <a:r>
              <a:rPr lang="en-US" sz="2000" b="1" dirty="0">
                <a:latin typeface="Calibri" pitchFamily="34" charset="0"/>
                <a:cs typeface="Arial" pitchFamily="34" charset="0"/>
              </a:rPr>
              <a:t> = 1/</a:t>
            </a:r>
            <a:r>
              <a:rPr lang="en-US" sz="2000" b="1" i="1" dirty="0">
                <a:latin typeface="Calibri" pitchFamily="34" charset="0"/>
                <a:cs typeface="Arial" pitchFamily="34" charset="0"/>
              </a:rPr>
              <a:t>T</a:t>
            </a:r>
            <a:r>
              <a:rPr lang="en-US" sz="2000" b="1" i="1" baseline="-25000" dirty="0">
                <a:latin typeface="Calibri" pitchFamily="34" charset="0"/>
                <a:cs typeface="Arial" pitchFamily="34" charset="0"/>
              </a:rPr>
              <a:t>c</a:t>
            </a:r>
            <a:r>
              <a:rPr lang="en-US" sz="2000" b="1" dirty="0">
                <a:latin typeface="Calibri" pitchFamily="34" charset="0"/>
                <a:cs typeface="Arial" pitchFamily="34" charset="0"/>
              </a:rPr>
              <a:t> =</a:t>
            </a:r>
          </a:p>
          <a:p>
            <a:pPr>
              <a:spcBef>
                <a:spcPct val="50000"/>
              </a:spcBef>
            </a:pPr>
            <a:endParaRPr lang="en-US" sz="2000" b="1" dirty="0">
              <a:latin typeface="Calibri" pitchFamily="34" charset="0"/>
              <a:cs typeface="Arial" pitchFamily="34" charset="0"/>
            </a:endParaRPr>
          </a:p>
        </p:txBody>
      </p:sp>
      <p:sp>
        <p:nvSpPr>
          <p:cNvPr id="23" name="Text Box 10"/>
          <p:cNvSpPr txBox="1">
            <a:spLocks noChangeArrowheads="1"/>
          </p:cNvSpPr>
          <p:nvPr>
            <p:custDataLst>
              <p:tags r:id="rId10"/>
            </p:custDataLst>
          </p:nvPr>
        </p:nvSpPr>
        <p:spPr bwMode="auto">
          <a:xfrm>
            <a:off x="5181600" y="4648200"/>
            <a:ext cx="3581400" cy="132343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2400">
                <a:solidFill>
                  <a:schemeClr val="tx1"/>
                </a:solidFill>
                <a:latin typeface="Verdana" pitchFamily="34" charset="0"/>
                <a:ea typeface="MS PGothic" pitchFamily="34" charset="-128"/>
              </a:defRPr>
            </a:lvl1pPr>
            <a:lvl2pPr marL="742950" indent="-285750">
              <a:defRPr sz="2400">
                <a:solidFill>
                  <a:schemeClr val="tx1"/>
                </a:solidFill>
                <a:latin typeface="Verdana" pitchFamily="34" charset="0"/>
                <a:ea typeface="MS PGothic" pitchFamily="34" charset="-128"/>
              </a:defRPr>
            </a:lvl2pPr>
            <a:lvl3pPr marL="1143000" indent="-228600">
              <a:defRPr sz="2400">
                <a:solidFill>
                  <a:schemeClr val="tx1"/>
                </a:solidFill>
                <a:latin typeface="Verdana" pitchFamily="34" charset="0"/>
                <a:ea typeface="MS PGothic" pitchFamily="34" charset="-128"/>
              </a:defRPr>
            </a:lvl3pPr>
            <a:lvl4pPr marL="1600200" indent="-228600">
              <a:defRPr sz="2400">
                <a:solidFill>
                  <a:schemeClr val="tx1"/>
                </a:solidFill>
                <a:latin typeface="Verdana" pitchFamily="34" charset="0"/>
                <a:ea typeface="MS PGothic" pitchFamily="34" charset="-128"/>
              </a:defRPr>
            </a:lvl4pPr>
            <a:lvl5pPr marL="2057400" indent="-228600">
              <a:defRPr sz="2400">
                <a:solidFill>
                  <a:schemeClr val="tx1"/>
                </a:solidFill>
                <a:latin typeface="Verdana" pitchFamily="34" charset="0"/>
                <a:ea typeface="MS PGothic" pitchFamily="34" charset="-128"/>
              </a:defRPr>
            </a:lvl5pPr>
            <a:lvl6pPr marL="2514600" indent="-228600" eaLnBrk="0" fontAlgn="base" hangingPunct="0">
              <a:spcBef>
                <a:spcPct val="0"/>
              </a:spcBef>
              <a:spcAft>
                <a:spcPct val="0"/>
              </a:spcAft>
              <a:defRPr sz="2400">
                <a:solidFill>
                  <a:schemeClr val="tx1"/>
                </a:solidFill>
                <a:latin typeface="Verdana" pitchFamily="34" charset="0"/>
                <a:ea typeface="MS PGothic" pitchFamily="34" charset="-128"/>
              </a:defRPr>
            </a:lvl6pPr>
            <a:lvl7pPr marL="2971800" indent="-228600" eaLnBrk="0" fontAlgn="base" hangingPunct="0">
              <a:spcBef>
                <a:spcPct val="0"/>
              </a:spcBef>
              <a:spcAft>
                <a:spcPct val="0"/>
              </a:spcAft>
              <a:defRPr sz="2400">
                <a:solidFill>
                  <a:schemeClr val="tx1"/>
                </a:solidFill>
                <a:latin typeface="Verdana" pitchFamily="34" charset="0"/>
                <a:ea typeface="MS PGothic" pitchFamily="34" charset="-128"/>
              </a:defRPr>
            </a:lvl7pPr>
            <a:lvl8pPr marL="3429000" indent="-228600" eaLnBrk="0" fontAlgn="base" hangingPunct="0">
              <a:spcBef>
                <a:spcPct val="0"/>
              </a:spcBef>
              <a:spcAft>
                <a:spcPct val="0"/>
              </a:spcAft>
              <a:defRPr sz="2400">
                <a:solidFill>
                  <a:schemeClr val="tx1"/>
                </a:solidFill>
                <a:latin typeface="Verdana" pitchFamily="34" charset="0"/>
                <a:ea typeface="MS PGothic" pitchFamily="34" charset="-128"/>
              </a:defRPr>
            </a:lvl8pPr>
            <a:lvl9pPr marL="3886200" indent="-228600" eaLnBrk="0" fontAlgn="base" hangingPunct="0">
              <a:spcBef>
                <a:spcPct val="0"/>
              </a:spcBef>
              <a:spcAft>
                <a:spcPct val="0"/>
              </a:spcAft>
              <a:defRPr sz="2400">
                <a:solidFill>
                  <a:schemeClr val="tx1"/>
                </a:solidFill>
                <a:latin typeface="Verdana" pitchFamily="34" charset="0"/>
                <a:ea typeface="MS PGothic" pitchFamily="34" charset="-128"/>
              </a:defRPr>
            </a:lvl9pPr>
          </a:lstStyle>
          <a:p>
            <a:pPr>
              <a:spcBef>
                <a:spcPct val="50000"/>
              </a:spcBef>
            </a:pPr>
            <a:r>
              <a:rPr lang="en-US" sz="2000" b="1" dirty="0">
                <a:solidFill>
                  <a:srgbClr val="0432FF"/>
                </a:solidFill>
                <a:latin typeface="Calibri" pitchFamily="34" charset="0"/>
              </a:rPr>
              <a:t>Check hold time constraints:</a:t>
            </a:r>
          </a:p>
          <a:p>
            <a:pPr>
              <a:spcBef>
                <a:spcPct val="50000"/>
              </a:spcBef>
            </a:pPr>
            <a:r>
              <a:rPr lang="en-US" sz="2000" b="1" i="1" dirty="0">
                <a:latin typeface="Calibri" pitchFamily="34" charset="0"/>
              </a:rPr>
              <a:t> </a:t>
            </a:r>
            <a:r>
              <a:rPr lang="en-US" sz="2000" b="1" i="1" dirty="0" err="1">
                <a:latin typeface="Calibri" pitchFamily="34" charset="0"/>
              </a:rPr>
              <a:t>t</a:t>
            </a:r>
            <a:r>
              <a:rPr lang="en-US" sz="2000" b="1" baseline="-25000" dirty="0" err="1">
                <a:latin typeface="Calibri" pitchFamily="34" charset="0"/>
              </a:rPr>
              <a:t>ccq</a:t>
            </a:r>
            <a:r>
              <a:rPr lang="en-US" sz="2000" b="1" dirty="0">
                <a:latin typeface="Calibri" pitchFamily="34" charset="0"/>
              </a:rPr>
              <a:t> + </a:t>
            </a:r>
            <a:r>
              <a:rPr lang="en-US" sz="2000" b="1" i="1" dirty="0" err="1">
                <a:latin typeface="Calibri" pitchFamily="34" charset="0"/>
              </a:rPr>
              <a:t>t</a:t>
            </a:r>
            <a:r>
              <a:rPr lang="en-US" sz="2000" b="1" i="1" baseline="-25000" dirty="0" err="1">
                <a:latin typeface="Calibri" pitchFamily="34" charset="0"/>
              </a:rPr>
              <a:t>cd</a:t>
            </a:r>
            <a:r>
              <a:rPr lang="en-US" sz="2000" b="1" dirty="0">
                <a:latin typeface="Calibri" pitchFamily="34" charset="0"/>
              </a:rPr>
              <a:t> &gt; </a:t>
            </a:r>
            <a:r>
              <a:rPr lang="en-US" sz="2000" b="1" i="1" dirty="0" err="1">
                <a:latin typeface="Calibri" pitchFamily="34" charset="0"/>
              </a:rPr>
              <a:t>t</a:t>
            </a:r>
            <a:r>
              <a:rPr lang="en-US" sz="2000" b="1" baseline="-25000" dirty="0" err="1">
                <a:latin typeface="Calibri" pitchFamily="34" charset="0"/>
              </a:rPr>
              <a:t>hold</a:t>
            </a:r>
            <a:r>
              <a:rPr lang="en-US" sz="2000" b="1" dirty="0">
                <a:latin typeface="Calibri" pitchFamily="34" charset="0"/>
              </a:rPr>
              <a:t> ?</a:t>
            </a:r>
          </a:p>
          <a:p>
            <a:pPr>
              <a:spcBef>
                <a:spcPct val="50000"/>
              </a:spcBef>
            </a:pPr>
            <a:r>
              <a:rPr lang="en-US" sz="2000" b="1" dirty="0">
                <a:latin typeface="Calibri" pitchFamily="34" charset="0"/>
              </a:rPr>
              <a:t> </a:t>
            </a:r>
            <a:endParaRPr lang="en-US" sz="2000" b="1" dirty="0">
              <a:solidFill>
                <a:srgbClr val="FF3300"/>
              </a:solidFill>
              <a:latin typeface="Calibri" pitchFamily="34" charset="0"/>
            </a:endParaRPr>
          </a:p>
        </p:txBody>
      </p:sp>
      <p:sp>
        <p:nvSpPr>
          <p:cNvPr id="2" name="Slide Number Placeholder 1"/>
          <p:cNvSpPr>
            <a:spLocks noGrp="1"/>
          </p:cNvSpPr>
          <p:nvPr>
            <p:ph type="sldNum" sz="quarter" idx="10"/>
          </p:nvPr>
        </p:nvSpPr>
        <p:spPr/>
        <p:txBody>
          <a:bodyPr/>
          <a:lstStyle/>
          <a:p>
            <a:fld id="{3F7A0F0B-C524-490E-9528-FEC33668804C}" type="slidenum">
              <a:rPr lang="en-US" smtClean="0"/>
              <a:pPr/>
              <a:t>52</a:t>
            </a:fld>
            <a:endParaRPr lang="en-US"/>
          </a:p>
        </p:txBody>
      </p:sp>
      <p:sp>
        <p:nvSpPr>
          <p:cNvPr id="3" name="Freeform 2"/>
          <p:cNvSpPr/>
          <p:nvPr/>
        </p:nvSpPr>
        <p:spPr bwMode="auto">
          <a:xfrm>
            <a:off x="1673225" y="3314700"/>
            <a:ext cx="3200400" cy="111125"/>
          </a:xfrm>
          <a:custGeom>
            <a:avLst/>
            <a:gdLst>
              <a:gd name="connsiteX0" fmla="*/ 0 w 3200400"/>
              <a:gd name="connsiteY0" fmla="*/ 111125 h 111125"/>
              <a:gd name="connsiteX1" fmla="*/ 2320925 w 3200400"/>
              <a:gd name="connsiteY1" fmla="*/ 111125 h 111125"/>
              <a:gd name="connsiteX2" fmla="*/ 2781300 w 3200400"/>
              <a:gd name="connsiteY2" fmla="*/ 0 h 111125"/>
              <a:gd name="connsiteX3" fmla="*/ 3200400 w 3200400"/>
              <a:gd name="connsiteY3" fmla="*/ 12700 h 111125"/>
            </a:gdLst>
            <a:ahLst/>
            <a:cxnLst>
              <a:cxn ang="0">
                <a:pos x="connsiteX0" y="connsiteY0"/>
              </a:cxn>
              <a:cxn ang="0">
                <a:pos x="connsiteX1" y="connsiteY1"/>
              </a:cxn>
              <a:cxn ang="0">
                <a:pos x="connsiteX2" y="connsiteY2"/>
              </a:cxn>
              <a:cxn ang="0">
                <a:pos x="connsiteX3" y="connsiteY3"/>
              </a:cxn>
            </a:cxnLst>
            <a:rect l="l" t="t" r="r" b="b"/>
            <a:pathLst>
              <a:path w="3200400" h="111125">
                <a:moveTo>
                  <a:pt x="0" y="111125"/>
                </a:moveTo>
                <a:lnTo>
                  <a:pt x="2320925" y="111125"/>
                </a:lnTo>
                <a:lnTo>
                  <a:pt x="2781300" y="0"/>
                </a:lnTo>
                <a:lnTo>
                  <a:pt x="3200400" y="12700"/>
                </a:lnTo>
              </a:path>
            </a:pathLst>
          </a:custGeom>
          <a:noFill/>
          <a:ln w="5080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Arial" pitchFamily="34" charset="0"/>
            </a:endParaRPr>
          </a:p>
        </p:txBody>
      </p:sp>
      <p:sp>
        <p:nvSpPr>
          <p:cNvPr id="13" name="Freeform 12"/>
          <p:cNvSpPr/>
          <p:nvPr/>
        </p:nvSpPr>
        <p:spPr bwMode="auto">
          <a:xfrm>
            <a:off x="1663238" y="2690653"/>
            <a:ext cx="3200400" cy="104775"/>
          </a:xfrm>
          <a:custGeom>
            <a:avLst/>
            <a:gdLst>
              <a:gd name="connsiteX0" fmla="*/ 0 w 3200400"/>
              <a:gd name="connsiteY0" fmla="*/ 111125 h 111125"/>
              <a:gd name="connsiteX1" fmla="*/ 2320925 w 3200400"/>
              <a:gd name="connsiteY1" fmla="*/ 111125 h 111125"/>
              <a:gd name="connsiteX2" fmla="*/ 2781300 w 3200400"/>
              <a:gd name="connsiteY2" fmla="*/ 0 h 111125"/>
              <a:gd name="connsiteX3" fmla="*/ 3200400 w 3200400"/>
              <a:gd name="connsiteY3" fmla="*/ 12700 h 111125"/>
              <a:gd name="connsiteX0" fmla="*/ 0 w 3200400"/>
              <a:gd name="connsiteY0" fmla="*/ 111125 h 111125"/>
              <a:gd name="connsiteX1" fmla="*/ 1495425 w 3200400"/>
              <a:gd name="connsiteY1" fmla="*/ 107950 h 111125"/>
              <a:gd name="connsiteX2" fmla="*/ 2781300 w 3200400"/>
              <a:gd name="connsiteY2" fmla="*/ 0 h 111125"/>
              <a:gd name="connsiteX3" fmla="*/ 3200400 w 3200400"/>
              <a:gd name="connsiteY3" fmla="*/ 12700 h 111125"/>
              <a:gd name="connsiteX0" fmla="*/ 0 w 3200400"/>
              <a:gd name="connsiteY0" fmla="*/ 104775 h 104775"/>
              <a:gd name="connsiteX1" fmla="*/ 1495425 w 3200400"/>
              <a:gd name="connsiteY1" fmla="*/ 101600 h 104775"/>
              <a:gd name="connsiteX2" fmla="*/ 1968500 w 3200400"/>
              <a:gd name="connsiteY2" fmla="*/ 0 h 104775"/>
              <a:gd name="connsiteX3" fmla="*/ 3200400 w 3200400"/>
              <a:gd name="connsiteY3" fmla="*/ 6350 h 104775"/>
            </a:gdLst>
            <a:ahLst/>
            <a:cxnLst>
              <a:cxn ang="0">
                <a:pos x="connsiteX0" y="connsiteY0"/>
              </a:cxn>
              <a:cxn ang="0">
                <a:pos x="connsiteX1" y="connsiteY1"/>
              </a:cxn>
              <a:cxn ang="0">
                <a:pos x="connsiteX2" y="connsiteY2"/>
              </a:cxn>
              <a:cxn ang="0">
                <a:pos x="connsiteX3" y="connsiteY3"/>
              </a:cxn>
            </a:cxnLst>
            <a:rect l="l" t="t" r="r" b="b"/>
            <a:pathLst>
              <a:path w="3200400" h="104775">
                <a:moveTo>
                  <a:pt x="0" y="104775"/>
                </a:moveTo>
                <a:lnTo>
                  <a:pt x="1495425" y="101600"/>
                </a:lnTo>
                <a:lnTo>
                  <a:pt x="1968500" y="0"/>
                </a:lnTo>
                <a:lnTo>
                  <a:pt x="3200400" y="6350"/>
                </a:lnTo>
              </a:path>
            </a:pathLst>
          </a:custGeom>
          <a:noFill/>
          <a:ln w="5080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Arial" pitchFamily="34" charset="0"/>
            </a:endParaRPr>
          </a:p>
        </p:txBody>
      </p:sp>
    </p:spTree>
    <p:extLst>
      <p:ext uri="{BB962C8B-B14F-4D97-AF65-F5344CB8AC3E}">
        <p14:creationId xmlns:p14="http://schemas.microsoft.com/office/powerpoint/2010/main" val="3357686240"/>
      </p:ext>
    </p:extLst>
  </p:cSld>
  <p:clrMapOvr>
    <a:masterClrMapping/>
  </p:clrMapOvr>
  <p:transition/>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6" name="Rectangle 3"/>
          <p:cNvSpPr>
            <a:spLocks noGrp="1" noChangeArrowheads="1"/>
          </p:cNvSpPr>
          <p:nvPr>
            <p:ph type="title"/>
            <p:custDataLst>
              <p:tags r:id="rId2"/>
            </p:custDataLst>
          </p:nvPr>
        </p:nvSpPr>
        <p:spPr/>
        <p:txBody>
          <a:bodyPr/>
          <a:lstStyle/>
          <a:p>
            <a:r>
              <a:rPr lang="en-US" dirty="0"/>
              <a:t>Example: Timing Analysis</a:t>
            </a:r>
          </a:p>
        </p:txBody>
      </p:sp>
      <p:graphicFrame>
        <p:nvGraphicFramePr>
          <p:cNvPr id="29" name="Object 2"/>
          <p:cNvGraphicFramePr>
            <a:graphicFrameLocks noChangeAspect="1"/>
          </p:cNvGraphicFramePr>
          <p:nvPr>
            <p:custDataLst>
              <p:tags r:id="rId3"/>
            </p:custDataLst>
            <p:extLst>
              <p:ext uri="{D42A27DB-BD31-4B8C-83A1-F6EECF244321}">
                <p14:modId xmlns:p14="http://schemas.microsoft.com/office/powerpoint/2010/main" val="194720210"/>
              </p:ext>
            </p:extLst>
          </p:nvPr>
        </p:nvGraphicFramePr>
        <p:xfrm>
          <a:off x="1219200" y="914400"/>
          <a:ext cx="4205288" cy="2755900"/>
        </p:xfrm>
        <a:graphic>
          <a:graphicData uri="http://schemas.openxmlformats.org/presentationml/2006/ole">
            <mc:AlternateContent xmlns:mc="http://schemas.openxmlformats.org/markup-compatibility/2006">
              <mc:Choice xmlns:v="urn:schemas-microsoft-com:vml" Requires="v">
                <p:oleObj spid="_x0000_s21551" name="VISIO" r:id="rId13" imgW="2325511" imgH="1524000" progId="Visio.Drawing.6">
                  <p:embed/>
                </p:oleObj>
              </mc:Choice>
              <mc:Fallback>
                <p:oleObj name="VISIO" r:id="rId13" imgW="2325511" imgH="1524000" progId="Visio.Drawing.6">
                  <p:embed/>
                  <p:pic>
                    <p:nvPicPr>
                      <p:cNvPr id="29" name="Object 2"/>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1219200" y="914400"/>
                        <a:ext cx="4205288" cy="27559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oleObj>
              </mc:Fallback>
            </mc:AlternateContent>
          </a:graphicData>
        </a:graphic>
      </p:graphicFrame>
      <p:sp>
        <p:nvSpPr>
          <p:cNvPr id="32" name="Rectangle 2"/>
          <p:cNvSpPr>
            <a:spLocks noChangeArrowheads="1"/>
          </p:cNvSpPr>
          <p:nvPr>
            <p:custDataLst>
              <p:tags r:id="rId4"/>
            </p:custDataLst>
          </p:nvPr>
        </p:nvSpPr>
        <p:spPr bwMode="auto">
          <a:xfrm>
            <a:off x="533400" y="1066800"/>
            <a:ext cx="8077200" cy="51816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marL="342900" indent="-342900">
              <a:spcBef>
                <a:spcPct val="20000"/>
              </a:spcBef>
            </a:pPr>
            <a:endParaRPr lang="en-US" sz="3200" dirty="0">
              <a:latin typeface="Calibri" pitchFamily="34" charset="0"/>
              <a:cs typeface="Arial" pitchFamily="34" charset="0"/>
            </a:endParaRPr>
          </a:p>
          <a:p>
            <a:pPr marL="342900" indent="-342900">
              <a:spcBef>
                <a:spcPct val="20000"/>
              </a:spcBef>
            </a:pPr>
            <a:endParaRPr lang="en-US" sz="3200" dirty="0">
              <a:latin typeface="Calibri" pitchFamily="34" charset="0"/>
              <a:cs typeface="Arial" pitchFamily="34" charset="0"/>
            </a:endParaRPr>
          </a:p>
          <a:p>
            <a:pPr marL="342900" indent="-342900">
              <a:spcBef>
                <a:spcPct val="20000"/>
              </a:spcBef>
            </a:pPr>
            <a:endParaRPr lang="en-US" sz="3200" dirty="0">
              <a:latin typeface="Calibri" pitchFamily="34" charset="0"/>
              <a:cs typeface="Arial" pitchFamily="34" charset="0"/>
            </a:endParaRPr>
          </a:p>
        </p:txBody>
      </p:sp>
      <p:sp>
        <p:nvSpPr>
          <p:cNvPr id="33" name="Rectangle 6"/>
          <p:cNvSpPr>
            <a:spLocks noChangeArrowheads="1"/>
          </p:cNvSpPr>
          <p:nvPr>
            <p:custDataLst>
              <p:tags r:id="rId5"/>
            </p:custDataLst>
          </p:nvPr>
        </p:nvSpPr>
        <p:spPr bwMode="auto">
          <a:xfrm>
            <a:off x="0" y="2282309"/>
            <a:ext cx="184731" cy="36933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nchor="ctr">
            <a:spAutoFit/>
          </a:bodyPr>
          <a:lstStyle/>
          <a:p>
            <a:endParaRPr lang="de-DE" dirty="0">
              <a:latin typeface="Calibri" pitchFamily="34" charset="0"/>
            </a:endParaRPr>
          </a:p>
        </p:txBody>
      </p:sp>
      <p:sp>
        <p:nvSpPr>
          <p:cNvPr id="35" name="Text Box 9"/>
          <p:cNvSpPr txBox="1">
            <a:spLocks noChangeArrowheads="1"/>
          </p:cNvSpPr>
          <p:nvPr>
            <p:custDataLst>
              <p:tags r:id="rId6"/>
            </p:custDataLst>
          </p:nvPr>
        </p:nvSpPr>
        <p:spPr bwMode="auto">
          <a:xfrm>
            <a:off x="1143000" y="3733800"/>
            <a:ext cx="4114800" cy="317009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2400">
                <a:solidFill>
                  <a:schemeClr val="tx1"/>
                </a:solidFill>
                <a:latin typeface="Verdana" pitchFamily="34" charset="0"/>
                <a:ea typeface="MS PGothic" pitchFamily="34" charset="-128"/>
              </a:defRPr>
            </a:lvl1pPr>
            <a:lvl2pPr marL="742950" indent="-285750">
              <a:defRPr sz="2400">
                <a:solidFill>
                  <a:schemeClr val="tx1"/>
                </a:solidFill>
                <a:latin typeface="Verdana" pitchFamily="34" charset="0"/>
                <a:ea typeface="MS PGothic" pitchFamily="34" charset="-128"/>
              </a:defRPr>
            </a:lvl2pPr>
            <a:lvl3pPr marL="1143000" indent="-228600">
              <a:defRPr sz="2400">
                <a:solidFill>
                  <a:schemeClr val="tx1"/>
                </a:solidFill>
                <a:latin typeface="Verdana" pitchFamily="34" charset="0"/>
                <a:ea typeface="MS PGothic" pitchFamily="34" charset="-128"/>
              </a:defRPr>
            </a:lvl3pPr>
            <a:lvl4pPr marL="1600200" indent="-228600">
              <a:defRPr sz="2400">
                <a:solidFill>
                  <a:schemeClr val="tx1"/>
                </a:solidFill>
                <a:latin typeface="Verdana" pitchFamily="34" charset="0"/>
                <a:ea typeface="MS PGothic" pitchFamily="34" charset="-128"/>
              </a:defRPr>
            </a:lvl4pPr>
            <a:lvl5pPr marL="2057400" indent="-228600">
              <a:defRPr sz="2400">
                <a:solidFill>
                  <a:schemeClr val="tx1"/>
                </a:solidFill>
                <a:latin typeface="Verdana" pitchFamily="34" charset="0"/>
                <a:ea typeface="MS PGothic" pitchFamily="34" charset="-128"/>
              </a:defRPr>
            </a:lvl5pPr>
            <a:lvl6pPr marL="2514600" indent="-228600" eaLnBrk="0" fontAlgn="base" hangingPunct="0">
              <a:spcBef>
                <a:spcPct val="0"/>
              </a:spcBef>
              <a:spcAft>
                <a:spcPct val="0"/>
              </a:spcAft>
              <a:defRPr sz="2400">
                <a:solidFill>
                  <a:schemeClr val="tx1"/>
                </a:solidFill>
                <a:latin typeface="Verdana" pitchFamily="34" charset="0"/>
                <a:ea typeface="MS PGothic" pitchFamily="34" charset="-128"/>
              </a:defRPr>
            </a:lvl6pPr>
            <a:lvl7pPr marL="2971800" indent="-228600" eaLnBrk="0" fontAlgn="base" hangingPunct="0">
              <a:spcBef>
                <a:spcPct val="0"/>
              </a:spcBef>
              <a:spcAft>
                <a:spcPct val="0"/>
              </a:spcAft>
              <a:defRPr sz="2400">
                <a:solidFill>
                  <a:schemeClr val="tx1"/>
                </a:solidFill>
                <a:latin typeface="Verdana" pitchFamily="34" charset="0"/>
                <a:ea typeface="MS PGothic" pitchFamily="34" charset="-128"/>
              </a:defRPr>
            </a:lvl7pPr>
            <a:lvl8pPr marL="3429000" indent="-228600" eaLnBrk="0" fontAlgn="base" hangingPunct="0">
              <a:spcBef>
                <a:spcPct val="0"/>
              </a:spcBef>
              <a:spcAft>
                <a:spcPct val="0"/>
              </a:spcAft>
              <a:defRPr sz="2400">
                <a:solidFill>
                  <a:schemeClr val="tx1"/>
                </a:solidFill>
                <a:latin typeface="Verdana" pitchFamily="34" charset="0"/>
                <a:ea typeface="MS PGothic" pitchFamily="34" charset="-128"/>
              </a:defRPr>
            </a:lvl8pPr>
            <a:lvl9pPr marL="3886200" indent="-228600" eaLnBrk="0" fontAlgn="base" hangingPunct="0">
              <a:spcBef>
                <a:spcPct val="0"/>
              </a:spcBef>
              <a:spcAft>
                <a:spcPct val="0"/>
              </a:spcAft>
              <a:defRPr sz="2400">
                <a:solidFill>
                  <a:schemeClr val="tx1"/>
                </a:solidFill>
                <a:latin typeface="Verdana" pitchFamily="34" charset="0"/>
                <a:ea typeface="MS PGothic" pitchFamily="34" charset="-128"/>
              </a:defRPr>
            </a:lvl9pPr>
          </a:lstStyle>
          <a:p>
            <a:pPr>
              <a:spcBef>
                <a:spcPct val="50000"/>
              </a:spcBef>
            </a:pPr>
            <a:r>
              <a:rPr lang="en-US" sz="2000" b="1" i="1" dirty="0" err="1">
                <a:latin typeface="Calibri" pitchFamily="34" charset="0"/>
              </a:rPr>
              <a:t>t</a:t>
            </a:r>
            <a:r>
              <a:rPr lang="en-US" sz="2000" b="1" i="1" baseline="-25000" dirty="0" err="1">
                <a:latin typeface="Calibri" pitchFamily="34" charset="0"/>
              </a:rPr>
              <a:t>pd</a:t>
            </a:r>
            <a:r>
              <a:rPr lang="en-US" sz="2000" b="1" dirty="0">
                <a:latin typeface="Calibri" pitchFamily="34" charset="0"/>
              </a:rPr>
              <a:t> = 3 x 35 </a:t>
            </a:r>
            <a:r>
              <a:rPr lang="en-US" sz="2000" b="1" dirty="0" err="1">
                <a:latin typeface="Calibri" pitchFamily="34" charset="0"/>
              </a:rPr>
              <a:t>ps</a:t>
            </a:r>
            <a:r>
              <a:rPr lang="en-US" sz="2000" b="1" dirty="0">
                <a:latin typeface="Calibri" pitchFamily="34" charset="0"/>
              </a:rPr>
              <a:t> = 105 </a:t>
            </a:r>
            <a:r>
              <a:rPr lang="en-US" sz="2000" b="1" dirty="0" err="1">
                <a:latin typeface="Calibri" pitchFamily="34" charset="0"/>
              </a:rPr>
              <a:t>ps</a:t>
            </a:r>
            <a:endParaRPr lang="en-US" sz="2000" b="1" dirty="0">
              <a:latin typeface="Calibri" pitchFamily="34" charset="0"/>
            </a:endParaRPr>
          </a:p>
          <a:p>
            <a:pPr>
              <a:spcBef>
                <a:spcPct val="50000"/>
              </a:spcBef>
            </a:pPr>
            <a:r>
              <a:rPr lang="en-US" sz="2000" b="1" i="1" dirty="0" err="1">
                <a:latin typeface="Calibri" pitchFamily="34" charset="0"/>
              </a:rPr>
              <a:t>t</a:t>
            </a:r>
            <a:r>
              <a:rPr lang="en-US" sz="2000" b="1" i="1" baseline="-25000" dirty="0" err="1">
                <a:latin typeface="Calibri" pitchFamily="34" charset="0"/>
              </a:rPr>
              <a:t>cd</a:t>
            </a:r>
            <a:r>
              <a:rPr lang="en-US" sz="2000" b="1" dirty="0">
                <a:latin typeface="Calibri" pitchFamily="34" charset="0"/>
              </a:rPr>
              <a:t> = 25 </a:t>
            </a:r>
            <a:r>
              <a:rPr lang="en-US" sz="2000" b="1" dirty="0" err="1">
                <a:latin typeface="Calibri" pitchFamily="34" charset="0"/>
              </a:rPr>
              <a:t>ps</a:t>
            </a:r>
            <a:endParaRPr lang="en-US" sz="2000" b="1" dirty="0">
              <a:latin typeface="Calibri" pitchFamily="34" charset="0"/>
            </a:endParaRPr>
          </a:p>
          <a:p>
            <a:pPr>
              <a:spcBef>
                <a:spcPct val="50000"/>
              </a:spcBef>
            </a:pPr>
            <a:r>
              <a:rPr lang="en-US" sz="2000" b="1" dirty="0">
                <a:solidFill>
                  <a:srgbClr val="0432FF"/>
                </a:solidFill>
                <a:latin typeface="Calibri" pitchFamily="34" charset="0"/>
              </a:rPr>
              <a:t>Check setup time constraints:</a:t>
            </a:r>
          </a:p>
          <a:p>
            <a:pPr>
              <a:spcBef>
                <a:spcPct val="50000"/>
              </a:spcBef>
            </a:pPr>
            <a:r>
              <a:rPr lang="en-US" sz="2000" b="1" i="1" dirty="0">
                <a:latin typeface="Calibri" pitchFamily="34" charset="0"/>
              </a:rPr>
              <a:t> T</a:t>
            </a:r>
            <a:r>
              <a:rPr lang="en-US" sz="2000" b="1" i="1" baseline="-25000" dirty="0">
                <a:latin typeface="Calibri" pitchFamily="34" charset="0"/>
              </a:rPr>
              <a:t>c</a:t>
            </a:r>
            <a:r>
              <a:rPr lang="en-US" sz="2000" b="1" dirty="0">
                <a:latin typeface="Calibri" pitchFamily="34" charset="0"/>
              </a:rPr>
              <a:t> </a:t>
            </a:r>
            <a:r>
              <a:rPr lang="en-US" sz="2000" b="1" dirty="0">
                <a:latin typeface="Calibri" pitchFamily="34" charset="0"/>
                <a:cs typeface="Arial" pitchFamily="34" charset="0"/>
              </a:rPr>
              <a:t>&gt;</a:t>
            </a:r>
            <a:r>
              <a:rPr lang="en-US" sz="2000" b="1" dirty="0">
                <a:solidFill>
                  <a:srgbClr val="FF0000"/>
                </a:solidFill>
                <a:latin typeface="Calibri" pitchFamily="34" charset="0"/>
              </a:rPr>
              <a:t> </a:t>
            </a:r>
            <a:r>
              <a:rPr lang="en-US" sz="2000" b="1" dirty="0" err="1">
                <a:latin typeface="Calibri" pitchFamily="34" charset="0"/>
              </a:rPr>
              <a:t>t</a:t>
            </a:r>
            <a:r>
              <a:rPr lang="en-US" sz="2000" b="1" baseline="-25000" dirty="0" err="1">
                <a:latin typeface="Calibri" pitchFamily="34" charset="0"/>
              </a:rPr>
              <a:t>pcq</a:t>
            </a:r>
            <a:r>
              <a:rPr lang="en-US" sz="2000" b="1" dirty="0">
                <a:latin typeface="Calibri" pitchFamily="34" charset="0"/>
              </a:rPr>
              <a:t> + </a:t>
            </a:r>
            <a:r>
              <a:rPr lang="en-US" sz="2000" b="1" dirty="0" err="1">
                <a:latin typeface="Calibri" pitchFamily="34" charset="0"/>
              </a:rPr>
              <a:t>t</a:t>
            </a:r>
            <a:r>
              <a:rPr lang="en-US" sz="2000" b="1" baseline="-25000" dirty="0" err="1">
                <a:latin typeface="Calibri" pitchFamily="34" charset="0"/>
              </a:rPr>
              <a:t>pd</a:t>
            </a:r>
            <a:r>
              <a:rPr lang="en-US" sz="2000" b="1" dirty="0">
                <a:latin typeface="Calibri" pitchFamily="34" charset="0"/>
              </a:rPr>
              <a:t> + </a:t>
            </a:r>
            <a:r>
              <a:rPr lang="en-US" sz="2000" b="1" dirty="0" err="1">
                <a:latin typeface="Calibri" pitchFamily="34" charset="0"/>
              </a:rPr>
              <a:t>t</a:t>
            </a:r>
            <a:r>
              <a:rPr lang="en-US" sz="2000" b="1" baseline="-25000" dirty="0" err="1">
                <a:latin typeface="Calibri" pitchFamily="34" charset="0"/>
              </a:rPr>
              <a:t>setup</a:t>
            </a:r>
            <a:endParaRPr lang="en-US" sz="2000" b="1" i="1" dirty="0">
              <a:latin typeface="Calibri" pitchFamily="34" charset="0"/>
            </a:endParaRPr>
          </a:p>
          <a:p>
            <a:pPr>
              <a:spcBef>
                <a:spcPct val="50000"/>
              </a:spcBef>
            </a:pPr>
            <a:r>
              <a:rPr lang="en-US" sz="2000" b="1" i="1" dirty="0">
                <a:latin typeface="Calibri" pitchFamily="34" charset="0"/>
              </a:rPr>
              <a:t> T</a:t>
            </a:r>
            <a:r>
              <a:rPr lang="en-US" sz="2000" b="1" i="1" baseline="-25000" dirty="0">
                <a:latin typeface="Calibri" pitchFamily="34" charset="0"/>
              </a:rPr>
              <a:t>c</a:t>
            </a:r>
            <a:r>
              <a:rPr lang="en-US" sz="2000" b="1" dirty="0">
                <a:latin typeface="Calibri" pitchFamily="34" charset="0"/>
              </a:rPr>
              <a:t> </a:t>
            </a:r>
            <a:r>
              <a:rPr lang="en-US" sz="2000" b="1" dirty="0">
                <a:latin typeface="Calibri" pitchFamily="34" charset="0"/>
                <a:cs typeface="Arial" pitchFamily="34" charset="0"/>
              </a:rPr>
              <a:t>&gt; </a:t>
            </a:r>
            <a:r>
              <a:rPr lang="en-US" sz="2000" b="1" dirty="0">
                <a:solidFill>
                  <a:srgbClr val="FF0000"/>
                </a:solidFill>
                <a:latin typeface="Calibri" pitchFamily="34" charset="0"/>
                <a:cs typeface="Arial" pitchFamily="34" charset="0"/>
              </a:rPr>
              <a:t>(50 + 105 + 60) </a:t>
            </a:r>
            <a:r>
              <a:rPr lang="en-US" sz="2000" b="1" dirty="0" err="1">
                <a:solidFill>
                  <a:srgbClr val="FF0000"/>
                </a:solidFill>
                <a:latin typeface="Calibri" pitchFamily="34" charset="0"/>
                <a:cs typeface="Arial" pitchFamily="34" charset="0"/>
              </a:rPr>
              <a:t>ps</a:t>
            </a:r>
            <a:r>
              <a:rPr lang="en-US" sz="2000" b="1" dirty="0">
                <a:solidFill>
                  <a:srgbClr val="FF0000"/>
                </a:solidFill>
                <a:latin typeface="Calibri" pitchFamily="34" charset="0"/>
                <a:cs typeface="Arial" pitchFamily="34" charset="0"/>
              </a:rPr>
              <a:t> = 215 </a:t>
            </a:r>
            <a:r>
              <a:rPr lang="en-US" sz="2000" b="1" dirty="0" err="1">
                <a:solidFill>
                  <a:srgbClr val="FF0000"/>
                </a:solidFill>
                <a:latin typeface="Calibri" pitchFamily="34" charset="0"/>
                <a:cs typeface="Arial" pitchFamily="34" charset="0"/>
              </a:rPr>
              <a:t>ps</a:t>
            </a:r>
            <a:endParaRPr lang="en-US" sz="2000" b="1" dirty="0">
              <a:solidFill>
                <a:srgbClr val="FF0000"/>
              </a:solidFill>
              <a:latin typeface="Calibri" pitchFamily="34" charset="0"/>
              <a:cs typeface="Arial" pitchFamily="34" charset="0"/>
            </a:endParaRPr>
          </a:p>
          <a:p>
            <a:pPr>
              <a:spcBef>
                <a:spcPct val="50000"/>
              </a:spcBef>
            </a:pPr>
            <a:r>
              <a:rPr lang="en-US" sz="2000" b="1" dirty="0">
                <a:latin typeface="Calibri" pitchFamily="34" charset="0"/>
                <a:cs typeface="Arial" pitchFamily="34" charset="0"/>
              </a:rPr>
              <a:t> </a:t>
            </a:r>
            <a:r>
              <a:rPr lang="en-US" sz="2000" b="1" i="1" dirty="0" err="1">
                <a:latin typeface="Calibri" pitchFamily="34" charset="0"/>
                <a:cs typeface="Arial" pitchFamily="34" charset="0"/>
              </a:rPr>
              <a:t>f</a:t>
            </a:r>
            <a:r>
              <a:rPr lang="en-US" sz="2000" b="1" i="1" baseline="-25000" dirty="0" err="1">
                <a:latin typeface="Calibri" pitchFamily="34" charset="0"/>
                <a:cs typeface="Arial" pitchFamily="34" charset="0"/>
              </a:rPr>
              <a:t>max</a:t>
            </a:r>
            <a:r>
              <a:rPr lang="en-US" sz="2000" b="1" dirty="0">
                <a:latin typeface="Calibri" pitchFamily="34" charset="0"/>
                <a:cs typeface="Arial" pitchFamily="34" charset="0"/>
              </a:rPr>
              <a:t> = 1/</a:t>
            </a:r>
            <a:r>
              <a:rPr lang="en-US" sz="2000" b="1" i="1" dirty="0">
                <a:latin typeface="Calibri" pitchFamily="34" charset="0"/>
                <a:cs typeface="Arial" pitchFamily="34" charset="0"/>
              </a:rPr>
              <a:t>T</a:t>
            </a:r>
            <a:r>
              <a:rPr lang="en-US" sz="2000" b="1" i="1" baseline="-25000" dirty="0">
                <a:latin typeface="Calibri" pitchFamily="34" charset="0"/>
                <a:cs typeface="Arial" pitchFamily="34" charset="0"/>
              </a:rPr>
              <a:t>c</a:t>
            </a:r>
            <a:r>
              <a:rPr lang="en-US" sz="2000" b="1" dirty="0">
                <a:latin typeface="Calibri" pitchFamily="34" charset="0"/>
                <a:cs typeface="Arial" pitchFamily="34" charset="0"/>
              </a:rPr>
              <a:t> = </a:t>
            </a:r>
            <a:r>
              <a:rPr lang="en-US" sz="2000" b="1" dirty="0">
                <a:solidFill>
                  <a:srgbClr val="FF0000"/>
                </a:solidFill>
                <a:latin typeface="Calibri" pitchFamily="34" charset="0"/>
                <a:cs typeface="Arial" pitchFamily="34" charset="0"/>
              </a:rPr>
              <a:t>4.65 GHz</a:t>
            </a:r>
          </a:p>
          <a:p>
            <a:pPr>
              <a:spcBef>
                <a:spcPct val="50000"/>
              </a:spcBef>
            </a:pPr>
            <a:endParaRPr lang="en-US" sz="2000" b="1" dirty="0">
              <a:latin typeface="Calibri" pitchFamily="34" charset="0"/>
              <a:cs typeface="Arial" pitchFamily="34" charset="0"/>
            </a:endParaRPr>
          </a:p>
        </p:txBody>
      </p:sp>
      <p:graphicFrame>
        <p:nvGraphicFramePr>
          <p:cNvPr id="37" name="Object 3"/>
          <p:cNvGraphicFramePr>
            <a:graphicFrameLocks noChangeAspect="1"/>
          </p:cNvGraphicFramePr>
          <p:nvPr>
            <p:custDataLst>
              <p:tags r:id="rId7"/>
            </p:custDataLst>
            <p:extLst>
              <p:ext uri="{D42A27DB-BD31-4B8C-83A1-F6EECF244321}">
                <p14:modId xmlns:p14="http://schemas.microsoft.com/office/powerpoint/2010/main" val="3846538038"/>
              </p:ext>
            </p:extLst>
          </p:nvPr>
        </p:nvGraphicFramePr>
        <p:xfrm>
          <a:off x="6096000" y="3535363"/>
          <a:ext cx="150813" cy="731837"/>
        </p:xfrm>
        <a:graphic>
          <a:graphicData uri="http://schemas.openxmlformats.org/presentationml/2006/ole">
            <mc:AlternateContent xmlns:mc="http://schemas.openxmlformats.org/markup-compatibility/2006">
              <mc:Choice xmlns:v="urn:schemas-microsoft-com:vml" Requires="v">
                <p:oleObj spid="_x0000_s21552" name="VISIO" r:id="rId15" imgW="103805" imgH="503760" progId="Visio.Drawing.6">
                  <p:embed/>
                </p:oleObj>
              </mc:Choice>
              <mc:Fallback>
                <p:oleObj name="VISIO" r:id="rId15" imgW="103805" imgH="503760" progId="Visio.Drawing.6">
                  <p:embed/>
                  <p:pic>
                    <p:nvPicPr>
                      <p:cNvPr id="37" name="Object 3"/>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6096000" y="3535363"/>
                        <a:ext cx="150813" cy="73183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alpha val="74997"/>
                                </a:schemeClr>
                              </a:outerShdw>
                            </a:effectLst>
                          </a14:hiddenEffects>
                        </a:ext>
                      </a:extLst>
                    </p:spPr>
                  </p:pic>
                </p:oleObj>
              </mc:Fallback>
            </mc:AlternateContent>
          </a:graphicData>
        </a:graphic>
      </p:graphicFrame>
      <p:graphicFrame>
        <p:nvGraphicFramePr>
          <p:cNvPr id="38" name="Object 4"/>
          <p:cNvGraphicFramePr>
            <a:graphicFrameLocks noChangeAspect="1"/>
          </p:cNvGraphicFramePr>
          <p:nvPr>
            <p:custDataLst>
              <p:tags r:id="rId8"/>
            </p:custDataLst>
            <p:extLst>
              <p:ext uri="{D42A27DB-BD31-4B8C-83A1-F6EECF244321}">
                <p14:modId xmlns:p14="http://schemas.microsoft.com/office/powerpoint/2010/main" val="2428408700"/>
              </p:ext>
            </p:extLst>
          </p:nvPr>
        </p:nvGraphicFramePr>
        <p:xfrm>
          <a:off x="5715000" y="3276600"/>
          <a:ext cx="495300" cy="1157288"/>
        </p:xfrm>
        <a:graphic>
          <a:graphicData uri="http://schemas.openxmlformats.org/presentationml/2006/ole">
            <mc:AlternateContent xmlns:mc="http://schemas.openxmlformats.org/markup-compatibility/2006">
              <mc:Choice xmlns:v="urn:schemas-microsoft-com:vml" Requires="v">
                <p:oleObj spid="_x0000_s21553" name="VISIO" r:id="rId17" imgW="256888" imgH="600935" progId="Visio.Drawing.6">
                  <p:embed/>
                </p:oleObj>
              </mc:Choice>
              <mc:Fallback>
                <p:oleObj name="VISIO" r:id="rId17" imgW="256888" imgH="600935" progId="Visio.Drawing.6">
                  <p:embed/>
                  <p:pic>
                    <p:nvPicPr>
                      <p:cNvPr id="38" name="Object 4"/>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5715000" y="3276600"/>
                        <a:ext cx="495300" cy="115728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alpha val="74997"/>
                                </a:schemeClr>
                              </a:outerShdw>
                            </a:effectLst>
                          </a14:hiddenEffects>
                        </a:ext>
                      </a:extLst>
                    </p:spPr>
                  </p:pic>
                </p:oleObj>
              </mc:Fallback>
            </mc:AlternateContent>
          </a:graphicData>
        </a:graphic>
      </p:graphicFrame>
      <p:sp>
        <p:nvSpPr>
          <p:cNvPr id="39" name="Text Box 7"/>
          <p:cNvSpPr txBox="1">
            <a:spLocks noChangeArrowheads="1"/>
          </p:cNvSpPr>
          <p:nvPr>
            <p:custDataLst>
              <p:tags r:id="rId9"/>
            </p:custDataLst>
          </p:nvPr>
        </p:nvSpPr>
        <p:spPr bwMode="auto">
          <a:xfrm>
            <a:off x="5257800" y="1066800"/>
            <a:ext cx="3581400" cy="323165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2400">
                <a:solidFill>
                  <a:schemeClr val="tx1"/>
                </a:solidFill>
                <a:latin typeface="Verdana" pitchFamily="34" charset="0"/>
                <a:ea typeface="MS PGothic" pitchFamily="34" charset="-128"/>
              </a:defRPr>
            </a:lvl1pPr>
            <a:lvl2pPr marL="742950" indent="-285750">
              <a:defRPr sz="2400">
                <a:solidFill>
                  <a:schemeClr val="tx1"/>
                </a:solidFill>
                <a:latin typeface="Verdana" pitchFamily="34" charset="0"/>
                <a:ea typeface="MS PGothic" pitchFamily="34" charset="-128"/>
              </a:defRPr>
            </a:lvl2pPr>
            <a:lvl3pPr marL="1143000" indent="-228600">
              <a:defRPr sz="2400">
                <a:solidFill>
                  <a:schemeClr val="tx1"/>
                </a:solidFill>
                <a:latin typeface="Verdana" pitchFamily="34" charset="0"/>
                <a:ea typeface="MS PGothic" pitchFamily="34" charset="-128"/>
              </a:defRPr>
            </a:lvl3pPr>
            <a:lvl4pPr marL="1600200" indent="-228600">
              <a:defRPr sz="2400">
                <a:solidFill>
                  <a:schemeClr val="tx1"/>
                </a:solidFill>
                <a:latin typeface="Verdana" pitchFamily="34" charset="0"/>
                <a:ea typeface="MS PGothic" pitchFamily="34" charset="-128"/>
              </a:defRPr>
            </a:lvl4pPr>
            <a:lvl5pPr marL="2057400" indent="-228600">
              <a:defRPr sz="2400">
                <a:solidFill>
                  <a:schemeClr val="tx1"/>
                </a:solidFill>
                <a:latin typeface="Verdana" pitchFamily="34" charset="0"/>
                <a:ea typeface="MS PGothic" pitchFamily="34" charset="-128"/>
              </a:defRPr>
            </a:lvl5pPr>
            <a:lvl6pPr marL="2514600" indent="-228600" eaLnBrk="0" fontAlgn="base" hangingPunct="0">
              <a:spcBef>
                <a:spcPct val="0"/>
              </a:spcBef>
              <a:spcAft>
                <a:spcPct val="0"/>
              </a:spcAft>
              <a:defRPr sz="2400">
                <a:solidFill>
                  <a:schemeClr val="tx1"/>
                </a:solidFill>
                <a:latin typeface="Verdana" pitchFamily="34" charset="0"/>
                <a:ea typeface="MS PGothic" pitchFamily="34" charset="-128"/>
              </a:defRPr>
            </a:lvl6pPr>
            <a:lvl7pPr marL="2971800" indent="-228600" eaLnBrk="0" fontAlgn="base" hangingPunct="0">
              <a:spcBef>
                <a:spcPct val="0"/>
              </a:spcBef>
              <a:spcAft>
                <a:spcPct val="0"/>
              </a:spcAft>
              <a:defRPr sz="2400">
                <a:solidFill>
                  <a:schemeClr val="tx1"/>
                </a:solidFill>
                <a:latin typeface="Verdana" pitchFamily="34" charset="0"/>
                <a:ea typeface="MS PGothic" pitchFamily="34" charset="-128"/>
              </a:defRPr>
            </a:lvl7pPr>
            <a:lvl8pPr marL="3429000" indent="-228600" eaLnBrk="0" fontAlgn="base" hangingPunct="0">
              <a:spcBef>
                <a:spcPct val="0"/>
              </a:spcBef>
              <a:spcAft>
                <a:spcPct val="0"/>
              </a:spcAft>
              <a:defRPr sz="2400">
                <a:solidFill>
                  <a:schemeClr val="tx1"/>
                </a:solidFill>
                <a:latin typeface="Verdana" pitchFamily="34" charset="0"/>
                <a:ea typeface="MS PGothic" pitchFamily="34" charset="-128"/>
              </a:defRPr>
            </a:lvl8pPr>
            <a:lvl9pPr marL="3886200" indent="-228600" eaLnBrk="0" fontAlgn="base" hangingPunct="0">
              <a:spcBef>
                <a:spcPct val="0"/>
              </a:spcBef>
              <a:spcAft>
                <a:spcPct val="0"/>
              </a:spcAft>
              <a:defRPr sz="2400">
                <a:solidFill>
                  <a:schemeClr val="tx1"/>
                </a:solidFill>
                <a:latin typeface="Verdana" pitchFamily="34" charset="0"/>
                <a:ea typeface="MS PGothic" pitchFamily="34" charset="-128"/>
              </a:defRPr>
            </a:lvl9pPr>
          </a:lstStyle>
          <a:p>
            <a:pPr>
              <a:spcBef>
                <a:spcPct val="50000"/>
              </a:spcBef>
            </a:pPr>
            <a:r>
              <a:rPr lang="en-US" b="1" dirty="0">
                <a:latin typeface="Calibri" pitchFamily="34" charset="0"/>
              </a:rPr>
              <a:t>Timing Characteristics</a:t>
            </a:r>
          </a:p>
          <a:p>
            <a:pPr>
              <a:spcBef>
                <a:spcPct val="50000"/>
              </a:spcBef>
            </a:pPr>
            <a:r>
              <a:rPr lang="en-US" sz="1800" i="1" dirty="0">
                <a:latin typeface="Calibri" pitchFamily="34" charset="0"/>
              </a:rPr>
              <a:t>	</a:t>
            </a:r>
            <a:r>
              <a:rPr lang="en-US" sz="2000" b="1" i="1" dirty="0" err="1">
                <a:latin typeface="Calibri" pitchFamily="34" charset="0"/>
              </a:rPr>
              <a:t>t</a:t>
            </a:r>
            <a:r>
              <a:rPr lang="en-US" sz="2000" b="1" i="1" baseline="-25000" dirty="0" err="1">
                <a:latin typeface="Calibri" pitchFamily="34" charset="0"/>
              </a:rPr>
              <a:t>ccq</a:t>
            </a:r>
            <a:r>
              <a:rPr lang="en-US" sz="2000" b="1" dirty="0">
                <a:latin typeface="Calibri" pitchFamily="34" charset="0"/>
              </a:rPr>
              <a:t> 	= 30 </a:t>
            </a:r>
            <a:r>
              <a:rPr lang="en-US" sz="2000" b="1" dirty="0" err="1">
                <a:latin typeface="Calibri" pitchFamily="34" charset="0"/>
              </a:rPr>
              <a:t>ps</a:t>
            </a:r>
            <a:endParaRPr lang="en-US" sz="2000" b="1" dirty="0">
              <a:latin typeface="Calibri" pitchFamily="34" charset="0"/>
            </a:endParaRPr>
          </a:p>
          <a:p>
            <a:pPr>
              <a:spcBef>
                <a:spcPct val="50000"/>
              </a:spcBef>
            </a:pPr>
            <a:r>
              <a:rPr lang="en-US" sz="2000" b="1" i="1" dirty="0">
                <a:latin typeface="Calibri" pitchFamily="34" charset="0"/>
              </a:rPr>
              <a:t>	</a:t>
            </a:r>
            <a:r>
              <a:rPr lang="en-US" sz="2000" b="1" i="1" dirty="0" err="1">
                <a:latin typeface="Calibri" pitchFamily="34" charset="0"/>
              </a:rPr>
              <a:t>t</a:t>
            </a:r>
            <a:r>
              <a:rPr lang="en-US" sz="2000" b="1" i="1" baseline="-25000" dirty="0" err="1">
                <a:latin typeface="Calibri" pitchFamily="34" charset="0"/>
              </a:rPr>
              <a:t>pcq</a:t>
            </a:r>
            <a:r>
              <a:rPr lang="en-US" sz="2000" b="1" dirty="0">
                <a:latin typeface="Calibri" pitchFamily="34" charset="0"/>
              </a:rPr>
              <a:t> 	= 50 </a:t>
            </a:r>
            <a:r>
              <a:rPr lang="en-US" sz="2000" b="1" dirty="0" err="1">
                <a:latin typeface="Calibri" pitchFamily="34" charset="0"/>
              </a:rPr>
              <a:t>ps</a:t>
            </a:r>
            <a:endParaRPr lang="en-US" sz="2000" b="1" dirty="0">
              <a:latin typeface="Calibri" pitchFamily="34" charset="0"/>
            </a:endParaRPr>
          </a:p>
          <a:p>
            <a:pPr>
              <a:spcBef>
                <a:spcPct val="50000"/>
              </a:spcBef>
            </a:pPr>
            <a:r>
              <a:rPr lang="en-US" sz="2000" b="1" i="1" dirty="0">
                <a:latin typeface="Calibri" pitchFamily="34" charset="0"/>
              </a:rPr>
              <a:t>	</a:t>
            </a:r>
            <a:r>
              <a:rPr lang="en-US" sz="2000" b="1" i="1" dirty="0" err="1">
                <a:latin typeface="Calibri" pitchFamily="34" charset="0"/>
              </a:rPr>
              <a:t>t</a:t>
            </a:r>
            <a:r>
              <a:rPr lang="en-US" sz="2000" b="1" baseline="-25000" dirty="0" err="1">
                <a:latin typeface="Calibri" pitchFamily="34" charset="0"/>
              </a:rPr>
              <a:t>setup</a:t>
            </a:r>
            <a:r>
              <a:rPr lang="en-US" sz="2000" b="1" dirty="0">
                <a:latin typeface="Calibri" pitchFamily="34" charset="0"/>
              </a:rPr>
              <a:t> 	= 60 </a:t>
            </a:r>
            <a:r>
              <a:rPr lang="en-US" sz="2000" b="1" dirty="0" err="1">
                <a:latin typeface="Calibri" pitchFamily="34" charset="0"/>
              </a:rPr>
              <a:t>ps</a:t>
            </a:r>
            <a:endParaRPr lang="en-US" sz="2000" b="1" dirty="0">
              <a:latin typeface="Calibri" pitchFamily="34" charset="0"/>
            </a:endParaRPr>
          </a:p>
          <a:p>
            <a:pPr>
              <a:spcBef>
                <a:spcPct val="50000"/>
              </a:spcBef>
            </a:pPr>
            <a:r>
              <a:rPr lang="en-US" sz="2000" b="1" i="1" dirty="0">
                <a:latin typeface="Calibri" pitchFamily="34" charset="0"/>
              </a:rPr>
              <a:t>	</a:t>
            </a:r>
            <a:r>
              <a:rPr lang="en-US" sz="2000" b="1" i="1" dirty="0" err="1">
                <a:latin typeface="Calibri" pitchFamily="34" charset="0"/>
              </a:rPr>
              <a:t>t</a:t>
            </a:r>
            <a:r>
              <a:rPr lang="en-US" sz="2000" b="1" baseline="-25000" dirty="0" err="1">
                <a:latin typeface="Calibri" pitchFamily="34" charset="0"/>
              </a:rPr>
              <a:t>hold</a:t>
            </a:r>
            <a:r>
              <a:rPr lang="en-US" sz="2000" b="1" dirty="0">
                <a:latin typeface="Calibri" pitchFamily="34" charset="0"/>
              </a:rPr>
              <a:t> 	= 70 </a:t>
            </a:r>
            <a:r>
              <a:rPr lang="en-US" sz="2000" b="1" dirty="0" err="1">
                <a:latin typeface="Calibri" pitchFamily="34" charset="0"/>
              </a:rPr>
              <a:t>ps</a:t>
            </a:r>
            <a:endParaRPr lang="en-US" sz="2000" b="1" dirty="0">
              <a:latin typeface="Calibri" pitchFamily="34" charset="0"/>
            </a:endParaRPr>
          </a:p>
          <a:p>
            <a:pPr>
              <a:spcBef>
                <a:spcPct val="50000"/>
              </a:spcBef>
            </a:pPr>
            <a:r>
              <a:rPr lang="en-US" sz="2000" b="1" i="1" dirty="0">
                <a:latin typeface="Calibri" pitchFamily="34" charset="0"/>
              </a:rPr>
              <a:t>	</a:t>
            </a:r>
            <a:r>
              <a:rPr lang="en-US" sz="2000" b="1" i="1" dirty="0" err="1">
                <a:latin typeface="Calibri" pitchFamily="34" charset="0"/>
              </a:rPr>
              <a:t>t</a:t>
            </a:r>
            <a:r>
              <a:rPr lang="en-US" sz="2000" b="1" i="1" baseline="-25000" dirty="0" err="1">
                <a:latin typeface="Calibri" pitchFamily="34" charset="0"/>
              </a:rPr>
              <a:t>pd</a:t>
            </a:r>
            <a:r>
              <a:rPr lang="en-US" sz="2000" b="1" dirty="0">
                <a:latin typeface="Calibri" pitchFamily="34" charset="0"/>
              </a:rPr>
              <a:t> 	= 35 </a:t>
            </a:r>
            <a:r>
              <a:rPr lang="en-US" sz="2000" b="1" dirty="0" err="1">
                <a:latin typeface="Calibri" pitchFamily="34" charset="0"/>
              </a:rPr>
              <a:t>ps</a:t>
            </a:r>
            <a:endParaRPr lang="en-US" sz="2000" b="1" dirty="0">
              <a:latin typeface="Calibri" pitchFamily="34" charset="0"/>
            </a:endParaRPr>
          </a:p>
          <a:p>
            <a:pPr>
              <a:spcBef>
                <a:spcPct val="50000"/>
              </a:spcBef>
            </a:pPr>
            <a:r>
              <a:rPr lang="en-US" sz="2000" b="1" i="1" dirty="0">
                <a:latin typeface="Calibri" pitchFamily="34" charset="0"/>
              </a:rPr>
              <a:t>	</a:t>
            </a:r>
            <a:r>
              <a:rPr lang="en-US" sz="2000" b="1" i="1" dirty="0" err="1">
                <a:latin typeface="Calibri" pitchFamily="34" charset="0"/>
              </a:rPr>
              <a:t>t</a:t>
            </a:r>
            <a:r>
              <a:rPr lang="en-US" sz="2000" b="1" i="1" baseline="-25000" dirty="0" err="1">
                <a:latin typeface="Calibri" pitchFamily="34" charset="0"/>
              </a:rPr>
              <a:t>cd</a:t>
            </a:r>
            <a:r>
              <a:rPr lang="en-US" sz="2000" b="1" dirty="0">
                <a:latin typeface="Calibri" pitchFamily="34" charset="0"/>
              </a:rPr>
              <a:t> 	= 25 </a:t>
            </a:r>
            <a:r>
              <a:rPr lang="en-US" sz="2000" b="1" dirty="0" err="1">
                <a:latin typeface="Calibri" pitchFamily="34" charset="0"/>
              </a:rPr>
              <a:t>ps</a:t>
            </a:r>
            <a:endParaRPr lang="en-US" sz="2000" b="1" dirty="0">
              <a:latin typeface="Calibri" pitchFamily="34" charset="0"/>
            </a:endParaRPr>
          </a:p>
        </p:txBody>
      </p:sp>
      <p:sp>
        <p:nvSpPr>
          <p:cNvPr id="2" name="Slide Number Placeholder 1"/>
          <p:cNvSpPr>
            <a:spLocks noGrp="1"/>
          </p:cNvSpPr>
          <p:nvPr>
            <p:ph type="sldNum" sz="quarter" idx="10"/>
          </p:nvPr>
        </p:nvSpPr>
        <p:spPr/>
        <p:txBody>
          <a:bodyPr/>
          <a:lstStyle/>
          <a:p>
            <a:fld id="{3F7A0F0B-C524-490E-9528-FEC33668804C}" type="slidenum">
              <a:rPr lang="en-US" smtClean="0"/>
              <a:pPr/>
              <a:t>53</a:t>
            </a:fld>
            <a:endParaRPr lang="en-US"/>
          </a:p>
        </p:txBody>
      </p:sp>
      <p:sp>
        <p:nvSpPr>
          <p:cNvPr id="12" name="Text Box 10">
            <a:extLst>
              <a:ext uri="{FF2B5EF4-FFF2-40B4-BE49-F238E27FC236}">
                <a16:creationId xmlns:a16="http://schemas.microsoft.com/office/drawing/2014/main" id="{07C82C26-471D-4EEE-B7B8-843F0A348D9E}"/>
              </a:ext>
            </a:extLst>
          </p:cNvPr>
          <p:cNvSpPr txBox="1">
            <a:spLocks noChangeArrowheads="1"/>
          </p:cNvSpPr>
          <p:nvPr>
            <p:custDataLst>
              <p:tags r:id="rId10"/>
            </p:custDataLst>
          </p:nvPr>
        </p:nvSpPr>
        <p:spPr bwMode="auto">
          <a:xfrm>
            <a:off x="5181600" y="4648200"/>
            <a:ext cx="3581400" cy="132343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2400">
                <a:solidFill>
                  <a:schemeClr val="tx1"/>
                </a:solidFill>
                <a:latin typeface="Verdana" pitchFamily="34" charset="0"/>
                <a:ea typeface="MS PGothic" pitchFamily="34" charset="-128"/>
              </a:defRPr>
            </a:lvl1pPr>
            <a:lvl2pPr marL="742950" indent="-285750">
              <a:defRPr sz="2400">
                <a:solidFill>
                  <a:schemeClr val="tx1"/>
                </a:solidFill>
                <a:latin typeface="Verdana" pitchFamily="34" charset="0"/>
                <a:ea typeface="MS PGothic" pitchFamily="34" charset="-128"/>
              </a:defRPr>
            </a:lvl2pPr>
            <a:lvl3pPr marL="1143000" indent="-228600">
              <a:defRPr sz="2400">
                <a:solidFill>
                  <a:schemeClr val="tx1"/>
                </a:solidFill>
                <a:latin typeface="Verdana" pitchFamily="34" charset="0"/>
                <a:ea typeface="MS PGothic" pitchFamily="34" charset="-128"/>
              </a:defRPr>
            </a:lvl3pPr>
            <a:lvl4pPr marL="1600200" indent="-228600">
              <a:defRPr sz="2400">
                <a:solidFill>
                  <a:schemeClr val="tx1"/>
                </a:solidFill>
                <a:latin typeface="Verdana" pitchFamily="34" charset="0"/>
                <a:ea typeface="MS PGothic" pitchFamily="34" charset="-128"/>
              </a:defRPr>
            </a:lvl4pPr>
            <a:lvl5pPr marL="2057400" indent="-228600">
              <a:defRPr sz="2400">
                <a:solidFill>
                  <a:schemeClr val="tx1"/>
                </a:solidFill>
                <a:latin typeface="Verdana" pitchFamily="34" charset="0"/>
                <a:ea typeface="MS PGothic" pitchFamily="34" charset="-128"/>
              </a:defRPr>
            </a:lvl5pPr>
            <a:lvl6pPr marL="2514600" indent="-228600" eaLnBrk="0" fontAlgn="base" hangingPunct="0">
              <a:spcBef>
                <a:spcPct val="0"/>
              </a:spcBef>
              <a:spcAft>
                <a:spcPct val="0"/>
              </a:spcAft>
              <a:defRPr sz="2400">
                <a:solidFill>
                  <a:schemeClr val="tx1"/>
                </a:solidFill>
                <a:latin typeface="Verdana" pitchFamily="34" charset="0"/>
                <a:ea typeface="MS PGothic" pitchFamily="34" charset="-128"/>
              </a:defRPr>
            </a:lvl6pPr>
            <a:lvl7pPr marL="2971800" indent="-228600" eaLnBrk="0" fontAlgn="base" hangingPunct="0">
              <a:spcBef>
                <a:spcPct val="0"/>
              </a:spcBef>
              <a:spcAft>
                <a:spcPct val="0"/>
              </a:spcAft>
              <a:defRPr sz="2400">
                <a:solidFill>
                  <a:schemeClr val="tx1"/>
                </a:solidFill>
                <a:latin typeface="Verdana" pitchFamily="34" charset="0"/>
                <a:ea typeface="MS PGothic" pitchFamily="34" charset="-128"/>
              </a:defRPr>
            </a:lvl7pPr>
            <a:lvl8pPr marL="3429000" indent="-228600" eaLnBrk="0" fontAlgn="base" hangingPunct="0">
              <a:spcBef>
                <a:spcPct val="0"/>
              </a:spcBef>
              <a:spcAft>
                <a:spcPct val="0"/>
              </a:spcAft>
              <a:defRPr sz="2400">
                <a:solidFill>
                  <a:schemeClr val="tx1"/>
                </a:solidFill>
                <a:latin typeface="Verdana" pitchFamily="34" charset="0"/>
                <a:ea typeface="MS PGothic" pitchFamily="34" charset="-128"/>
              </a:defRPr>
            </a:lvl8pPr>
            <a:lvl9pPr marL="3886200" indent="-228600" eaLnBrk="0" fontAlgn="base" hangingPunct="0">
              <a:spcBef>
                <a:spcPct val="0"/>
              </a:spcBef>
              <a:spcAft>
                <a:spcPct val="0"/>
              </a:spcAft>
              <a:defRPr sz="2400">
                <a:solidFill>
                  <a:schemeClr val="tx1"/>
                </a:solidFill>
                <a:latin typeface="Verdana" pitchFamily="34" charset="0"/>
                <a:ea typeface="MS PGothic" pitchFamily="34" charset="-128"/>
              </a:defRPr>
            </a:lvl9pPr>
          </a:lstStyle>
          <a:p>
            <a:pPr>
              <a:spcBef>
                <a:spcPct val="50000"/>
              </a:spcBef>
            </a:pPr>
            <a:r>
              <a:rPr lang="en-US" sz="2000" b="1" dirty="0">
                <a:solidFill>
                  <a:srgbClr val="0432FF"/>
                </a:solidFill>
                <a:latin typeface="Calibri" pitchFamily="34" charset="0"/>
              </a:rPr>
              <a:t>Check hold time constraints:</a:t>
            </a:r>
          </a:p>
          <a:p>
            <a:pPr>
              <a:spcBef>
                <a:spcPct val="50000"/>
              </a:spcBef>
            </a:pPr>
            <a:r>
              <a:rPr lang="en-US" sz="2000" b="1" i="1" dirty="0">
                <a:latin typeface="Calibri" pitchFamily="34" charset="0"/>
              </a:rPr>
              <a:t> </a:t>
            </a:r>
            <a:r>
              <a:rPr lang="en-US" sz="2000" b="1" i="1" dirty="0" err="1">
                <a:latin typeface="Calibri" pitchFamily="34" charset="0"/>
              </a:rPr>
              <a:t>t</a:t>
            </a:r>
            <a:r>
              <a:rPr lang="en-US" sz="2000" b="1" baseline="-25000" dirty="0" err="1">
                <a:latin typeface="Calibri" pitchFamily="34" charset="0"/>
              </a:rPr>
              <a:t>ccq</a:t>
            </a:r>
            <a:r>
              <a:rPr lang="en-US" sz="2000" b="1" dirty="0">
                <a:latin typeface="Calibri" pitchFamily="34" charset="0"/>
              </a:rPr>
              <a:t> + </a:t>
            </a:r>
            <a:r>
              <a:rPr lang="en-US" sz="2000" b="1" i="1" dirty="0" err="1">
                <a:latin typeface="Calibri" pitchFamily="34" charset="0"/>
              </a:rPr>
              <a:t>t</a:t>
            </a:r>
            <a:r>
              <a:rPr lang="en-US" sz="2000" b="1" i="1" baseline="-25000" dirty="0" err="1">
                <a:latin typeface="Calibri" pitchFamily="34" charset="0"/>
              </a:rPr>
              <a:t>cd</a:t>
            </a:r>
            <a:r>
              <a:rPr lang="en-US" sz="2000" b="1" dirty="0">
                <a:latin typeface="Calibri" pitchFamily="34" charset="0"/>
              </a:rPr>
              <a:t> &gt; </a:t>
            </a:r>
            <a:r>
              <a:rPr lang="en-US" sz="2000" b="1" i="1" dirty="0" err="1">
                <a:latin typeface="Calibri" pitchFamily="34" charset="0"/>
              </a:rPr>
              <a:t>t</a:t>
            </a:r>
            <a:r>
              <a:rPr lang="en-US" sz="2000" b="1" baseline="-25000" dirty="0" err="1">
                <a:latin typeface="Calibri" pitchFamily="34" charset="0"/>
              </a:rPr>
              <a:t>hold</a:t>
            </a:r>
            <a:r>
              <a:rPr lang="en-US" sz="2000" b="1" dirty="0">
                <a:latin typeface="Calibri" pitchFamily="34" charset="0"/>
              </a:rPr>
              <a:t> ?</a:t>
            </a:r>
          </a:p>
          <a:p>
            <a:pPr>
              <a:spcBef>
                <a:spcPct val="50000"/>
              </a:spcBef>
            </a:pPr>
            <a:r>
              <a:rPr lang="en-US" sz="2000" b="1" dirty="0">
                <a:latin typeface="Calibri" pitchFamily="34" charset="0"/>
              </a:rPr>
              <a:t> </a:t>
            </a:r>
            <a:endParaRPr lang="en-US" sz="2000" b="1" dirty="0">
              <a:solidFill>
                <a:srgbClr val="FF3300"/>
              </a:solidFill>
              <a:latin typeface="Calibri" pitchFamily="34" charset="0"/>
            </a:endParaRPr>
          </a:p>
        </p:txBody>
      </p:sp>
      <p:sp>
        <p:nvSpPr>
          <p:cNvPr id="13" name="Freeform 4">
            <a:extLst>
              <a:ext uri="{FF2B5EF4-FFF2-40B4-BE49-F238E27FC236}">
                <a16:creationId xmlns:a16="http://schemas.microsoft.com/office/drawing/2014/main" id="{C34E97A6-5022-43C7-84A1-B632DD0EE2C4}"/>
              </a:ext>
            </a:extLst>
          </p:cNvPr>
          <p:cNvSpPr/>
          <p:nvPr/>
        </p:nvSpPr>
        <p:spPr bwMode="auto">
          <a:xfrm>
            <a:off x="1670050" y="1543050"/>
            <a:ext cx="3203575" cy="1781175"/>
          </a:xfrm>
          <a:custGeom>
            <a:avLst/>
            <a:gdLst>
              <a:gd name="connsiteX0" fmla="*/ 0 w 3203575"/>
              <a:gd name="connsiteY0" fmla="*/ 0 h 1781175"/>
              <a:gd name="connsiteX1" fmla="*/ 606425 w 3203575"/>
              <a:gd name="connsiteY1" fmla="*/ 0 h 1781175"/>
              <a:gd name="connsiteX2" fmla="*/ 1139825 w 3203575"/>
              <a:gd name="connsiteY2" fmla="*/ 107950 h 1781175"/>
              <a:gd name="connsiteX3" fmla="*/ 1346200 w 3203575"/>
              <a:gd name="connsiteY3" fmla="*/ 104775 h 1781175"/>
              <a:gd name="connsiteX4" fmla="*/ 1346200 w 3203575"/>
              <a:gd name="connsiteY4" fmla="*/ 1047750 h 1781175"/>
              <a:gd name="connsiteX5" fmla="*/ 1485900 w 3203575"/>
              <a:gd name="connsiteY5" fmla="*/ 1044575 h 1781175"/>
              <a:gd name="connsiteX6" fmla="*/ 1955800 w 3203575"/>
              <a:gd name="connsiteY6" fmla="*/ 1146175 h 1781175"/>
              <a:gd name="connsiteX7" fmla="*/ 2060575 w 3203575"/>
              <a:gd name="connsiteY7" fmla="*/ 1143000 h 1781175"/>
              <a:gd name="connsiteX8" fmla="*/ 2060575 w 3203575"/>
              <a:gd name="connsiteY8" fmla="*/ 1676400 h 1781175"/>
              <a:gd name="connsiteX9" fmla="*/ 2327275 w 3203575"/>
              <a:gd name="connsiteY9" fmla="*/ 1676400 h 1781175"/>
              <a:gd name="connsiteX10" fmla="*/ 2794000 w 3203575"/>
              <a:gd name="connsiteY10" fmla="*/ 1774825 h 1781175"/>
              <a:gd name="connsiteX11" fmla="*/ 3203575 w 3203575"/>
              <a:gd name="connsiteY11" fmla="*/ 1781175 h 17811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203575" h="1781175">
                <a:moveTo>
                  <a:pt x="0" y="0"/>
                </a:moveTo>
                <a:lnTo>
                  <a:pt x="606425" y="0"/>
                </a:lnTo>
                <a:lnTo>
                  <a:pt x="1139825" y="107950"/>
                </a:lnTo>
                <a:lnTo>
                  <a:pt x="1346200" y="104775"/>
                </a:lnTo>
                <a:lnTo>
                  <a:pt x="1346200" y="1047750"/>
                </a:lnTo>
                <a:lnTo>
                  <a:pt x="1485900" y="1044575"/>
                </a:lnTo>
                <a:lnTo>
                  <a:pt x="1955800" y="1146175"/>
                </a:lnTo>
                <a:lnTo>
                  <a:pt x="2060575" y="1143000"/>
                </a:lnTo>
                <a:lnTo>
                  <a:pt x="2060575" y="1676400"/>
                </a:lnTo>
                <a:lnTo>
                  <a:pt x="2327275" y="1676400"/>
                </a:lnTo>
                <a:lnTo>
                  <a:pt x="2794000" y="1774825"/>
                </a:lnTo>
                <a:lnTo>
                  <a:pt x="3203575" y="1781175"/>
                </a:lnTo>
              </a:path>
            </a:pathLst>
          </a:custGeom>
          <a:noFill/>
          <a:ln w="5080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Arial" pitchFamily="34" charset="0"/>
            </a:endParaRPr>
          </a:p>
        </p:txBody>
      </p:sp>
      <p:sp>
        <p:nvSpPr>
          <p:cNvPr id="14" name="Rectangle 13">
            <a:extLst>
              <a:ext uri="{FF2B5EF4-FFF2-40B4-BE49-F238E27FC236}">
                <a16:creationId xmlns:a16="http://schemas.microsoft.com/office/drawing/2014/main" id="{A94C20F3-2F0E-4775-A397-58F5F887F4F9}"/>
              </a:ext>
            </a:extLst>
          </p:cNvPr>
          <p:cNvSpPr/>
          <p:nvPr/>
        </p:nvSpPr>
        <p:spPr>
          <a:xfrm>
            <a:off x="3124200" y="1663124"/>
            <a:ext cx="622286" cy="584775"/>
          </a:xfrm>
          <a:prstGeom prst="rect">
            <a:avLst/>
          </a:prstGeom>
        </p:spPr>
        <p:txBody>
          <a:bodyPr wrap="none">
            <a:spAutoFit/>
          </a:bodyPr>
          <a:lstStyle/>
          <a:p>
            <a:r>
              <a:rPr lang="en-US" sz="3200" b="1" dirty="0" err="1">
                <a:solidFill>
                  <a:srgbClr val="FF0000"/>
                </a:solidFill>
                <a:latin typeface="Calibri" pitchFamily="34" charset="0"/>
              </a:rPr>
              <a:t>t</a:t>
            </a:r>
            <a:r>
              <a:rPr lang="en-US" sz="3200" b="1" baseline="-25000" dirty="0" err="1">
                <a:solidFill>
                  <a:srgbClr val="FF0000"/>
                </a:solidFill>
                <a:latin typeface="Calibri" pitchFamily="34" charset="0"/>
              </a:rPr>
              <a:t>pd</a:t>
            </a:r>
            <a:endParaRPr lang="en-US" sz="3200" b="1" baseline="-25000" dirty="0">
              <a:solidFill>
                <a:srgbClr val="FF0000"/>
              </a:solidFill>
            </a:endParaRPr>
          </a:p>
        </p:txBody>
      </p:sp>
      <p:cxnSp>
        <p:nvCxnSpPr>
          <p:cNvPr id="15" name="Straight Arrow Connector 14">
            <a:extLst>
              <a:ext uri="{FF2B5EF4-FFF2-40B4-BE49-F238E27FC236}">
                <a16:creationId xmlns:a16="http://schemas.microsoft.com/office/drawing/2014/main" id="{44079862-B2B8-4490-8F7E-304F61CA5F1A}"/>
              </a:ext>
            </a:extLst>
          </p:cNvPr>
          <p:cNvCxnSpPr>
            <a:cxnSpLocks/>
          </p:cNvCxnSpPr>
          <p:nvPr/>
        </p:nvCxnSpPr>
        <p:spPr bwMode="auto">
          <a:xfrm>
            <a:off x="1559718" y="1225273"/>
            <a:ext cx="0" cy="351115"/>
          </a:xfrm>
          <a:prstGeom prst="straightConnector1">
            <a:avLst/>
          </a:prstGeom>
          <a:solidFill>
            <a:srgbClr val="C0C0C0"/>
          </a:solidFill>
          <a:ln w="57150" cap="flat" cmpd="sng" algn="ctr">
            <a:solidFill>
              <a:schemeClr val="accent1"/>
            </a:solidFill>
            <a:prstDash val="solid"/>
            <a:round/>
            <a:headEnd type="none" w="med" len="med"/>
            <a:tailEnd type="none" w="med" len="med"/>
          </a:ln>
          <a:effectLst/>
        </p:spPr>
      </p:cxnSp>
      <p:sp>
        <p:nvSpPr>
          <p:cNvPr id="16" name="Rectangle 15">
            <a:extLst>
              <a:ext uri="{FF2B5EF4-FFF2-40B4-BE49-F238E27FC236}">
                <a16:creationId xmlns:a16="http://schemas.microsoft.com/office/drawing/2014/main" id="{EAFC47C2-C82F-425B-9987-44CC70CAF5CF}"/>
              </a:ext>
            </a:extLst>
          </p:cNvPr>
          <p:cNvSpPr/>
          <p:nvPr/>
        </p:nvSpPr>
        <p:spPr>
          <a:xfrm>
            <a:off x="718275" y="914400"/>
            <a:ext cx="736099" cy="584775"/>
          </a:xfrm>
          <a:prstGeom prst="rect">
            <a:avLst/>
          </a:prstGeom>
        </p:spPr>
        <p:txBody>
          <a:bodyPr wrap="none">
            <a:spAutoFit/>
          </a:bodyPr>
          <a:lstStyle/>
          <a:p>
            <a:r>
              <a:rPr lang="en-US" sz="3200" b="1" dirty="0" err="1">
                <a:solidFill>
                  <a:schemeClr val="accent1"/>
                </a:solidFill>
                <a:latin typeface="Calibri" pitchFamily="34" charset="0"/>
              </a:rPr>
              <a:t>t</a:t>
            </a:r>
            <a:r>
              <a:rPr lang="en-US" sz="3200" b="1" baseline="-25000" dirty="0" err="1">
                <a:solidFill>
                  <a:schemeClr val="accent1"/>
                </a:solidFill>
                <a:latin typeface="Calibri" pitchFamily="34" charset="0"/>
              </a:rPr>
              <a:t>pcq</a:t>
            </a:r>
            <a:endParaRPr lang="en-US" sz="3200" b="1" baseline="-25000" dirty="0">
              <a:solidFill>
                <a:schemeClr val="accent1"/>
              </a:solidFill>
            </a:endParaRPr>
          </a:p>
        </p:txBody>
      </p:sp>
      <p:cxnSp>
        <p:nvCxnSpPr>
          <p:cNvPr id="17" name="Straight Arrow Connector 16">
            <a:extLst>
              <a:ext uri="{FF2B5EF4-FFF2-40B4-BE49-F238E27FC236}">
                <a16:creationId xmlns:a16="http://schemas.microsoft.com/office/drawing/2014/main" id="{0B4D9969-55CB-427B-AB36-DB1D37ABEF56}"/>
              </a:ext>
            </a:extLst>
          </p:cNvPr>
          <p:cNvCxnSpPr>
            <a:cxnSpLocks/>
          </p:cNvCxnSpPr>
          <p:nvPr/>
        </p:nvCxnSpPr>
        <p:spPr bwMode="auto">
          <a:xfrm>
            <a:off x="1571625" y="1543050"/>
            <a:ext cx="228600" cy="0"/>
          </a:xfrm>
          <a:prstGeom prst="straightConnector1">
            <a:avLst/>
          </a:prstGeom>
          <a:solidFill>
            <a:srgbClr val="C0C0C0"/>
          </a:solidFill>
          <a:ln w="57150" cap="flat" cmpd="sng" algn="ctr">
            <a:solidFill>
              <a:schemeClr val="accent1"/>
            </a:solidFill>
            <a:prstDash val="solid"/>
            <a:round/>
            <a:headEnd type="none" w="med" len="med"/>
            <a:tailEnd type="triangle"/>
          </a:ln>
          <a:effectLst/>
        </p:spPr>
      </p:cxnSp>
      <p:sp>
        <p:nvSpPr>
          <p:cNvPr id="20" name="Rectangle 19">
            <a:extLst>
              <a:ext uri="{FF2B5EF4-FFF2-40B4-BE49-F238E27FC236}">
                <a16:creationId xmlns:a16="http://schemas.microsoft.com/office/drawing/2014/main" id="{2F4BB6E6-D7DB-4EF2-B1BB-EABDD9AEB5E0}"/>
              </a:ext>
            </a:extLst>
          </p:cNvPr>
          <p:cNvSpPr/>
          <p:nvPr/>
        </p:nvSpPr>
        <p:spPr>
          <a:xfrm>
            <a:off x="4561047" y="3299837"/>
            <a:ext cx="961866" cy="584775"/>
          </a:xfrm>
          <a:prstGeom prst="rect">
            <a:avLst/>
          </a:prstGeom>
        </p:spPr>
        <p:txBody>
          <a:bodyPr wrap="none">
            <a:spAutoFit/>
          </a:bodyPr>
          <a:lstStyle/>
          <a:p>
            <a:r>
              <a:rPr lang="en-US" sz="3200" b="1" dirty="0" err="1">
                <a:solidFill>
                  <a:srgbClr val="7030A0"/>
                </a:solidFill>
                <a:latin typeface="Calibri" pitchFamily="34" charset="0"/>
              </a:rPr>
              <a:t>t</a:t>
            </a:r>
            <a:r>
              <a:rPr lang="en-US" sz="3200" b="1" baseline="-25000" dirty="0" err="1">
                <a:solidFill>
                  <a:srgbClr val="7030A0"/>
                </a:solidFill>
                <a:latin typeface="Calibri" pitchFamily="34" charset="0"/>
              </a:rPr>
              <a:t>setup</a:t>
            </a:r>
            <a:endParaRPr lang="en-US" sz="3200" b="1" baseline="-25000" dirty="0">
              <a:solidFill>
                <a:srgbClr val="7030A0"/>
              </a:solidFill>
            </a:endParaRPr>
          </a:p>
        </p:txBody>
      </p:sp>
      <p:cxnSp>
        <p:nvCxnSpPr>
          <p:cNvPr id="21" name="Straight Arrow Connector 20">
            <a:extLst>
              <a:ext uri="{FF2B5EF4-FFF2-40B4-BE49-F238E27FC236}">
                <a16:creationId xmlns:a16="http://schemas.microsoft.com/office/drawing/2014/main" id="{DCD8F2E0-708D-4FD6-A1F4-D27D6A906F41}"/>
              </a:ext>
            </a:extLst>
          </p:cNvPr>
          <p:cNvCxnSpPr>
            <a:cxnSpLocks/>
          </p:cNvCxnSpPr>
          <p:nvPr/>
        </p:nvCxnSpPr>
        <p:spPr bwMode="auto">
          <a:xfrm>
            <a:off x="4650967" y="3324225"/>
            <a:ext cx="365533" cy="0"/>
          </a:xfrm>
          <a:prstGeom prst="straightConnector1">
            <a:avLst/>
          </a:prstGeom>
          <a:solidFill>
            <a:srgbClr val="C0C0C0"/>
          </a:solidFill>
          <a:ln w="57150" cap="flat" cmpd="sng" algn="ctr">
            <a:solidFill>
              <a:srgbClr val="7030A0"/>
            </a:solidFill>
            <a:prstDash val="solid"/>
            <a:round/>
            <a:headEnd type="none" w="med" len="med"/>
            <a:tailEnd type="triangle"/>
          </a:ln>
          <a:effectLst/>
        </p:spPr>
      </p:cxnSp>
    </p:spTree>
  </p:cSld>
  <p:clrMapOvr>
    <a:masterClrMapping/>
  </p:clrMapOvr>
  <p:transition/>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6" name="Rectangle 3"/>
          <p:cNvSpPr>
            <a:spLocks noGrp="1" noChangeArrowheads="1"/>
          </p:cNvSpPr>
          <p:nvPr>
            <p:ph type="title"/>
            <p:custDataLst>
              <p:tags r:id="rId2"/>
            </p:custDataLst>
          </p:nvPr>
        </p:nvSpPr>
        <p:spPr/>
        <p:txBody>
          <a:bodyPr/>
          <a:lstStyle/>
          <a:p>
            <a:r>
              <a:rPr lang="en-US" dirty="0"/>
              <a:t>Example: Timing Analysis</a:t>
            </a:r>
          </a:p>
        </p:txBody>
      </p:sp>
      <p:graphicFrame>
        <p:nvGraphicFramePr>
          <p:cNvPr id="29" name="Object 2"/>
          <p:cNvGraphicFramePr>
            <a:graphicFrameLocks noChangeAspect="1"/>
          </p:cNvGraphicFramePr>
          <p:nvPr>
            <p:custDataLst>
              <p:tags r:id="rId3"/>
            </p:custDataLst>
            <p:extLst>
              <p:ext uri="{D42A27DB-BD31-4B8C-83A1-F6EECF244321}">
                <p14:modId xmlns:p14="http://schemas.microsoft.com/office/powerpoint/2010/main" val="197444205"/>
              </p:ext>
            </p:extLst>
          </p:nvPr>
        </p:nvGraphicFramePr>
        <p:xfrm>
          <a:off x="1219200" y="914400"/>
          <a:ext cx="4205288" cy="2755900"/>
        </p:xfrm>
        <a:graphic>
          <a:graphicData uri="http://schemas.openxmlformats.org/presentationml/2006/ole">
            <mc:AlternateContent xmlns:mc="http://schemas.openxmlformats.org/markup-compatibility/2006">
              <mc:Choice xmlns:v="urn:schemas-microsoft-com:vml" Requires="v">
                <p:oleObj spid="_x0000_s22575" name="VISIO" r:id="rId13" imgW="2325511" imgH="1524000" progId="Visio.Drawing.6">
                  <p:embed/>
                </p:oleObj>
              </mc:Choice>
              <mc:Fallback>
                <p:oleObj name="VISIO" r:id="rId13" imgW="2325511" imgH="1524000" progId="Visio.Drawing.6">
                  <p:embed/>
                  <p:pic>
                    <p:nvPicPr>
                      <p:cNvPr id="29" name="Object 2"/>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1219200" y="914400"/>
                        <a:ext cx="4205288" cy="27559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oleObj>
              </mc:Fallback>
            </mc:AlternateContent>
          </a:graphicData>
        </a:graphic>
      </p:graphicFrame>
      <p:sp>
        <p:nvSpPr>
          <p:cNvPr id="32" name="Rectangle 2"/>
          <p:cNvSpPr>
            <a:spLocks noChangeArrowheads="1"/>
          </p:cNvSpPr>
          <p:nvPr>
            <p:custDataLst>
              <p:tags r:id="rId4"/>
            </p:custDataLst>
          </p:nvPr>
        </p:nvSpPr>
        <p:spPr bwMode="auto">
          <a:xfrm>
            <a:off x="533400" y="1066800"/>
            <a:ext cx="8077200" cy="51816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marL="342900" indent="-342900">
              <a:spcBef>
                <a:spcPct val="20000"/>
              </a:spcBef>
            </a:pPr>
            <a:endParaRPr lang="en-US" sz="3200" dirty="0">
              <a:latin typeface="Calibri" pitchFamily="34" charset="0"/>
              <a:cs typeface="Arial" pitchFamily="34" charset="0"/>
            </a:endParaRPr>
          </a:p>
          <a:p>
            <a:pPr marL="342900" indent="-342900">
              <a:spcBef>
                <a:spcPct val="20000"/>
              </a:spcBef>
            </a:pPr>
            <a:endParaRPr lang="en-US" sz="3200" dirty="0">
              <a:latin typeface="Calibri" pitchFamily="34" charset="0"/>
              <a:cs typeface="Arial" pitchFamily="34" charset="0"/>
            </a:endParaRPr>
          </a:p>
          <a:p>
            <a:pPr marL="342900" indent="-342900">
              <a:spcBef>
                <a:spcPct val="20000"/>
              </a:spcBef>
            </a:pPr>
            <a:endParaRPr lang="en-US" sz="3200" dirty="0">
              <a:latin typeface="Calibri" pitchFamily="34" charset="0"/>
              <a:cs typeface="Arial" pitchFamily="34" charset="0"/>
            </a:endParaRPr>
          </a:p>
        </p:txBody>
      </p:sp>
      <p:sp>
        <p:nvSpPr>
          <p:cNvPr id="33" name="Rectangle 6"/>
          <p:cNvSpPr>
            <a:spLocks noChangeArrowheads="1"/>
          </p:cNvSpPr>
          <p:nvPr>
            <p:custDataLst>
              <p:tags r:id="rId5"/>
            </p:custDataLst>
          </p:nvPr>
        </p:nvSpPr>
        <p:spPr bwMode="auto">
          <a:xfrm>
            <a:off x="0" y="1977509"/>
            <a:ext cx="184731" cy="36933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nchor="ctr">
            <a:spAutoFit/>
          </a:bodyPr>
          <a:lstStyle/>
          <a:p>
            <a:endParaRPr lang="de-DE" dirty="0">
              <a:latin typeface="Calibri" pitchFamily="34" charset="0"/>
            </a:endParaRPr>
          </a:p>
        </p:txBody>
      </p:sp>
      <p:sp>
        <p:nvSpPr>
          <p:cNvPr id="35" name="Text Box 9"/>
          <p:cNvSpPr txBox="1">
            <a:spLocks noChangeArrowheads="1"/>
          </p:cNvSpPr>
          <p:nvPr>
            <p:custDataLst>
              <p:tags r:id="rId6"/>
            </p:custDataLst>
          </p:nvPr>
        </p:nvSpPr>
        <p:spPr bwMode="auto">
          <a:xfrm>
            <a:off x="1143000" y="3733800"/>
            <a:ext cx="4114800" cy="317009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2400">
                <a:solidFill>
                  <a:schemeClr val="tx1"/>
                </a:solidFill>
                <a:latin typeface="Verdana" pitchFamily="34" charset="0"/>
                <a:ea typeface="MS PGothic" pitchFamily="34" charset="-128"/>
              </a:defRPr>
            </a:lvl1pPr>
            <a:lvl2pPr marL="742950" indent="-285750">
              <a:defRPr sz="2400">
                <a:solidFill>
                  <a:schemeClr val="tx1"/>
                </a:solidFill>
                <a:latin typeface="Verdana" pitchFamily="34" charset="0"/>
                <a:ea typeface="MS PGothic" pitchFamily="34" charset="-128"/>
              </a:defRPr>
            </a:lvl2pPr>
            <a:lvl3pPr marL="1143000" indent="-228600">
              <a:defRPr sz="2400">
                <a:solidFill>
                  <a:schemeClr val="tx1"/>
                </a:solidFill>
                <a:latin typeface="Verdana" pitchFamily="34" charset="0"/>
                <a:ea typeface="MS PGothic" pitchFamily="34" charset="-128"/>
              </a:defRPr>
            </a:lvl3pPr>
            <a:lvl4pPr marL="1600200" indent="-228600">
              <a:defRPr sz="2400">
                <a:solidFill>
                  <a:schemeClr val="tx1"/>
                </a:solidFill>
                <a:latin typeface="Verdana" pitchFamily="34" charset="0"/>
                <a:ea typeface="MS PGothic" pitchFamily="34" charset="-128"/>
              </a:defRPr>
            </a:lvl4pPr>
            <a:lvl5pPr marL="2057400" indent="-228600">
              <a:defRPr sz="2400">
                <a:solidFill>
                  <a:schemeClr val="tx1"/>
                </a:solidFill>
                <a:latin typeface="Verdana" pitchFamily="34" charset="0"/>
                <a:ea typeface="MS PGothic" pitchFamily="34" charset="-128"/>
              </a:defRPr>
            </a:lvl5pPr>
            <a:lvl6pPr marL="2514600" indent="-228600" eaLnBrk="0" fontAlgn="base" hangingPunct="0">
              <a:spcBef>
                <a:spcPct val="0"/>
              </a:spcBef>
              <a:spcAft>
                <a:spcPct val="0"/>
              </a:spcAft>
              <a:defRPr sz="2400">
                <a:solidFill>
                  <a:schemeClr val="tx1"/>
                </a:solidFill>
                <a:latin typeface="Verdana" pitchFamily="34" charset="0"/>
                <a:ea typeface="MS PGothic" pitchFamily="34" charset="-128"/>
              </a:defRPr>
            </a:lvl6pPr>
            <a:lvl7pPr marL="2971800" indent="-228600" eaLnBrk="0" fontAlgn="base" hangingPunct="0">
              <a:spcBef>
                <a:spcPct val="0"/>
              </a:spcBef>
              <a:spcAft>
                <a:spcPct val="0"/>
              </a:spcAft>
              <a:defRPr sz="2400">
                <a:solidFill>
                  <a:schemeClr val="tx1"/>
                </a:solidFill>
                <a:latin typeface="Verdana" pitchFamily="34" charset="0"/>
                <a:ea typeface="MS PGothic" pitchFamily="34" charset="-128"/>
              </a:defRPr>
            </a:lvl7pPr>
            <a:lvl8pPr marL="3429000" indent="-228600" eaLnBrk="0" fontAlgn="base" hangingPunct="0">
              <a:spcBef>
                <a:spcPct val="0"/>
              </a:spcBef>
              <a:spcAft>
                <a:spcPct val="0"/>
              </a:spcAft>
              <a:defRPr sz="2400">
                <a:solidFill>
                  <a:schemeClr val="tx1"/>
                </a:solidFill>
                <a:latin typeface="Verdana" pitchFamily="34" charset="0"/>
                <a:ea typeface="MS PGothic" pitchFamily="34" charset="-128"/>
              </a:defRPr>
            </a:lvl8pPr>
            <a:lvl9pPr marL="3886200" indent="-228600" eaLnBrk="0" fontAlgn="base" hangingPunct="0">
              <a:spcBef>
                <a:spcPct val="0"/>
              </a:spcBef>
              <a:spcAft>
                <a:spcPct val="0"/>
              </a:spcAft>
              <a:defRPr sz="2400">
                <a:solidFill>
                  <a:schemeClr val="tx1"/>
                </a:solidFill>
                <a:latin typeface="Verdana" pitchFamily="34" charset="0"/>
                <a:ea typeface="MS PGothic" pitchFamily="34" charset="-128"/>
              </a:defRPr>
            </a:lvl9pPr>
          </a:lstStyle>
          <a:p>
            <a:pPr>
              <a:spcBef>
                <a:spcPct val="50000"/>
              </a:spcBef>
            </a:pPr>
            <a:r>
              <a:rPr lang="en-US" sz="2000" b="1" i="1" dirty="0" err="1">
                <a:latin typeface="Calibri" pitchFamily="34" charset="0"/>
              </a:rPr>
              <a:t>t</a:t>
            </a:r>
            <a:r>
              <a:rPr lang="en-US" sz="2000" b="1" i="1" baseline="-25000" dirty="0" err="1">
                <a:latin typeface="Calibri" pitchFamily="34" charset="0"/>
              </a:rPr>
              <a:t>pd</a:t>
            </a:r>
            <a:r>
              <a:rPr lang="en-US" sz="2000" b="1" dirty="0">
                <a:latin typeface="Calibri" pitchFamily="34" charset="0"/>
              </a:rPr>
              <a:t> = 3 x 35 </a:t>
            </a:r>
            <a:r>
              <a:rPr lang="en-US" sz="2000" b="1" dirty="0" err="1">
                <a:latin typeface="Calibri" pitchFamily="34" charset="0"/>
              </a:rPr>
              <a:t>ps</a:t>
            </a:r>
            <a:r>
              <a:rPr lang="en-US" sz="2000" b="1" dirty="0">
                <a:latin typeface="Calibri" pitchFamily="34" charset="0"/>
              </a:rPr>
              <a:t> = 105 </a:t>
            </a:r>
            <a:r>
              <a:rPr lang="en-US" sz="2000" b="1" dirty="0" err="1">
                <a:latin typeface="Calibri" pitchFamily="34" charset="0"/>
              </a:rPr>
              <a:t>ps</a:t>
            </a:r>
            <a:endParaRPr lang="en-US" sz="2000" b="1" dirty="0">
              <a:latin typeface="Calibri" pitchFamily="34" charset="0"/>
            </a:endParaRPr>
          </a:p>
          <a:p>
            <a:pPr>
              <a:spcBef>
                <a:spcPct val="50000"/>
              </a:spcBef>
            </a:pPr>
            <a:r>
              <a:rPr lang="en-US" sz="2000" b="1" i="1" dirty="0" err="1">
                <a:latin typeface="Calibri" pitchFamily="34" charset="0"/>
              </a:rPr>
              <a:t>t</a:t>
            </a:r>
            <a:r>
              <a:rPr lang="en-US" sz="2000" b="1" i="1" baseline="-25000" dirty="0" err="1">
                <a:latin typeface="Calibri" pitchFamily="34" charset="0"/>
              </a:rPr>
              <a:t>cd</a:t>
            </a:r>
            <a:r>
              <a:rPr lang="en-US" sz="2000" b="1" dirty="0">
                <a:latin typeface="Calibri" pitchFamily="34" charset="0"/>
              </a:rPr>
              <a:t> = 25 </a:t>
            </a:r>
            <a:r>
              <a:rPr lang="en-US" sz="2000" b="1" dirty="0" err="1">
                <a:latin typeface="Calibri" pitchFamily="34" charset="0"/>
              </a:rPr>
              <a:t>ps</a:t>
            </a:r>
            <a:endParaRPr lang="en-US" sz="2000" b="1" dirty="0">
              <a:latin typeface="Calibri" pitchFamily="34" charset="0"/>
            </a:endParaRPr>
          </a:p>
          <a:p>
            <a:pPr>
              <a:spcBef>
                <a:spcPct val="50000"/>
              </a:spcBef>
            </a:pPr>
            <a:r>
              <a:rPr lang="en-US" sz="2000" b="1" dirty="0">
                <a:solidFill>
                  <a:srgbClr val="0432FF"/>
                </a:solidFill>
                <a:latin typeface="Calibri" pitchFamily="34" charset="0"/>
              </a:rPr>
              <a:t>Check setup time constraints:</a:t>
            </a:r>
          </a:p>
          <a:p>
            <a:pPr>
              <a:spcBef>
                <a:spcPct val="50000"/>
              </a:spcBef>
            </a:pPr>
            <a:r>
              <a:rPr lang="en-US" sz="2000" b="1" i="1" dirty="0">
                <a:latin typeface="Calibri" pitchFamily="34" charset="0"/>
              </a:rPr>
              <a:t> T</a:t>
            </a:r>
            <a:r>
              <a:rPr lang="en-US" sz="2000" b="1" i="1" baseline="-25000" dirty="0">
                <a:latin typeface="Calibri" pitchFamily="34" charset="0"/>
              </a:rPr>
              <a:t>c</a:t>
            </a:r>
            <a:r>
              <a:rPr lang="en-US" sz="2000" b="1" dirty="0">
                <a:latin typeface="Calibri" pitchFamily="34" charset="0"/>
              </a:rPr>
              <a:t> </a:t>
            </a:r>
            <a:r>
              <a:rPr lang="en-US" sz="2000" b="1" dirty="0">
                <a:latin typeface="Calibri" pitchFamily="34" charset="0"/>
                <a:cs typeface="Arial" pitchFamily="34" charset="0"/>
              </a:rPr>
              <a:t>&gt;</a:t>
            </a:r>
            <a:r>
              <a:rPr lang="en-US" sz="2000" b="1" dirty="0">
                <a:solidFill>
                  <a:srgbClr val="FF0000"/>
                </a:solidFill>
                <a:latin typeface="Calibri" pitchFamily="34" charset="0"/>
              </a:rPr>
              <a:t> </a:t>
            </a:r>
            <a:r>
              <a:rPr lang="en-US" sz="2000" b="1" dirty="0" err="1">
                <a:latin typeface="Calibri" pitchFamily="34" charset="0"/>
              </a:rPr>
              <a:t>t</a:t>
            </a:r>
            <a:r>
              <a:rPr lang="en-US" sz="2000" b="1" baseline="-25000" dirty="0" err="1">
                <a:latin typeface="Calibri" pitchFamily="34" charset="0"/>
              </a:rPr>
              <a:t>pcq</a:t>
            </a:r>
            <a:r>
              <a:rPr lang="en-US" sz="2000" b="1" dirty="0">
                <a:latin typeface="Calibri" pitchFamily="34" charset="0"/>
              </a:rPr>
              <a:t> + </a:t>
            </a:r>
            <a:r>
              <a:rPr lang="en-US" sz="2000" b="1" dirty="0" err="1">
                <a:latin typeface="Calibri" pitchFamily="34" charset="0"/>
              </a:rPr>
              <a:t>t</a:t>
            </a:r>
            <a:r>
              <a:rPr lang="en-US" sz="2000" b="1" baseline="-25000" dirty="0" err="1">
                <a:latin typeface="Calibri" pitchFamily="34" charset="0"/>
              </a:rPr>
              <a:t>pd</a:t>
            </a:r>
            <a:r>
              <a:rPr lang="en-US" sz="2000" b="1" dirty="0">
                <a:latin typeface="Calibri" pitchFamily="34" charset="0"/>
              </a:rPr>
              <a:t> + </a:t>
            </a:r>
            <a:r>
              <a:rPr lang="en-US" sz="2000" b="1" dirty="0" err="1">
                <a:latin typeface="Calibri" pitchFamily="34" charset="0"/>
              </a:rPr>
              <a:t>t</a:t>
            </a:r>
            <a:r>
              <a:rPr lang="en-US" sz="2000" b="1" baseline="-25000" dirty="0" err="1">
                <a:latin typeface="Calibri" pitchFamily="34" charset="0"/>
              </a:rPr>
              <a:t>setup</a:t>
            </a:r>
            <a:endParaRPr lang="en-US" sz="2000" b="1" i="1" dirty="0">
              <a:latin typeface="Calibri" pitchFamily="34" charset="0"/>
            </a:endParaRPr>
          </a:p>
          <a:p>
            <a:pPr>
              <a:spcBef>
                <a:spcPct val="50000"/>
              </a:spcBef>
            </a:pPr>
            <a:r>
              <a:rPr lang="en-US" sz="2000" b="1" i="1" dirty="0">
                <a:latin typeface="Calibri" pitchFamily="34" charset="0"/>
              </a:rPr>
              <a:t> T</a:t>
            </a:r>
            <a:r>
              <a:rPr lang="en-US" sz="2000" b="1" i="1" baseline="-25000" dirty="0">
                <a:latin typeface="Calibri" pitchFamily="34" charset="0"/>
              </a:rPr>
              <a:t>c</a:t>
            </a:r>
            <a:r>
              <a:rPr lang="en-US" sz="2000" b="1" dirty="0">
                <a:latin typeface="Calibri" pitchFamily="34" charset="0"/>
              </a:rPr>
              <a:t> </a:t>
            </a:r>
            <a:r>
              <a:rPr lang="en-US" sz="2000" b="1" dirty="0">
                <a:latin typeface="Calibri" pitchFamily="34" charset="0"/>
                <a:cs typeface="Arial" pitchFamily="34" charset="0"/>
              </a:rPr>
              <a:t>&gt; (50 + 105 + 60) </a:t>
            </a:r>
            <a:r>
              <a:rPr lang="en-US" sz="2000" b="1" dirty="0" err="1">
                <a:latin typeface="Calibri" pitchFamily="34" charset="0"/>
                <a:cs typeface="Arial" pitchFamily="34" charset="0"/>
              </a:rPr>
              <a:t>ps</a:t>
            </a:r>
            <a:r>
              <a:rPr lang="en-US" sz="2000" b="1" dirty="0">
                <a:latin typeface="Calibri" pitchFamily="34" charset="0"/>
                <a:cs typeface="Arial" pitchFamily="34" charset="0"/>
              </a:rPr>
              <a:t> = 215 </a:t>
            </a:r>
            <a:r>
              <a:rPr lang="en-US" sz="2000" b="1" dirty="0" err="1">
                <a:latin typeface="Calibri" pitchFamily="34" charset="0"/>
                <a:cs typeface="Arial" pitchFamily="34" charset="0"/>
              </a:rPr>
              <a:t>ps</a:t>
            </a:r>
            <a:endParaRPr lang="en-US" sz="2000" b="1" dirty="0">
              <a:latin typeface="Calibri" pitchFamily="34" charset="0"/>
              <a:cs typeface="Arial" pitchFamily="34" charset="0"/>
            </a:endParaRPr>
          </a:p>
          <a:p>
            <a:pPr>
              <a:spcBef>
                <a:spcPct val="50000"/>
              </a:spcBef>
            </a:pPr>
            <a:r>
              <a:rPr lang="en-US" sz="2000" b="1" dirty="0">
                <a:latin typeface="Calibri" pitchFamily="34" charset="0"/>
                <a:cs typeface="Arial" pitchFamily="34" charset="0"/>
              </a:rPr>
              <a:t> </a:t>
            </a:r>
            <a:r>
              <a:rPr lang="en-US" sz="2000" b="1" i="1" dirty="0" err="1">
                <a:latin typeface="Calibri" pitchFamily="34" charset="0"/>
                <a:cs typeface="Arial" pitchFamily="34" charset="0"/>
              </a:rPr>
              <a:t>f</a:t>
            </a:r>
            <a:r>
              <a:rPr lang="en-US" sz="2000" b="1" i="1" baseline="-25000" dirty="0" err="1">
                <a:latin typeface="Calibri" pitchFamily="34" charset="0"/>
                <a:cs typeface="Arial" pitchFamily="34" charset="0"/>
              </a:rPr>
              <a:t>max</a:t>
            </a:r>
            <a:r>
              <a:rPr lang="en-US" sz="2000" b="1" dirty="0">
                <a:latin typeface="Calibri" pitchFamily="34" charset="0"/>
                <a:cs typeface="Arial" pitchFamily="34" charset="0"/>
              </a:rPr>
              <a:t> = 1/</a:t>
            </a:r>
            <a:r>
              <a:rPr lang="en-US" sz="2000" b="1" i="1" dirty="0">
                <a:latin typeface="Calibri" pitchFamily="34" charset="0"/>
                <a:cs typeface="Arial" pitchFamily="34" charset="0"/>
              </a:rPr>
              <a:t>T</a:t>
            </a:r>
            <a:r>
              <a:rPr lang="en-US" sz="2000" b="1" i="1" baseline="-25000" dirty="0">
                <a:latin typeface="Calibri" pitchFamily="34" charset="0"/>
                <a:cs typeface="Arial" pitchFamily="34" charset="0"/>
              </a:rPr>
              <a:t>c</a:t>
            </a:r>
            <a:r>
              <a:rPr lang="en-US" sz="2000" b="1" dirty="0">
                <a:latin typeface="Calibri" pitchFamily="34" charset="0"/>
                <a:cs typeface="Arial" pitchFamily="34" charset="0"/>
              </a:rPr>
              <a:t> = 4.65 GHz</a:t>
            </a:r>
          </a:p>
          <a:p>
            <a:pPr>
              <a:spcBef>
                <a:spcPct val="50000"/>
              </a:spcBef>
            </a:pPr>
            <a:endParaRPr lang="en-US" sz="2000" b="1" dirty="0">
              <a:latin typeface="Calibri" pitchFamily="34" charset="0"/>
              <a:cs typeface="Arial" pitchFamily="34" charset="0"/>
            </a:endParaRPr>
          </a:p>
        </p:txBody>
      </p:sp>
      <p:sp>
        <p:nvSpPr>
          <p:cNvPr id="36" name="Text Box 10"/>
          <p:cNvSpPr txBox="1">
            <a:spLocks noChangeArrowheads="1"/>
          </p:cNvSpPr>
          <p:nvPr>
            <p:custDataLst>
              <p:tags r:id="rId7"/>
            </p:custDataLst>
          </p:nvPr>
        </p:nvSpPr>
        <p:spPr bwMode="auto">
          <a:xfrm>
            <a:off x="5181600" y="4645025"/>
            <a:ext cx="3581400" cy="132343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2400">
                <a:solidFill>
                  <a:schemeClr val="tx1"/>
                </a:solidFill>
                <a:latin typeface="Verdana" pitchFamily="34" charset="0"/>
                <a:ea typeface="MS PGothic" pitchFamily="34" charset="-128"/>
              </a:defRPr>
            </a:lvl1pPr>
            <a:lvl2pPr marL="742950" indent="-285750">
              <a:defRPr sz="2400">
                <a:solidFill>
                  <a:schemeClr val="tx1"/>
                </a:solidFill>
                <a:latin typeface="Verdana" pitchFamily="34" charset="0"/>
                <a:ea typeface="MS PGothic" pitchFamily="34" charset="-128"/>
              </a:defRPr>
            </a:lvl2pPr>
            <a:lvl3pPr marL="1143000" indent="-228600">
              <a:defRPr sz="2400">
                <a:solidFill>
                  <a:schemeClr val="tx1"/>
                </a:solidFill>
                <a:latin typeface="Verdana" pitchFamily="34" charset="0"/>
                <a:ea typeface="MS PGothic" pitchFamily="34" charset="-128"/>
              </a:defRPr>
            </a:lvl3pPr>
            <a:lvl4pPr marL="1600200" indent="-228600">
              <a:defRPr sz="2400">
                <a:solidFill>
                  <a:schemeClr val="tx1"/>
                </a:solidFill>
                <a:latin typeface="Verdana" pitchFamily="34" charset="0"/>
                <a:ea typeface="MS PGothic" pitchFamily="34" charset="-128"/>
              </a:defRPr>
            </a:lvl4pPr>
            <a:lvl5pPr marL="2057400" indent="-228600">
              <a:defRPr sz="2400">
                <a:solidFill>
                  <a:schemeClr val="tx1"/>
                </a:solidFill>
                <a:latin typeface="Verdana" pitchFamily="34" charset="0"/>
                <a:ea typeface="MS PGothic" pitchFamily="34" charset="-128"/>
              </a:defRPr>
            </a:lvl5pPr>
            <a:lvl6pPr marL="2514600" indent="-228600" eaLnBrk="0" fontAlgn="base" hangingPunct="0">
              <a:spcBef>
                <a:spcPct val="0"/>
              </a:spcBef>
              <a:spcAft>
                <a:spcPct val="0"/>
              </a:spcAft>
              <a:defRPr sz="2400">
                <a:solidFill>
                  <a:schemeClr val="tx1"/>
                </a:solidFill>
                <a:latin typeface="Verdana" pitchFamily="34" charset="0"/>
                <a:ea typeface="MS PGothic" pitchFamily="34" charset="-128"/>
              </a:defRPr>
            </a:lvl6pPr>
            <a:lvl7pPr marL="2971800" indent="-228600" eaLnBrk="0" fontAlgn="base" hangingPunct="0">
              <a:spcBef>
                <a:spcPct val="0"/>
              </a:spcBef>
              <a:spcAft>
                <a:spcPct val="0"/>
              </a:spcAft>
              <a:defRPr sz="2400">
                <a:solidFill>
                  <a:schemeClr val="tx1"/>
                </a:solidFill>
                <a:latin typeface="Verdana" pitchFamily="34" charset="0"/>
                <a:ea typeface="MS PGothic" pitchFamily="34" charset="-128"/>
              </a:defRPr>
            </a:lvl7pPr>
            <a:lvl8pPr marL="3429000" indent="-228600" eaLnBrk="0" fontAlgn="base" hangingPunct="0">
              <a:spcBef>
                <a:spcPct val="0"/>
              </a:spcBef>
              <a:spcAft>
                <a:spcPct val="0"/>
              </a:spcAft>
              <a:defRPr sz="2400">
                <a:solidFill>
                  <a:schemeClr val="tx1"/>
                </a:solidFill>
                <a:latin typeface="Verdana" pitchFamily="34" charset="0"/>
                <a:ea typeface="MS PGothic" pitchFamily="34" charset="-128"/>
              </a:defRPr>
            </a:lvl8pPr>
            <a:lvl9pPr marL="3886200" indent="-228600" eaLnBrk="0" fontAlgn="base" hangingPunct="0">
              <a:spcBef>
                <a:spcPct val="0"/>
              </a:spcBef>
              <a:spcAft>
                <a:spcPct val="0"/>
              </a:spcAft>
              <a:defRPr sz="2400">
                <a:solidFill>
                  <a:schemeClr val="tx1"/>
                </a:solidFill>
                <a:latin typeface="Verdana" pitchFamily="34" charset="0"/>
                <a:ea typeface="MS PGothic" pitchFamily="34" charset="-128"/>
              </a:defRPr>
            </a:lvl9pPr>
          </a:lstStyle>
          <a:p>
            <a:pPr>
              <a:spcBef>
                <a:spcPct val="50000"/>
              </a:spcBef>
            </a:pPr>
            <a:r>
              <a:rPr lang="en-US" sz="2000" b="1" dirty="0">
                <a:solidFill>
                  <a:srgbClr val="0432FF"/>
                </a:solidFill>
                <a:latin typeface="Calibri" pitchFamily="34" charset="0"/>
              </a:rPr>
              <a:t>Check hold time constraints:</a:t>
            </a:r>
          </a:p>
          <a:p>
            <a:pPr>
              <a:spcBef>
                <a:spcPct val="50000"/>
              </a:spcBef>
            </a:pPr>
            <a:r>
              <a:rPr lang="en-US" sz="2000" b="1" i="1" dirty="0">
                <a:latin typeface="Calibri" pitchFamily="34" charset="0"/>
              </a:rPr>
              <a:t> </a:t>
            </a:r>
            <a:r>
              <a:rPr lang="en-US" sz="2000" b="1" i="1" dirty="0" err="1">
                <a:latin typeface="Calibri" pitchFamily="34" charset="0"/>
              </a:rPr>
              <a:t>t</a:t>
            </a:r>
            <a:r>
              <a:rPr lang="en-US" sz="2000" b="1" baseline="-25000" dirty="0" err="1">
                <a:latin typeface="Calibri" pitchFamily="34" charset="0"/>
              </a:rPr>
              <a:t>ccq</a:t>
            </a:r>
            <a:r>
              <a:rPr lang="en-US" sz="2000" b="1" dirty="0">
                <a:latin typeface="Calibri" pitchFamily="34" charset="0"/>
              </a:rPr>
              <a:t> + </a:t>
            </a:r>
            <a:r>
              <a:rPr lang="en-US" sz="2000" b="1" i="1" dirty="0" err="1">
                <a:latin typeface="Calibri" pitchFamily="34" charset="0"/>
              </a:rPr>
              <a:t>t</a:t>
            </a:r>
            <a:r>
              <a:rPr lang="en-US" sz="2000" b="1" i="1" baseline="-25000" dirty="0" err="1">
                <a:latin typeface="Calibri" pitchFamily="34" charset="0"/>
              </a:rPr>
              <a:t>cd</a:t>
            </a:r>
            <a:r>
              <a:rPr lang="en-US" sz="2000" b="1" dirty="0">
                <a:latin typeface="Calibri" pitchFamily="34" charset="0"/>
              </a:rPr>
              <a:t> &gt; </a:t>
            </a:r>
            <a:r>
              <a:rPr lang="en-US" sz="2000" b="1" i="1" dirty="0" err="1">
                <a:latin typeface="Calibri" pitchFamily="34" charset="0"/>
              </a:rPr>
              <a:t>t</a:t>
            </a:r>
            <a:r>
              <a:rPr lang="en-US" sz="2000" b="1" baseline="-25000" dirty="0" err="1">
                <a:latin typeface="Calibri" pitchFamily="34" charset="0"/>
              </a:rPr>
              <a:t>hold</a:t>
            </a:r>
            <a:r>
              <a:rPr lang="en-US" sz="2000" b="1" dirty="0">
                <a:latin typeface="Calibri" pitchFamily="34" charset="0"/>
              </a:rPr>
              <a:t> ?</a:t>
            </a:r>
          </a:p>
          <a:p>
            <a:pPr>
              <a:spcBef>
                <a:spcPct val="50000"/>
              </a:spcBef>
            </a:pPr>
            <a:r>
              <a:rPr lang="en-US" sz="2000" b="1" dirty="0">
                <a:latin typeface="Calibri" pitchFamily="34" charset="0"/>
              </a:rPr>
              <a:t> </a:t>
            </a:r>
            <a:r>
              <a:rPr lang="en-US" sz="2000" b="1" dirty="0">
                <a:solidFill>
                  <a:srgbClr val="FF0000"/>
                </a:solidFill>
                <a:latin typeface="Calibri" pitchFamily="34" charset="0"/>
              </a:rPr>
              <a:t>(30 + 25) </a:t>
            </a:r>
            <a:r>
              <a:rPr lang="en-US" sz="2000" b="1" dirty="0" err="1">
                <a:solidFill>
                  <a:srgbClr val="FF0000"/>
                </a:solidFill>
                <a:latin typeface="Calibri" pitchFamily="34" charset="0"/>
              </a:rPr>
              <a:t>ps</a:t>
            </a:r>
            <a:r>
              <a:rPr lang="en-US" sz="2000" b="1" dirty="0">
                <a:solidFill>
                  <a:srgbClr val="FF0000"/>
                </a:solidFill>
                <a:latin typeface="Calibri" pitchFamily="34" charset="0"/>
              </a:rPr>
              <a:t> &gt; 70 </a:t>
            </a:r>
            <a:r>
              <a:rPr lang="en-US" sz="2000" b="1" dirty="0" err="1">
                <a:solidFill>
                  <a:srgbClr val="FF0000"/>
                </a:solidFill>
                <a:latin typeface="Calibri" pitchFamily="34" charset="0"/>
              </a:rPr>
              <a:t>ps</a:t>
            </a:r>
            <a:r>
              <a:rPr lang="en-US" sz="2000" b="1" dirty="0">
                <a:solidFill>
                  <a:srgbClr val="FF0000"/>
                </a:solidFill>
                <a:latin typeface="Calibri" pitchFamily="34" charset="0"/>
              </a:rPr>
              <a:t> ? </a:t>
            </a:r>
          </a:p>
        </p:txBody>
      </p:sp>
      <p:graphicFrame>
        <p:nvGraphicFramePr>
          <p:cNvPr id="37" name="Object 3"/>
          <p:cNvGraphicFramePr>
            <a:graphicFrameLocks noChangeAspect="1"/>
          </p:cNvGraphicFramePr>
          <p:nvPr>
            <p:custDataLst>
              <p:tags r:id="rId8"/>
            </p:custDataLst>
            <p:extLst>
              <p:ext uri="{D42A27DB-BD31-4B8C-83A1-F6EECF244321}">
                <p14:modId xmlns:p14="http://schemas.microsoft.com/office/powerpoint/2010/main" val="713721450"/>
              </p:ext>
            </p:extLst>
          </p:nvPr>
        </p:nvGraphicFramePr>
        <p:xfrm>
          <a:off x="6096000" y="3535363"/>
          <a:ext cx="150813" cy="731837"/>
        </p:xfrm>
        <a:graphic>
          <a:graphicData uri="http://schemas.openxmlformats.org/presentationml/2006/ole">
            <mc:AlternateContent xmlns:mc="http://schemas.openxmlformats.org/markup-compatibility/2006">
              <mc:Choice xmlns:v="urn:schemas-microsoft-com:vml" Requires="v">
                <p:oleObj spid="_x0000_s22576" name="VISIO" r:id="rId15" imgW="103805" imgH="503760" progId="Visio.Drawing.6">
                  <p:embed/>
                </p:oleObj>
              </mc:Choice>
              <mc:Fallback>
                <p:oleObj name="VISIO" r:id="rId15" imgW="103805" imgH="503760" progId="Visio.Drawing.6">
                  <p:embed/>
                  <p:pic>
                    <p:nvPicPr>
                      <p:cNvPr id="37" name="Object 3"/>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6096000" y="3535363"/>
                        <a:ext cx="150813" cy="73183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alpha val="74997"/>
                                </a:schemeClr>
                              </a:outerShdw>
                            </a:effectLst>
                          </a14:hiddenEffects>
                        </a:ext>
                      </a:extLst>
                    </p:spPr>
                  </p:pic>
                </p:oleObj>
              </mc:Fallback>
            </mc:AlternateContent>
          </a:graphicData>
        </a:graphic>
      </p:graphicFrame>
      <p:graphicFrame>
        <p:nvGraphicFramePr>
          <p:cNvPr id="38" name="Object 4"/>
          <p:cNvGraphicFramePr>
            <a:graphicFrameLocks noChangeAspect="1"/>
          </p:cNvGraphicFramePr>
          <p:nvPr>
            <p:custDataLst>
              <p:tags r:id="rId9"/>
            </p:custDataLst>
            <p:extLst>
              <p:ext uri="{D42A27DB-BD31-4B8C-83A1-F6EECF244321}">
                <p14:modId xmlns:p14="http://schemas.microsoft.com/office/powerpoint/2010/main" val="3148200798"/>
              </p:ext>
            </p:extLst>
          </p:nvPr>
        </p:nvGraphicFramePr>
        <p:xfrm>
          <a:off x="5715000" y="3276600"/>
          <a:ext cx="495300" cy="1157288"/>
        </p:xfrm>
        <a:graphic>
          <a:graphicData uri="http://schemas.openxmlformats.org/presentationml/2006/ole">
            <mc:AlternateContent xmlns:mc="http://schemas.openxmlformats.org/markup-compatibility/2006">
              <mc:Choice xmlns:v="urn:schemas-microsoft-com:vml" Requires="v">
                <p:oleObj spid="_x0000_s22577" name="VISIO" r:id="rId17" imgW="256888" imgH="600935" progId="Visio.Drawing.6">
                  <p:embed/>
                </p:oleObj>
              </mc:Choice>
              <mc:Fallback>
                <p:oleObj name="VISIO" r:id="rId17" imgW="256888" imgH="600935" progId="Visio.Drawing.6">
                  <p:embed/>
                  <p:pic>
                    <p:nvPicPr>
                      <p:cNvPr id="38" name="Object 4"/>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5715000" y="3276600"/>
                        <a:ext cx="495300" cy="115728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alpha val="74997"/>
                                </a:schemeClr>
                              </a:outerShdw>
                            </a:effectLst>
                          </a14:hiddenEffects>
                        </a:ext>
                      </a:extLst>
                    </p:spPr>
                  </p:pic>
                </p:oleObj>
              </mc:Fallback>
            </mc:AlternateContent>
          </a:graphicData>
        </a:graphic>
      </p:graphicFrame>
      <p:sp>
        <p:nvSpPr>
          <p:cNvPr id="39" name="Text Box 7"/>
          <p:cNvSpPr txBox="1">
            <a:spLocks noChangeArrowheads="1"/>
          </p:cNvSpPr>
          <p:nvPr>
            <p:custDataLst>
              <p:tags r:id="rId10"/>
            </p:custDataLst>
          </p:nvPr>
        </p:nvSpPr>
        <p:spPr bwMode="auto">
          <a:xfrm>
            <a:off x="5257800" y="1066800"/>
            <a:ext cx="3581400" cy="323165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2400">
                <a:solidFill>
                  <a:schemeClr val="tx1"/>
                </a:solidFill>
                <a:latin typeface="Verdana" pitchFamily="34" charset="0"/>
                <a:ea typeface="MS PGothic" pitchFamily="34" charset="-128"/>
              </a:defRPr>
            </a:lvl1pPr>
            <a:lvl2pPr marL="742950" indent="-285750">
              <a:defRPr sz="2400">
                <a:solidFill>
                  <a:schemeClr val="tx1"/>
                </a:solidFill>
                <a:latin typeface="Verdana" pitchFamily="34" charset="0"/>
                <a:ea typeface="MS PGothic" pitchFamily="34" charset="-128"/>
              </a:defRPr>
            </a:lvl2pPr>
            <a:lvl3pPr marL="1143000" indent="-228600">
              <a:defRPr sz="2400">
                <a:solidFill>
                  <a:schemeClr val="tx1"/>
                </a:solidFill>
                <a:latin typeface="Verdana" pitchFamily="34" charset="0"/>
                <a:ea typeface="MS PGothic" pitchFamily="34" charset="-128"/>
              </a:defRPr>
            </a:lvl3pPr>
            <a:lvl4pPr marL="1600200" indent="-228600">
              <a:defRPr sz="2400">
                <a:solidFill>
                  <a:schemeClr val="tx1"/>
                </a:solidFill>
                <a:latin typeface="Verdana" pitchFamily="34" charset="0"/>
                <a:ea typeface="MS PGothic" pitchFamily="34" charset="-128"/>
              </a:defRPr>
            </a:lvl4pPr>
            <a:lvl5pPr marL="2057400" indent="-228600">
              <a:defRPr sz="2400">
                <a:solidFill>
                  <a:schemeClr val="tx1"/>
                </a:solidFill>
                <a:latin typeface="Verdana" pitchFamily="34" charset="0"/>
                <a:ea typeface="MS PGothic" pitchFamily="34" charset="-128"/>
              </a:defRPr>
            </a:lvl5pPr>
            <a:lvl6pPr marL="2514600" indent="-228600" eaLnBrk="0" fontAlgn="base" hangingPunct="0">
              <a:spcBef>
                <a:spcPct val="0"/>
              </a:spcBef>
              <a:spcAft>
                <a:spcPct val="0"/>
              </a:spcAft>
              <a:defRPr sz="2400">
                <a:solidFill>
                  <a:schemeClr val="tx1"/>
                </a:solidFill>
                <a:latin typeface="Verdana" pitchFamily="34" charset="0"/>
                <a:ea typeface="MS PGothic" pitchFamily="34" charset="-128"/>
              </a:defRPr>
            </a:lvl6pPr>
            <a:lvl7pPr marL="2971800" indent="-228600" eaLnBrk="0" fontAlgn="base" hangingPunct="0">
              <a:spcBef>
                <a:spcPct val="0"/>
              </a:spcBef>
              <a:spcAft>
                <a:spcPct val="0"/>
              </a:spcAft>
              <a:defRPr sz="2400">
                <a:solidFill>
                  <a:schemeClr val="tx1"/>
                </a:solidFill>
                <a:latin typeface="Verdana" pitchFamily="34" charset="0"/>
                <a:ea typeface="MS PGothic" pitchFamily="34" charset="-128"/>
              </a:defRPr>
            </a:lvl7pPr>
            <a:lvl8pPr marL="3429000" indent="-228600" eaLnBrk="0" fontAlgn="base" hangingPunct="0">
              <a:spcBef>
                <a:spcPct val="0"/>
              </a:spcBef>
              <a:spcAft>
                <a:spcPct val="0"/>
              </a:spcAft>
              <a:defRPr sz="2400">
                <a:solidFill>
                  <a:schemeClr val="tx1"/>
                </a:solidFill>
                <a:latin typeface="Verdana" pitchFamily="34" charset="0"/>
                <a:ea typeface="MS PGothic" pitchFamily="34" charset="-128"/>
              </a:defRPr>
            </a:lvl8pPr>
            <a:lvl9pPr marL="3886200" indent="-228600" eaLnBrk="0" fontAlgn="base" hangingPunct="0">
              <a:spcBef>
                <a:spcPct val="0"/>
              </a:spcBef>
              <a:spcAft>
                <a:spcPct val="0"/>
              </a:spcAft>
              <a:defRPr sz="2400">
                <a:solidFill>
                  <a:schemeClr val="tx1"/>
                </a:solidFill>
                <a:latin typeface="Verdana" pitchFamily="34" charset="0"/>
                <a:ea typeface="MS PGothic" pitchFamily="34" charset="-128"/>
              </a:defRPr>
            </a:lvl9pPr>
          </a:lstStyle>
          <a:p>
            <a:pPr>
              <a:spcBef>
                <a:spcPct val="50000"/>
              </a:spcBef>
            </a:pPr>
            <a:r>
              <a:rPr lang="en-US" b="1" dirty="0">
                <a:latin typeface="Calibri" pitchFamily="34" charset="0"/>
              </a:rPr>
              <a:t>Timing Characteristics</a:t>
            </a:r>
          </a:p>
          <a:p>
            <a:pPr>
              <a:spcBef>
                <a:spcPct val="50000"/>
              </a:spcBef>
            </a:pPr>
            <a:r>
              <a:rPr lang="en-US" sz="1800" i="1" dirty="0">
                <a:latin typeface="Calibri" pitchFamily="34" charset="0"/>
              </a:rPr>
              <a:t>	</a:t>
            </a:r>
            <a:r>
              <a:rPr lang="en-US" sz="2000" b="1" i="1" dirty="0" err="1">
                <a:latin typeface="Calibri" pitchFamily="34" charset="0"/>
              </a:rPr>
              <a:t>t</a:t>
            </a:r>
            <a:r>
              <a:rPr lang="en-US" sz="2000" b="1" i="1" baseline="-25000" dirty="0" err="1">
                <a:latin typeface="Calibri" pitchFamily="34" charset="0"/>
              </a:rPr>
              <a:t>ccq</a:t>
            </a:r>
            <a:r>
              <a:rPr lang="en-US" sz="2000" b="1" dirty="0">
                <a:latin typeface="Calibri" pitchFamily="34" charset="0"/>
              </a:rPr>
              <a:t> 	= 30 </a:t>
            </a:r>
            <a:r>
              <a:rPr lang="en-US" sz="2000" b="1" dirty="0" err="1">
                <a:latin typeface="Calibri" pitchFamily="34" charset="0"/>
              </a:rPr>
              <a:t>ps</a:t>
            </a:r>
            <a:endParaRPr lang="en-US" sz="2000" b="1" dirty="0">
              <a:latin typeface="Calibri" pitchFamily="34" charset="0"/>
            </a:endParaRPr>
          </a:p>
          <a:p>
            <a:pPr>
              <a:spcBef>
                <a:spcPct val="50000"/>
              </a:spcBef>
            </a:pPr>
            <a:r>
              <a:rPr lang="en-US" sz="2000" b="1" i="1" dirty="0">
                <a:latin typeface="Calibri" pitchFamily="34" charset="0"/>
              </a:rPr>
              <a:t>	</a:t>
            </a:r>
            <a:r>
              <a:rPr lang="en-US" sz="2000" b="1" i="1" dirty="0" err="1">
                <a:latin typeface="Calibri" pitchFamily="34" charset="0"/>
              </a:rPr>
              <a:t>t</a:t>
            </a:r>
            <a:r>
              <a:rPr lang="en-US" sz="2000" b="1" i="1" baseline="-25000" dirty="0" err="1">
                <a:latin typeface="Calibri" pitchFamily="34" charset="0"/>
              </a:rPr>
              <a:t>pcq</a:t>
            </a:r>
            <a:r>
              <a:rPr lang="en-US" sz="2000" b="1" dirty="0">
                <a:latin typeface="Calibri" pitchFamily="34" charset="0"/>
              </a:rPr>
              <a:t> 	= 50 </a:t>
            </a:r>
            <a:r>
              <a:rPr lang="en-US" sz="2000" b="1" dirty="0" err="1">
                <a:latin typeface="Calibri" pitchFamily="34" charset="0"/>
              </a:rPr>
              <a:t>ps</a:t>
            </a:r>
            <a:endParaRPr lang="en-US" sz="2000" b="1" dirty="0">
              <a:latin typeface="Calibri" pitchFamily="34" charset="0"/>
            </a:endParaRPr>
          </a:p>
          <a:p>
            <a:pPr>
              <a:spcBef>
                <a:spcPct val="50000"/>
              </a:spcBef>
            </a:pPr>
            <a:r>
              <a:rPr lang="en-US" sz="2000" b="1" i="1" dirty="0">
                <a:latin typeface="Calibri" pitchFamily="34" charset="0"/>
              </a:rPr>
              <a:t>	</a:t>
            </a:r>
            <a:r>
              <a:rPr lang="en-US" sz="2000" b="1" i="1" dirty="0" err="1">
                <a:latin typeface="Calibri" pitchFamily="34" charset="0"/>
              </a:rPr>
              <a:t>t</a:t>
            </a:r>
            <a:r>
              <a:rPr lang="en-US" sz="2000" b="1" baseline="-25000" dirty="0" err="1">
                <a:latin typeface="Calibri" pitchFamily="34" charset="0"/>
              </a:rPr>
              <a:t>setup</a:t>
            </a:r>
            <a:r>
              <a:rPr lang="en-US" sz="2000" b="1" dirty="0">
                <a:latin typeface="Calibri" pitchFamily="34" charset="0"/>
              </a:rPr>
              <a:t> 	= 60 </a:t>
            </a:r>
            <a:r>
              <a:rPr lang="en-US" sz="2000" b="1" dirty="0" err="1">
                <a:latin typeface="Calibri" pitchFamily="34" charset="0"/>
              </a:rPr>
              <a:t>ps</a:t>
            </a:r>
            <a:endParaRPr lang="en-US" sz="2000" b="1" dirty="0">
              <a:latin typeface="Calibri" pitchFamily="34" charset="0"/>
            </a:endParaRPr>
          </a:p>
          <a:p>
            <a:pPr>
              <a:spcBef>
                <a:spcPct val="50000"/>
              </a:spcBef>
            </a:pPr>
            <a:r>
              <a:rPr lang="en-US" sz="2000" b="1" i="1" dirty="0">
                <a:latin typeface="Calibri" pitchFamily="34" charset="0"/>
              </a:rPr>
              <a:t>	</a:t>
            </a:r>
            <a:r>
              <a:rPr lang="en-US" sz="2000" b="1" i="1" dirty="0" err="1">
                <a:latin typeface="Calibri" pitchFamily="34" charset="0"/>
              </a:rPr>
              <a:t>t</a:t>
            </a:r>
            <a:r>
              <a:rPr lang="en-US" sz="2000" b="1" baseline="-25000" dirty="0" err="1">
                <a:latin typeface="Calibri" pitchFamily="34" charset="0"/>
              </a:rPr>
              <a:t>hold</a:t>
            </a:r>
            <a:r>
              <a:rPr lang="en-US" sz="2000" b="1" dirty="0">
                <a:latin typeface="Calibri" pitchFamily="34" charset="0"/>
              </a:rPr>
              <a:t> 	= 70 </a:t>
            </a:r>
            <a:r>
              <a:rPr lang="en-US" sz="2000" b="1" dirty="0" err="1">
                <a:latin typeface="Calibri" pitchFamily="34" charset="0"/>
              </a:rPr>
              <a:t>ps</a:t>
            </a:r>
            <a:endParaRPr lang="en-US" sz="2000" b="1" dirty="0">
              <a:latin typeface="Calibri" pitchFamily="34" charset="0"/>
            </a:endParaRPr>
          </a:p>
          <a:p>
            <a:pPr>
              <a:spcBef>
                <a:spcPct val="50000"/>
              </a:spcBef>
            </a:pPr>
            <a:r>
              <a:rPr lang="en-US" sz="2000" b="1" i="1" dirty="0">
                <a:latin typeface="Calibri" pitchFamily="34" charset="0"/>
              </a:rPr>
              <a:t>	</a:t>
            </a:r>
            <a:r>
              <a:rPr lang="en-US" sz="2000" b="1" i="1" dirty="0" err="1">
                <a:latin typeface="Calibri" pitchFamily="34" charset="0"/>
              </a:rPr>
              <a:t>t</a:t>
            </a:r>
            <a:r>
              <a:rPr lang="en-US" sz="2000" b="1" i="1" baseline="-25000" dirty="0" err="1">
                <a:latin typeface="Calibri" pitchFamily="34" charset="0"/>
              </a:rPr>
              <a:t>pd</a:t>
            </a:r>
            <a:r>
              <a:rPr lang="en-US" sz="2000" b="1" dirty="0">
                <a:latin typeface="Calibri" pitchFamily="34" charset="0"/>
              </a:rPr>
              <a:t> 	= 35 </a:t>
            </a:r>
            <a:r>
              <a:rPr lang="en-US" sz="2000" b="1" dirty="0" err="1">
                <a:latin typeface="Calibri" pitchFamily="34" charset="0"/>
              </a:rPr>
              <a:t>ps</a:t>
            </a:r>
            <a:endParaRPr lang="en-US" sz="2000" b="1" dirty="0">
              <a:latin typeface="Calibri" pitchFamily="34" charset="0"/>
            </a:endParaRPr>
          </a:p>
          <a:p>
            <a:pPr>
              <a:spcBef>
                <a:spcPct val="50000"/>
              </a:spcBef>
            </a:pPr>
            <a:r>
              <a:rPr lang="en-US" sz="2000" b="1" i="1" dirty="0">
                <a:latin typeface="Calibri" pitchFamily="34" charset="0"/>
              </a:rPr>
              <a:t>	</a:t>
            </a:r>
            <a:r>
              <a:rPr lang="en-US" sz="2000" b="1" i="1" dirty="0" err="1">
                <a:latin typeface="Calibri" pitchFamily="34" charset="0"/>
              </a:rPr>
              <a:t>t</a:t>
            </a:r>
            <a:r>
              <a:rPr lang="en-US" sz="2000" b="1" i="1" baseline="-25000" dirty="0" err="1">
                <a:latin typeface="Calibri" pitchFamily="34" charset="0"/>
              </a:rPr>
              <a:t>cd</a:t>
            </a:r>
            <a:r>
              <a:rPr lang="en-US" sz="2000" b="1" dirty="0">
                <a:latin typeface="Calibri" pitchFamily="34" charset="0"/>
              </a:rPr>
              <a:t> 	= 25 </a:t>
            </a:r>
            <a:r>
              <a:rPr lang="en-US" sz="2000" b="1" dirty="0" err="1">
                <a:latin typeface="Calibri" pitchFamily="34" charset="0"/>
              </a:rPr>
              <a:t>ps</a:t>
            </a:r>
            <a:endParaRPr lang="en-US" sz="2000" b="1" dirty="0">
              <a:latin typeface="Calibri" pitchFamily="34" charset="0"/>
            </a:endParaRPr>
          </a:p>
        </p:txBody>
      </p:sp>
      <p:sp>
        <p:nvSpPr>
          <p:cNvPr id="2" name="Slide Number Placeholder 1"/>
          <p:cNvSpPr>
            <a:spLocks noGrp="1"/>
          </p:cNvSpPr>
          <p:nvPr>
            <p:ph type="sldNum" sz="quarter" idx="10"/>
          </p:nvPr>
        </p:nvSpPr>
        <p:spPr/>
        <p:txBody>
          <a:bodyPr/>
          <a:lstStyle/>
          <a:p>
            <a:fld id="{3F7A0F0B-C524-490E-9528-FEC33668804C}" type="slidenum">
              <a:rPr lang="en-US" smtClean="0"/>
              <a:pPr/>
              <a:t>54</a:t>
            </a:fld>
            <a:endParaRPr lang="en-US"/>
          </a:p>
        </p:txBody>
      </p:sp>
      <p:sp>
        <p:nvSpPr>
          <p:cNvPr id="12" name="Freeform 2">
            <a:extLst>
              <a:ext uri="{FF2B5EF4-FFF2-40B4-BE49-F238E27FC236}">
                <a16:creationId xmlns:a16="http://schemas.microsoft.com/office/drawing/2014/main" id="{6D97FEBD-AE80-4627-9C5B-8DCE122FE690}"/>
              </a:ext>
            </a:extLst>
          </p:cNvPr>
          <p:cNvSpPr/>
          <p:nvPr/>
        </p:nvSpPr>
        <p:spPr bwMode="auto">
          <a:xfrm>
            <a:off x="1673225" y="3314700"/>
            <a:ext cx="3200400" cy="111125"/>
          </a:xfrm>
          <a:custGeom>
            <a:avLst/>
            <a:gdLst>
              <a:gd name="connsiteX0" fmla="*/ 0 w 3200400"/>
              <a:gd name="connsiteY0" fmla="*/ 111125 h 111125"/>
              <a:gd name="connsiteX1" fmla="*/ 2320925 w 3200400"/>
              <a:gd name="connsiteY1" fmla="*/ 111125 h 111125"/>
              <a:gd name="connsiteX2" fmla="*/ 2781300 w 3200400"/>
              <a:gd name="connsiteY2" fmla="*/ 0 h 111125"/>
              <a:gd name="connsiteX3" fmla="*/ 3200400 w 3200400"/>
              <a:gd name="connsiteY3" fmla="*/ 12700 h 111125"/>
            </a:gdLst>
            <a:ahLst/>
            <a:cxnLst>
              <a:cxn ang="0">
                <a:pos x="connsiteX0" y="connsiteY0"/>
              </a:cxn>
              <a:cxn ang="0">
                <a:pos x="connsiteX1" y="connsiteY1"/>
              </a:cxn>
              <a:cxn ang="0">
                <a:pos x="connsiteX2" y="connsiteY2"/>
              </a:cxn>
              <a:cxn ang="0">
                <a:pos x="connsiteX3" y="connsiteY3"/>
              </a:cxn>
            </a:cxnLst>
            <a:rect l="l" t="t" r="r" b="b"/>
            <a:pathLst>
              <a:path w="3200400" h="111125">
                <a:moveTo>
                  <a:pt x="0" y="111125"/>
                </a:moveTo>
                <a:lnTo>
                  <a:pt x="2320925" y="111125"/>
                </a:lnTo>
                <a:lnTo>
                  <a:pt x="2781300" y="0"/>
                </a:lnTo>
                <a:lnTo>
                  <a:pt x="3200400" y="12700"/>
                </a:lnTo>
              </a:path>
            </a:pathLst>
          </a:custGeom>
          <a:noFill/>
          <a:ln w="50800" cap="flat" cmpd="sng" algn="ctr">
            <a:solidFill>
              <a:srgbClr val="FF0000"/>
            </a:solidFill>
            <a:prstDash val="solid"/>
            <a:round/>
            <a:headEnd type="none" w="med" len="med"/>
            <a:tailEnd type="triangl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Arial" pitchFamily="34" charset="0"/>
            </a:endParaRPr>
          </a:p>
        </p:txBody>
      </p:sp>
      <p:sp>
        <p:nvSpPr>
          <p:cNvPr id="13" name="Freeform 12">
            <a:extLst>
              <a:ext uri="{FF2B5EF4-FFF2-40B4-BE49-F238E27FC236}">
                <a16:creationId xmlns:a16="http://schemas.microsoft.com/office/drawing/2014/main" id="{7407E167-0917-4047-BAD3-01308E617C54}"/>
              </a:ext>
            </a:extLst>
          </p:cNvPr>
          <p:cNvSpPr/>
          <p:nvPr/>
        </p:nvSpPr>
        <p:spPr bwMode="auto">
          <a:xfrm>
            <a:off x="1663238" y="2690653"/>
            <a:ext cx="3200400" cy="104775"/>
          </a:xfrm>
          <a:custGeom>
            <a:avLst/>
            <a:gdLst>
              <a:gd name="connsiteX0" fmla="*/ 0 w 3200400"/>
              <a:gd name="connsiteY0" fmla="*/ 111125 h 111125"/>
              <a:gd name="connsiteX1" fmla="*/ 2320925 w 3200400"/>
              <a:gd name="connsiteY1" fmla="*/ 111125 h 111125"/>
              <a:gd name="connsiteX2" fmla="*/ 2781300 w 3200400"/>
              <a:gd name="connsiteY2" fmla="*/ 0 h 111125"/>
              <a:gd name="connsiteX3" fmla="*/ 3200400 w 3200400"/>
              <a:gd name="connsiteY3" fmla="*/ 12700 h 111125"/>
              <a:gd name="connsiteX0" fmla="*/ 0 w 3200400"/>
              <a:gd name="connsiteY0" fmla="*/ 111125 h 111125"/>
              <a:gd name="connsiteX1" fmla="*/ 1495425 w 3200400"/>
              <a:gd name="connsiteY1" fmla="*/ 107950 h 111125"/>
              <a:gd name="connsiteX2" fmla="*/ 2781300 w 3200400"/>
              <a:gd name="connsiteY2" fmla="*/ 0 h 111125"/>
              <a:gd name="connsiteX3" fmla="*/ 3200400 w 3200400"/>
              <a:gd name="connsiteY3" fmla="*/ 12700 h 111125"/>
              <a:gd name="connsiteX0" fmla="*/ 0 w 3200400"/>
              <a:gd name="connsiteY0" fmla="*/ 104775 h 104775"/>
              <a:gd name="connsiteX1" fmla="*/ 1495425 w 3200400"/>
              <a:gd name="connsiteY1" fmla="*/ 101600 h 104775"/>
              <a:gd name="connsiteX2" fmla="*/ 1968500 w 3200400"/>
              <a:gd name="connsiteY2" fmla="*/ 0 h 104775"/>
              <a:gd name="connsiteX3" fmla="*/ 3200400 w 3200400"/>
              <a:gd name="connsiteY3" fmla="*/ 6350 h 104775"/>
            </a:gdLst>
            <a:ahLst/>
            <a:cxnLst>
              <a:cxn ang="0">
                <a:pos x="connsiteX0" y="connsiteY0"/>
              </a:cxn>
              <a:cxn ang="0">
                <a:pos x="connsiteX1" y="connsiteY1"/>
              </a:cxn>
              <a:cxn ang="0">
                <a:pos x="connsiteX2" y="connsiteY2"/>
              </a:cxn>
              <a:cxn ang="0">
                <a:pos x="connsiteX3" y="connsiteY3"/>
              </a:cxn>
            </a:cxnLst>
            <a:rect l="l" t="t" r="r" b="b"/>
            <a:pathLst>
              <a:path w="3200400" h="104775">
                <a:moveTo>
                  <a:pt x="0" y="104775"/>
                </a:moveTo>
                <a:lnTo>
                  <a:pt x="1495425" y="101600"/>
                </a:lnTo>
                <a:lnTo>
                  <a:pt x="1968500" y="0"/>
                </a:lnTo>
                <a:lnTo>
                  <a:pt x="3200400" y="6350"/>
                </a:lnTo>
              </a:path>
            </a:pathLst>
          </a:custGeom>
          <a:noFill/>
          <a:ln w="50800" cap="flat" cmpd="sng" algn="ctr">
            <a:solidFill>
              <a:srgbClr val="FF0000"/>
            </a:solidFill>
            <a:prstDash val="solid"/>
            <a:round/>
            <a:headEnd type="none" w="med" len="med"/>
            <a:tailEnd type="triangl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Arial" pitchFamily="34" charset="0"/>
            </a:endParaRPr>
          </a:p>
        </p:txBody>
      </p:sp>
      <p:cxnSp>
        <p:nvCxnSpPr>
          <p:cNvPr id="15" name="Straight Arrow Connector 14">
            <a:extLst>
              <a:ext uri="{FF2B5EF4-FFF2-40B4-BE49-F238E27FC236}">
                <a16:creationId xmlns:a16="http://schemas.microsoft.com/office/drawing/2014/main" id="{00732636-75BE-4041-B889-36D452629391}"/>
              </a:ext>
            </a:extLst>
          </p:cNvPr>
          <p:cNvCxnSpPr>
            <a:cxnSpLocks/>
          </p:cNvCxnSpPr>
          <p:nvPr/>
        </p:nvCxnSpPr>
        <p:spPr bwMode="auto">
          <a:xfrm>
            <a:off x="1559718" y="1225273"/>
            <a:ext cx="0" cy="2227540"/>
          </a:xfrm>
          <a:prstGeom prst="straightConnector1">
            <a:avLst/>
          </a:prstGeom>
          <a:solidFill>
            <a:srgbClr val="C0C0C0"/>
          </a:solidFill>
          <a:ln w="57150" cap="flat" cmpd="sng" algn="ctr">
            <a:solidFill>
              <a:schemeClr val="accent1"/>
            </a:solidFill>
            <a:prstDash val="solid"/>
            <a:round/>
            <a:headEnd type="none" w="med" len="med"/>
            <a:tailEnd type="none" w="med" len="med"/>
          </a:ln>
          <a:effectLst/>
        </p:spPr>
      </p:cxnSp>
      <p:sp>
        <p:nvSpPr>
          <p:cNvPr id="6" name="Rectangle 5">
            <a:extLst>
              <a:ext uri="{FF2B5EF4-FFF2-40B4-BE49-F238E27FC236}">
                <a16:creationId xmlns:a16="http://schemas.microsoft.com/office/drawing/2014/main" id="{19BD8883-830F-4021-828A-7952F63C7150}"/>
              </a:ext>
            </a:extLst>
          </p:cNvPr>
          <p:cNvSpPr/>
          <p:nvPr/>
        </p:nvSpPr>
        <p:spPr>
          <a:xfrm>
            <a:off x="732212" y="1977509"/>
            <a:ext cx="697050" cy="584775"/>
          </a:xfrm>
          <a:prstGeom prst="rect">
            <a:avLst/>
          </a:prstGeom>
        </p:spPr>
        <p:txBody>
          <a:bodyPr wrap="none">
            <a:spAutoFit/>
          </a:bodyPr>
          <a:lstStyle/>
          <a:p>
            <a:r>
              <a:rPr lang="en-US" sz="3200" b="1" dirty="0" err="1">
                <a:solidFill>
                  <a:schemeClr val="accent1"/>
                </a:solidFill>
                <a:latin typeface="Calibri" pitchFamily="34" charset="0"/>
              </a:rPr>
              <a:t>t</a:t>
            </a:r>
            <a:r>
              <a:rPr lang="en-US" sz="3200" b="1" baseline="-25000" dirty="0" err="1">
                <a:solidFill>
                  <a:schemeClr val="accent1"/>
                </a:solidFill>
                <a:latin typeface="Calibri" pitchFamily="34" charset="0"/>
              </a:rPr>
              <a:t>ccq</a:t>
            </a:r>
            <a:endParaRPr lang="en-US" sz="3200" b="1" baseline="-25000" dirty="0">
              <a:solidFill>
                <a:schemeClr val="accent1"/>
              </a:solidFill>
            </a:endParaRPr>
          </a:p>
        </p:txBody>
      </p:sp>
      <p:sp>
        <p:nvSpPr>
          <p:cNvPr id="22" name="Rectangle 21">
            <a:extLst>
              <a:ext uri="{FF2B5EF4-FFF2-40B4-BE49-F238E27FC236}">
                <a16:creationId xmlns:a16="http://schemas.microsoft.com/office/drawing/2014/main" id="{7A784CB3-443B-4FD3-9837-638510F1C3B7}"/>
              </a:ext>
            </a:extLst>
          </p:cNvPr>
          <p:cNvSpPr/>
          <p:nvPr/>
        </p:nvSpPr>
        <p:spPr>
          <a:xfrm>
            <a:off x="2539525" y="2762677"/>
            <a:ext cx="583237" cy="584775"/>
          </a:xfrm>
          <a:prstGeom prst="rect">
            <a:avLst/>
          </a:prstGeom>
        </p:spPr>
        <p:txBody>
          <a:bodyPr wrap="none">
            <a:spAutoFit/>
          </a:bodyPr>
          <a:lstStyle/>
          <a:p>
            <a:r>
              <a:rPr lang="en-US" sz="3200" b="1" dirty="0" err="1">
                <a:solidFill>
                  <a:srgbClr val="FF0000"/>
                </a:solidFill>
                <a:latin typeface="Calibri" pitchFamily="34" charset="0"/>
              </a:rPr>
              <a:t>t</a:t>
            </a:r>
            <a:r>
              <a:rPr lang="en-US" sz="3200" b="1" baseline="-25000" dirty="0" err="1">
                <a:solidFill>
                  <a:srgbClr val="FF0000"/>
                </a:solidFill>
                <a:latin typeface="Calibri" pitchFamily="34" charset="0"/>
              </a:rPr>
              <a:t>cd</a:t>
            </a:r>
            <a:endParaRPr lang="en-US" sz="3200" b="1" baseline="-25000" dirty="0">
              <a:solidFill>
                <a:srgbClr val="FF0000"/>
              </a:solidFill>
            </a:endParaRPr>
          </a:p>
        </p:txBody>
      </p:sp>
      <p:cxnSp>
        <p:nvCxnSpPr>
          <p:cNvPr id="17" name="Straight Arrow Connector 16">
            <a:extLst>
              <a:ext uri="{FF2B5EF4-FFF2-40B4-BE49-F238E27FC236}">
                <a16:creationId xmlns:a16="http://schemas.microsoft.com/office/drawing/2014/main" id="{7EC95199-C2D7-4E0D-9539-703B56067AF4}"/>
              </a:ext>
            </a:extLst>
          </p:cNvPr>
          <p:cNvCxnSpPr>
            <a:cxnSpLocks/>
          </p:cNvCxnSpPr>
          <p:nvPr/>
        </p:nvCxnSpPr>
        <p:spPr bwMode="auto">
          <a:xfrm>
            <a:off x="1571625" y="2797809"/>
            <a:ext cx="228600" cy="0"/>
          </a:xfrm>
          <a:prstGeom prst="straightConnector1">
            <a:avLst/>
          </a:prstGeom>
          <a:solidFill>
            <a:srgbClr val="C0C0C0"/>
          </a:solidFill>
          <a:ln w="57150" cap="flat" cmpd="sng" algn="ctr">
            <a:solidFill>
              <a:schemeClr val="accent1"/>
            </a:solidFill>
            <a:prstDash val="solid"/>
            <a:round/>
            <a:headEnd type="none" w="med" len="med"/>
            <a:tailEnd type="triangle"/>
          </a:ln>
          <a:effectLst/>
        </p:spPr>
      </p:cxnSp>
      <p:cxnSp>
        <p:nvCxnSpPr>
          <p:cNvPr id="23" name="Straight Arrow Connector 22">
            <a:extLst>
              <a:ext uri="{FF2B5EF4-FFF2-40B4-BE49-F238E27FC236}">
                <a16:creationId xmlns:a16="http://schemas.microsoft.com/office/drawing/2014/main" id="{8CC308A4-6835-42A8-ADC0-78985A1E57FD}"/>
              </a:ext>
            </a:extLst>
          </p:cNvPr>
          <p:cNvCxnSpPr>
            <a:cxnSpLocks/>
          </p:cNvCxnSpPr>
          <p:nvPr/>
        </p:nvCxnSpPr>
        <p:spPr bwMode="auto">
          <a:xfrm>
            <a:off x="1571625" y="3429000"/>
            <a:ext cx="228600" cy="0"/>
          </a:xfrm>
          <a:prstGeom prst="straightConnector1">
            <a:avLst/>
          </a:prstGeom>
          <a:solidFill>
            <a:srgbClr val="C0C0C0"/>
          </a:solidFill>
          <a:ln w="57150" cap="flat" cmpd="sng" algn="ctr">
            <a:solidFill>
              <a:schemeClr val="accent1"/>
            </a:solidFill>
            <a:prstDash val="solid"/>
            <a:round/>
            <a:headEnd type="none" w="med" len="med"/>
            <a:tailEnd type="triangle"/>
          </a:ln>
          <a:effectLst/>
        </p:spPr>
      </p:cxnSp>
    </p:spTree>
    <p:extLst>
      <p:ext uri="{BB962C8B-B14F-4D97-AF65-F5344CB8AC3E}">
        <p14:creationId xmlns:p14="http://schemas.microsoft.com/office/powerpoint/2010/main" val="610230449"/>
      </p:ext>
    </p:extLst>
  </p:cSld>
  <p:clrMapOvr>
    <a:masterClrMapping/>
  </p:clrMapOvr>
  <p:transition/>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6" name="Rectangle 3"/>
          <p:cNvSpPr>
            <a:spLocks noGrp="1" noChangeArrowheads="1"/>
          </p:cNvSpPr>
          <p:nvPr>
            <p:ph type="title"/>
            <p:custDataLst>
              <p:tags r:id="rId2"/>
            </p:custDataLst>
          </p:nvPr>
        </p:nvSpPr>
        <p:spPr/>
        <p:txBody>
          <a:bodyPr/>
          <a:lstStyle/>
          <a:p>
            <a:r>
              <a:rPr lang="en-US" dirty="0"/>
              <a:t>Example: Timing Analysis</a:t>
            </a:r>
          </a:p>
        </p:txBody>
      </p:sp>
      <p:graphicFrame>
        <p:nvGraphicFramePr>
          <p:cNvPr id="29" name="Object 2"/>
          <p:cNvGraphicFramePr>
            <a:graphicFrameLocks noChangeAspect="1"/>
          </p:cNvGraphicFramePr>
          <p:nvPr>
            <p:custDataLst>
              <p:tags r:id="rId3"/>
            </p:custDataLst>
            <p:extLst>
              <p:ext uri="{D42A27DB-BD31-4B8C-83A1-F6EECF244321}">
                <p14:modId xmlns:p14="http://schemas.microsoft.com/office/powerpoint/2010/main" val="1019718343"/>
              </p:ext>
            </p:extLst>
          </p:nvPr>
        </p:nvGraphicFramePr>
        <p:xfrm>
          <a:off x="1219200" y="914400"/>
          <a:ext cx="4205288" cy="2755900"/>
        </p:xfrm>
        <a:graphic>
          <a:graphicData uri="http://schemas.openxmlformats.org/presentationml/2006/ole">
            <mc:AlternateContent xmlns:mc="http://schemas.openxmlformats.org/markup-compatibility/2006">
              <mc:Choice xmlns:v="urn:schemas-microsoft-com:vml" Requires="v">
                <p:oleObj spid="_x0000_s23599" name="VISIO" r:id="rId14" imgW="2325511" imgH="1524000" progId="Visio.Drawing.6">
                  <p:embed/>
                </p:oleObj>
              </mc:Choice>
              <mc:Fallback>
                <p:oleObj name="VISIO" r:id="rId14" imgW="2325511" imgH="1524000" progId="Visio.Drawing.6">
                  <p:embed/>
                  <p:pic>
                    <p:nvPicPr>
                      <p:cNvPr id="29" name="Object 2"/>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1219200" y="914400"/>
                        <a:ext cx="4205288" cy="27559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oleObj>
              </mc:Fallback>
            </mc:AlternateContent>
          </a:graphicData>
        </a:graphic>
      </p:graphicFrame>
      <p:sp>
        <p:nvSpPr>
          <p:cNvPr id="32" name="Rectangle 2"/>
          <p:cNvSpPr>
            <a:spLocks noChangeArrowheads="1"/>
          </p:cNvSpPr>
          <p:nvPr>
            <p:custDataLst>
              <p:tags r:id="rId4"/>
            </p:custDataLst>
          </p:nvPr>
        </p:nvSpPr>
        <p:spPr bwMode="auto">
          <a:xfrm>
            <a:off x="533400" y="1066800"/>
            <a:ext cx="8077200" cy="51816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marL="342900" indent="-342900">
              <a:spcBef>
                <a:spcPct val="20000"/>
              </a:spcBef>
            </a:pPr>
            <a:endParaRPr lang="en-US" sz="3200" dirty="0">
              <a:latin typeface="Calibri" pitchFamily="34" charset="0"/>
              <a:cs typeface="Arial" pitchFamily="34" charset="0"/>
            </a:endParaRPr>
          </a:p>
          <a:p>
            <a:pPr marL="342900" indent="-342900">
              <a:spcBef>
                <a:spcPct val="20000"/>
              </a:spcBef>
            </a:pPr>
            <a:endParaRPr lang="en-US" sz="3200" dirty="0">
              <a:latin typeface="Calibri" pitchFamily="34" charset="0"/>
              <a:cs typeface="Arial" pitchFamily="34" charset="0"/>
            </a:endParaRPr>
          </a:p>
          <a:p>
            <a:pPr marL="342900" indent="-342900">
              <a:spcBef>
                <a:spcPct val="20000"/>
              </a:spcBef>
            </a:pPr>
            <a:endParaRPr lang="en-US" sz="3200" dirty="0">
              <a:latin typeface="Calibri" pitchFamily="34" charset="0"/>
              <a:cs typeface="Arial" pitchFamily="34" charset="0"/>
            </a:endParaRPr>
          </a:p>
        </p:txBody>
      </p:sp>
      <p:sp>
        <p:nvSpPr>
          <p:cNvPr id="33" name="Rectangle 6"/>
          <p:cNvSpPr>
            <a:spLocks noChangeArrowheads="1"/>
          </p:cNvSpPr>
          <p:nvPr>
            <p:custDataLst>
              <p:tags r:id="rId5"/>
            </p:custDataLst>
          </p:nvPr>
        </p:nvSpPr>
        <p:spPr bwMode="auto">
          <a:xfrm>
            <a:off x="0" y="1977509"/>
            <a:ext cx="184731" cy="36933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nchor="ctr">
            <a:spAutoFit/>
          </a:bodyPr>
          <a:lstStyle/>
          <a:p>
            <a:endParaRPr lang="de-DE" dirty="0">
              <a:latin typeface="Calibri" pitchFamily="34" charset="0"/>
            </a:endParaRPr>
          </a:p>
        </p:txBody>
      </p:sp>
      <p:sp>
        <p:nvSpPr>
          <p:cNvPr id="35" name="Text Box 9"/>
          <p:cNvSpPr txBox="1">
            <a:spLocks noChangeArrowheads="1"/>
          </p:cNvSpPr>
          <p:nvPr>
            <p:custDataLst>
              <p:tags r:id="rId6"/>
            </p:custDataLst>
          </p:nvPr>
        </p:nvSpPr>
        <p:spPr bwMode="auto">
          <a:xfrm>
            <a:off x="1143000" y="3733800"/>
            <a:ext cx="4114800" cy="317009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2400">
                <a:solidFill>
                  <a:schemeClr val="tx1"/>
                </a:solidFill>
                <a:latin typeface="Verdana" pitchFamily="34" charset="0"/>
                <a:ea typeface="MS PGothic" pitchFamily="34" charset="-128"/>
              </a:defRPr>
            </a:lvl1pPr>
            <a:lvl2pPr marL="742950" indent="-285750">
              <a:defRPr sz="2400">
                <a:solidFill>
                  <a:schemeClr val="tx1"/>
                </a:solidFill>
                <a:latin typeface="Verdana" pitchFamily="34" charset="0"/>
                <a:ea typeface="MS PGothic" pitchFamily="34" charset="-128"/>
              </a:defRPr>
            </a:lvl2pPr>
            <a:lvl3pPr marL="1143000" indent="-228600">
              <a:defRPr sz="2400">
                <a:solidFill>
                  <a:schemeClr val="tx1"/>
                </a:solidFill>
                <a:latin typeface="Verdana" pitchFamily="34" charset="0"/>
                <a:ea typeface="MS PGothic" pitchFamily="34" charset="-128"/>
              </a:defRPr>
            </a:lvl3pPr>
            <a:lvl4pPr marL="1600200" indent="-228600">
              <a:defRPr sz="2400">
                <a:solidFill>
                  <a:schemeClr val="tx1"/>
                </a:solidFill>
                <a:latin typeface="Verdana" pitchFamily="34" charset="0"/>
                <a:ea typeface="MS PGothic" pitchFamily="34" charset="-128"/>
              </a:defRPr>
            </a:lvl4pPr>
            <a:lvl5pPr marL="2057400" indent="-228600">
              <a:defRPr sz="2400">
                <a:solidFill>
                  <a:schemeClr val="tx1"/>
                </a:solidFill>
                <a:latin typeface="Verdana" pitchFamily="34" charset="0"/>
                <a:ea typeface="MS PGothic" pitchFamily="34" charset="-128"/>
              </a:defRPr>
            </a:lvl5pPr>
            <a:lvl6pPr marL="2514600" indent="-228600" eaLnBrk="0" fontAlgn="base" hangingPunct="0">
              <a:spcBef>
                <a:spcPct val="0"/>
              </a:spcBef>
              <a:spcAft>
                <a:spcPct val="0"/>
              </a:spcAft>
              <a:defRPr sz="2400">
                <a:solidFill>
                  <a:schemeClr val="tx1"/>
                </a:solidFill>
                <a:latin typeface="Verdana" pitchFamily="34" charset="0"/>
                <a:ea typeface="MS PGothic" pitchFamily="34" charset="-128"/>
              </a:defRPr>
            </a:lvl6pPr>
            <a:lvl7pPr marL="2971800" indent="-228600" eaLnBrk="0" fontAlgn="base" hangingPunct="0">
              <a:spcBef>
                <a:spcPct val="0"/>
              </a:spcBef>
              <a:spcAft>
                <a:spcPct val="0"/>
              </a:spcAft>
              <a:defRPr sz="2400">
                <a:solidFill>
                  <a:schemeClr val="tx1"/>
                </a:solidFill>
                <a:latin typeface="Verdana" pitchFamily="34" charset="0"/>
                <a:ea typeface="MS PGothic" pitchFamily="34" charset="-128"/>
              </a:defRPr>
            </a:lvl7pPr>
            <a:lvl8pPr marL="3429000" indent="-228600" eaLnBrk="0" fontAlgn="base" hangingPunct="0">
              <a:spcBef>
                <a:spcPct val="0"/>
              </a:spcBef>
              <a:spcAft>
                <a:spcPct val="0"/>
              </a:spcAft>
              <a:defRPr sz="2400">
                <a:solidFill>
                  <a:schemeClr val="tx1"/>
                </a:solidFill>
                <a:latin typeface="Verdana" pitchFamily="34" charset="0"/>
                <a:ea typeface="MS PGothic" pitchFamily="34" charset="-128"/>
              </a:defRPr>
            </a:lvl8pPr>
            <a:lvl9pPr marL="3886200" indent="-228600" eaLnBrk="0" fontAlgn="base" hangingPunct="0">
              <a:spcBef>
                <a:spcPct val="0"/>
              </a:spcBef>
              <a:spcAft>
                <a:spcPct val="0"/>
              </a:spcAft>
              <a:defRPr sz="2400">
                <a:solidFill>
                  <a:schemeClr val="tx1"/>
                </a:solidFill>
                <a:latin typeface="Verdana" pitchFamily="34" charset="0"/>
                <a:ea typeface="MS PGothic" pitchFamily="34" charset="-128"/>
              </a:defRPr>
            </a:lvl9pPr>
          </a:lstStyle>
          <a:p>
            <a:pPr>
              <a:spcBef>
                <a:spcPct val="50000"/>
              </a:spcBef>
            </a:pPr>
            <a:r>
              <a:rPr lang="en-US" sz="2000" b="1" i="1" dirty="0" err="1">
                <a:latin typeface="Calibri" pitchFamily="34" charset="0"/>
              </a:rPr>
              <a:t>t</a:t>
            </a:r>
            <a:r>
              <a:rPr lang="en-US" sz="2000" b="1" i="1" baseline="-25000" dirty="0" err="1">
                <a:latin typeface="Calibri" pitchFamily="34" charset="0"/>
              </a:rPr>
              <a:t>pd</a:t>
            </a:r>
            <a:r>
              <a:rPr lang="en-US" sz="2000" b="1" dirty="0">
                <a:latin typeface="Calibri" pitchFamily="34" charset="0"/>
              </a:rPr>
              <a:t> = 3 x 35 </a:t>
            </a:r>
            <a:r>
              <a:rPr lang="en-US" sz="2000" b="1" dirty="0" err="1">
                <a:latin typeface="Calibri" pitchFamily="34" charset="0"/>
              </a:rPr>
              <a:t>ps</a:t>
            </a:r>
            <a:r>
              <a:rPr lang="en-US" sz="2000" b="1" dirty="0">
                <a:latin typeface="Calibri" pitchFamily="34" charset="0"/>
              </a:rPr>
              <a:t> = 105 </a:t>
            </a:r>
            <a:r>
              <a:rPr lang="en-US" sz="2000" b="1" dirty="0" err="1">
                <a:latin typeface="Calibri" pitchFamily="34" charset="0"/>
              </a:rPr>
              <a:t>ps</a:t>
            </a:r>
            <a:endParaRPr lang="en-US" sz="2000" b="1" dirty="0">
              <a:latin typeface="Calibri" pitchFamily="34" charset="0"/>
            </a:endParaRPr>
          </a:p>
          <a:p>
            <a:pPr>
              <a:spcBef>
                <a:spcPct val="50000"/>
              </a:spcBef>
            </a:pPr>
            <a:r>
              <a:rPr lang="en-US" sz="2000" b="1" i="1" dirty="0" err="1">
                <a:latin typeface="Calibri" pitchFamily="34" charset="0"/>
              </a:rPr>
              <a:t>t</a:t>
            </a:r>
            <a:r>
              <a:rPr lang="en-US" sz="2000" b="1" i="1" baseline="-25000" dirty="0" err="1">
                <a:latin typeface="Calibri" pitchFamily="34" charset="0"/>
              </a:rPr>
              <a:t>cd</a:t>
            </a:r>
            <a:r>
              <a:rPr lang="en-US" sz="2000" b="1" dirty="0">
                <a:latin typeface="Calibri" pitchFamily="34" charset="0"/>
              </a:rPr>
              <a:t> = 25 </a:t>
            </a:r>
            <a:r>
              <a:rPr lang="en-US" sz="2000" b="1" dirty="0" err="1">
                <a:latin typeface="Calibri" pitchFamily="34" charset="0"/>
              </a:rPr>
              <a:t>ps</a:t>
            </a:r>
            <a:endParaRPr lang="en-US" sz="2000" b="1" dirty="0">
              <a:latin typeface="Calibri" pitchFamily="34" charset="0"/>
            </a:endParaRPr>
          </a:p>
          <a:p>
            <a:pPr>
              <a:spcBef>
                <a:spcPct val="50000"/>
              </a:spcBef>
            </a:pPr>
            <a:r>
              <a:rPr lang="en-US" sz="2000" b="1" dirty="0">
                <a:solidFill>
                  <a:srgbClr val="0432FF"/>
                </a:solidFill>
                <a:latin typeface="Calibri" pitchFamily="34" charset="0"/>
              </a:rPr>
              <a:t>Check setup time constraints:</a:t>
            </a:r>
          </a:p>
          <a:p>
            <a:pPr>
              <a:spcBef>
                <a:spcPct val="50000"/>
              </a:spcBef>
            </a:pPr>
            <a:r>
              <a:rPr lang="en-US" sz="2000" b="1" i="1" dirty="0">
                <a:latin typeface="Calibri" pitchFamily="34" charset="0"/>
              </a:rPr>
              <a:t> T</a:t>
            </a:r>
            <a:r>
              <a:rPr lang="en-US" sz="2000" b="1" i="1" baseline="-25000" dirty="0">
                <a:latin typeface="Calibri" pitchFamily="34" charset="0"/>
              </a:rPr>
              <a:t>c</a:t>
            </a:r>
            <a:r>
              <a:rPr lang="en-US" sz="2000" b="1" dirty="0">
                <a:latin typeface="Calibri" pitchFamily="34" charset="0"/>
              </a:rPr>
              <a:t> </a:t>
            </a:r>
            <a:r>
              <a:rPr lang="en-US" sz="2000" b="1" dirty="0">
                <a:latin typeface="Calibri" pitchFamily="34" charset="0"/>
                <a:cs typeface="Arial" pitchFamily="34" charset="0"/>
              </a:rPr>
              <a:t>&gt;</a:t>
            </a:r>
            <a:r>
              <a:rPr lang="en-US" sz="2000" b="1" dirty="0">
                <a:solidFill>
                  <a:srgbClr val="FF0000"/>
                </a:solidFill>
                <a:latin typeface="Calibri" pitchFamily="34" charset="0"/>
              </a:rPr>
              <a:t> </a:t>
            </a:r>
            <a:r>
              <a:rPr lang="en-US" sz="2000" b="1" dirty="0" err="1">
                <a:latin typeface="Calibri" pitchFamily="34" charset="0"/>
              </a:rPr>
              <a:t>t</a:t>
            </a:r>
            <a:r>
              <a:rPr lang="en-US" sz="2000" b="1" baseline="-25000" dirty="0" err="1">
                <a:latin typeface="Calibri" pitchFamily="34" charset="0"/>
              </a:rPr>
              <a:t>pcq</a:t>
            </a:r>
            <a:r>
              <a:rPr lang="en-US" sz="2000" b="1" dirty="0">
                <a:latin typeface="Calibri" pitchFamily="34" charset="0"/>
              </a:rPr>
              <a:t> + </a:t>
            </a:r>
            <a:r>
              <a:rPr lang="en-US" sz="2000" b="1" dirty="0" err="1">
                <a:latin typeface="Calibri" pitchFamily="34" charset="0"/>
              </a:rPr>
              <a:t>t</a:t>
            </a:r>
            <a:r>
              <a:rPr lang="en-US" sz="2000" b="1" baseline="-25000" dirty="0" err="1">
                <a:latin typeface="Calibri" pitchFamily="34" charset="0"/>
              </a:rPr>
              <a:t>pd</a:t>
            </a:r>
            <a:r>
              <a:rPr lang="en-US" sz="2000" b="1" dirty="0">
                <a:latin typeface="Calibri" pitchFamily="34" charset="0"/>
              </a:rPr>
              <a:t> + </a:t>
            </a:r>
            <a:r>
              <a:rPr lang="en-US" sz="2000" b="1" dirty="0" err="1">
                <a:latin typeface="Calibri" pitchFamily="34" charset="0"/>
              </a:rPr>
              <a:t>t</a:t>
            </a:r>
            <a:r>
              <a:rPr lang="en-US" sz="2000" b="1" baseline="-25000" dirty="0" err="1">
                <a:latin typeface="Calibri" pitchFamily="34" charset="0"/>
              </a:rPr>
              <a:t>setup</a:t>
            </a:r>
            <a:endParaRPr lang="en-US" sz="2000" b="1" i="1" dirty="0">
              <a:latin typeface="Calibri" pitchFamily="34" charset="0"/>
            </a:endParaRPr>
          </a:p>
          <a:p>
            <a:pPr>
              <a:spcBef>
                <a:spcPct val="50000"/>
              </a:spcBef>
            </a:pPr>
            <a:r>
              <a:rPr lang="en-US" sz="2000" b="1" i="1" dirty="0">
                <a:latin typeface="Calibri" pitchFamily="34" charset="0"/>
              </a:rPr>
              <a:t> T</a:t>
            </a:r>
            <a:r>
              <a:rPr lang="en-US" sz="2000" b="1" i="1" baseline="-25000" dirty="0">
                <a:latin typeface="Calibri" pitchFamily="34" charset="0"/>
              </a:rPr>
              <a:t>c</a:t>
            </a:r>
            <a:r>
              <a:rPr lang="en-US" sz="2000" b="1" dirty="0">
                <a:latin typeface="Calibri" pitchFamily="34" charset="0"/>
              </a:rPr>
              <a:t> </a:t>
            </a:r>
            <a:r>
              <a:rPr lang="en-US" sz="2000" b="1" dirty="0">
                <a:latin typeface="Calibri" pitchFamily="34" charset="0"/>
                <a:cs typeface="Arial" pitchFamily="34" charset="0"/>
              </a:rPr>
              <a:t>&gt; (50 + 105 + 60) </a:t>
            </a:r>
            <a:r>
              <a:rPr lang="en-US" sz="2000" b="1" dirty="0" err="1">
                <a:latin typeface="Calibri" pitchFamily="34" charset="0"/>
                <a:cs typeface="Arial" pitchFamily="34" charset="0"/>
              </a:rPr>
              <a:t>ps</a:t>
            </a:r>
            <a:r>
              <a:rPr lang="en-US" sz="2000" b="1" dirty="0">
                <a:latin typeface="Calibri" pitchFamily="34" charset="0"/>
                <a:cs typeface="Arial" pitchFamily="34" charset="0"/>
              </a:rPr>
              <a:t> = 215 </a:t>
            </a:r>
            <a:r>
              <a:rPr lang="en-US" sz="2000" b="1" dirty="0" err="1">
                <a:latin typeface="Calibri" pitchFamily="34" charset="0"/>
                <a:cs typeface="Arial" pitchFamily="34" charset="0"/>
              </a:rPr>
              <a:t>ps</a:t>
            </a:r>
            <a:endParaRPr lang="en-US" sz="2000" b="1" dirty="0">
              <a:latin typeface="Calibri" pitchFamily="34" charset="0"/>
              <a:cs typeface="Arial" pitchFamily="34" charset="0"/>
            </a:endParaRPr>
          </a:p>
          <a:p>
            <a:pPr>
              <a:spcBef>
                <a:spcPct val="50000"/>
              </a:spcBef>
            </a:pPr>
            <a:r>
              <a:rPr lang="en-US" sz="2000" b="1" dirty="0">
                <a:latin typeface="Calibri" pitchFamily="34" charset="0"/>
                <a:cs typeface="Arial" pitchFamily="34" charset="0"/>
              </a:rPr>
              <a:t> </a:t>
            </a:r>
            <a:r>
              <a:rPr lang="en-US" sz="2000" b="1" i="1" dirty="0" err="1">
                <a:latin typeface="Calibri" pitchFamily="34" charset="0"/>
                <a:cs typeface="Arial" pitchFamily="34" charset="0"/>
              </a:rPr>
              <a:t>f</a:t>
            </a:r>
            <a:r>
              <a:rPr lang="en-US" sz="2000" b="1" i="1" baseline="-25000" dirty="0" err="1">
                <a:latin typeface="Calibri" pitchFamily="34" charset="0"/>
                <a:cs typeface="Arial" pitchFamily="34" charset="0"/>
              </a:rPr>
              <a:t>max</a:t>
            </a:r>
            <a:r>
              <a:rPr lang="en-US" sz="2000" b="1" dirty="0">
                <a:latin typeface="Calibri" pitchFamily="34" charset="0"/>
                <a:cs typeface="Arial" pitchFamily="34" charset="0"/>
              </a:rPr>
              <a:t> = 1/</a:t>
            </a:r>
            <a:r>
              <a:rPr lang="en-US" sz="2000" b="1" i="1" dirty="0">
                <a:latin typeface="Calibri" pitchFamily="34" charset="0"/>
                <a:cs typeface="Arial" pitchFamily="34" charset="0"/>
              </a:rPr>
              <a:t>T</a:t>
            </a:r>
            <a:r>
              <a:rPr lang="en-US" sz="2000" b="1" i="1" baseline="-25000" dirty="0">
                <a:latin typeface="Calibri" pitchFamily="34" charset="0"/>
                <a:cs typeface="Arial" pitchFamily="34" charset="0"/>
              </a:rPr>
              <a:t>c</a:t>
            </a:r>
            <a:r>
              <a:rPr lang="en-US" sz="2000" b="1" dirty="0">
                <a:latin typeface="Calibri" pitchFamily="34" charset="0"/>
                <a:cs typeface="Arial" pitchFamily="34" charset="0"/>
              </a:rPr>
              <a:t> = 4.65 GHz</a:t>
            </a:r>
          </a:p>
          <a:p>
            <a:pPr>
              <a:spcBef>
                <a:spcPct val="50000"/>
              </a:spcBef>
            </a:pPr>
            <a:endParaRPr lang="en-US" sz="2000" b="1" dirty="0">
              <a:latin typeface="Calibri" pitchFamily="34" charset="0"/>
              <a:cs typeface="Arial" pitchFamily="34" charset="0"/>
            </a:endParaRPr>
          </a:p>
        </p:txBody>
      </p:sp>
      <p:sp>
        <p:nvSpPr>
          <p:cNvPr id="36" name="Text Box 10"/>
          <p:cNvSpPr txBox="1">
            <a:spLocks noChangeArrowheads="1"/>
          </p:cNvSpPr>
          <p:nvPr>
            <p:custDataLst>
              <p:tags r:id="rId7"/>
            </p:custDataLst>
          </p:nvPr>
        </p:nvSpPr>
        <p:spPr bwMode="auto">
          <a:xfrm>
            <a:off x="5181600" y="4645025"/>
            <a:ext cx="3581400" cy="132343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2400">
                <a:solidFill>
                  <a:schemeClr val="tx1"/>
                </a:solidFill>
                <a:latin typeface="Verdana" pitchFamily="34" charset="0"/>
                <a:ea typeface="MS PGothic" pitchFamily="34" charset="-128"/>
              </a:defRPr>
            </a:lvl1pPr>
            <a:lvl2pPr marL="742950" indent="-285750">
              <a:defRPr sz="2400">
                <a:solidFill>
                  <a:schemeClr val="tx1"/>
                </a:solidFill>
                <a:latin typeface="Verdana" pitchFamily="34" charset="0"/>
                <a:ea typeface="MS PGothic" pitchFamily="34" charset="-128"/>
              </a:defRPr>
            </a:lvl2pPr>
            <a:lvl3pPr marL="1143000" indent="-228600">
              <a:defRPr sz="2400">
                <a:solidFill>
                  <a:schemeClr val="tx1"/>
                </a:solidFill>
                <a:latin typeface="Verdana" pitchFamily="34" charset="0"/>
                <a:ea typeface="MS PGothic" pitchFamily="34" charset="-128"/>
              </a:defRPr>
            </a:lvl3pPr>
            <a:lvl4pPr marL="1600200" indent="-228600">
              <a:defRPr sz="2400">
                <a:solidFill>
                  <a:schemeClr val="tx1"/>
                </a:solidFill>
                <a:latin typeface="Verdana" pitchFamily="34" charset="0"/>
                <a:ea typeface="MS PGothic" pitchFamily="34" charset="-128"/>
              </a:defRPr>
            </a:lvl4pPr>
            <a:lvl5pPr marL="2057400" indent="-228600">
              <a:defRPr sz="2400">
                <a:solidFill>
                  <a:schemeClr val="tx1"/>
                </a:solidFill>
                <a:latin typeface="Verdana" pitchFamily="34" charset="0"/>
                <a:ea typeface="MS PGothic" pitchFamily="34" charset="-128"/>
              </a:defRPr>
            </a:lvl5pPr>
            <a:lvl6pPr marL="2514600" indent="-228600" eaLnBrk="0" fontAlgn="base" hangingPunct="0">
              <a:spcBef>
                <a:spcPct val="0"/>
              </a:spcBef>
              <a:spcAft>
                <a:spcPct val="0"/>
              </a:spcAft>
              <a:defRPr sz="2400">
                <a:solidFill>
                  <a:schemeClr val="tx1"/>
                </a:solidFill>
                <a:latin typeface="Verdana" pitchFamily="34" charset="0"/>
                <a:ea typeface="MS PGothic" pitchFamily="34" charset="-128"/>
              </a:defRPr>
            </a:lvl6pPr>
            <a:lvl7pPr marL="2971800" indent="-228600" eaLnBrk="0" fontAlgn="base" hangingPunct="0">
              <a:spcBef>
                <a:spcPct val="0"/>
              </a:spcBef>
              <a:spcAft>
                <a:spcPct val="0"/>
              </a:spcAft>
              <a:defRPr sz="2400">
                <a:solidFill>
                  <a:schemeClr val="tx1"/>
                </a:solidFill>
                <a:latin typeface="Verdana" pitchFamily="34" charset="0"/>
                <a:ea typeface="MS PGothic" pitchFamily="34" charset="-128"/>
              </a:defRPr>
            </a:lvl7pPr>
            <a:lvl8pPr marL="3429000" indent="-228600" eaLnBrk="0" fontAlgn="base" hangingPunct="0">
              <a:spcBef>
                <a:spcPct val="0"/>
              </a:spcBef>
              <a:spcAft>
                <a:spcPct val="0"/>
              </a:spcAft>
              <a:defRPr sz="2400">
                <a:solidFill>
                  <a:schemeClr val="tx1"/>
                </a:solidFill>
                <a:latin typeface="Verdana" pitchFamily="34" charset="0"/>
                <a:ea typeface="MS PGothic" pitchFamily="34" charset="-128"/>
              </a:defRPr>
            </a:lvl8pPr>
            <a:lvl9pPr marL="3886200" indent="-228600" eaLnBrk="0" fontAlgn="base" hangingPunct="0">
              <a:spcBef>
                <a:spcPct val="0"/>
              </a:spcBef>
              <a:spcAft>
                <a:spcPct val="0"/>
              </a:spcAft>
              <a:defRPr sz="2400">
                <a:solidFill>
                  <a:schemeClr val="tx1"/>
                </a:solidFill>
                <a:latin typeface="Verdana" pitchFamily="34" charset="0"/>
                <a:ea typeface="MS PGothic" pitchFamily="34" charset="-128"/>
              </a:defRPr>
            </a:lvl9pPr>
          </a:lstStyle>
          <a:p>
            <a:pPr>
              <a:spcBef>
                <a:spcPct val="50000"/>
              </a:spcBef>
            </a:pPr>
            <a:r>
              <a:rPr lang="en-US" sz="2000" b="1" dirty="0">
                <a:solidFill>
                  <a:srgbClr val="0432FF"/>
                </a:solidFill>
                <a:latin typeface="Calibri" pitchFamily="34" charset="0"/>
              </a:rPr>
              <a:t>Check hold time constraints:</a:t>
            </a:r>
          </a:p>
          <a:p>
            <a:pPr>
              <a:spcBef>
                <a:spcPct val="50000"/>
              </a:spcBef>
            </a:pPr>
            <a:r>
              <a:rPr lang="en-US" sz="2000" b="1" i="1" dirty="0">
                <a:latin typeface="Calibri" pitchFamily="34" charset="0"/>
              </a:rPr>
              <a:t> </a:t>
            </a:r>
            <a:r>
              <a:rPr lang="en-US" sz="2000" b="1" i="1" dirty="0" err="1">
                <a:latin typeface="Calibri" pitchFamily="34" charset="0"/>
              </a:rPr>
              <a:t>t</a:t>
            </a:r>
            <a:r>
              <a:rPr lang="en-US" sz="2000" b="1" baseline="-25000" dirty="0" err="1">
                <a:latin typeface="Calibri" pitchFamily="34" charset="0"/>
              </a:rPr>
              <a:t>ccq</a:t>
            </a:r>
            <a:r>
              <a:rPr lang="en-US" sz="2000" b="1" dirty="0">
                <a:latin typeface="Calibri" pitchFamily="34" charset="0"/>
              </a:rPr>
              <a:t> + </a:t>
            </a:r>
            <a:r>
              <a:rPr lang="en-US" sz="2000" b="1" i="1" dirty="0" err="1">
                <a:latin typeface="Calibri" pitchFamily="34" charset="0"/>
              </a:rPr>
              <a:t>t</a:t>
            </a:r>
            <a:r>
              <a:rPr lang="en-US" sz="2000" b="1" i="1" baseline="-25000" dirty="0" err="1">
                <a:latin typeface="Calibri" pitchFamily="34" charset="0"/>
              </a:rPr>
              <a:t>cd</a:t>
            </a:r>
            <a:r>
              <a:rPr lang="en-US" sz="2000" b="1" dirty="0">
                <a:latin typeface="Calibri" pitchFamily="34" charset="0"/>
              </a:rPr>
              <a:t> &gt; </a:t>
            </a:r>
            <a:r>
              <a:rPr lang="en-US" sz="2000" b="1" i="1" dirty="0" err="1">
                <a:latin typeface="Calibri" pitchFamily="34" charset="0"/>
              </a:rPr>
              <a:t>t</a:t>
            </a:r>
            <a:r>
              <a:rPr lang="en-US" sz="2000" b="1" baseline="-25000" dirty="0" err="1">
                <a:latin typeface="Calibri" pitchFamily="34" charset="0"/>
              </a:rPr>
              <a:t>hold</a:t>
            </a:r>
            <a:r>
              <a:rPr lang="en-US" sz="2000" b="1" dirty="0">
                <a:latin typeface="Calibri" pitchFamily="34" charset="0"/>
              </a:rPr>
              <a:t> ?</a:t>
            </a:r>
          </a:p>
          <a:p>
            <a:pPr>
              <a:spcBef>
                <a:spcPct val="50000"/>
              </a:spcBef>
            </a:pPr>
            <a:r>
              <a:rPr lang="en-US" sz="2000" b="1" dirty="0">
                <a:latin typeface="Calibri" pitchFamily="34" charset="0"/>
              </a:rPr>
              <a:t> (30 + 25) </a:t>
            </a:r>
            <a:r>
              <a:rPr lang="en-US" sz="2000" b="1" dirty="0" err="1">
                <a:latin typeface="Calibri" pitchFamily="34" charset="0"/>
              </a:rPr>
              <a:t>ps</a:t>
            </a:r>
            <a:r>
              <a:rPr lang="en-US" sz="2000" b="1" dirty="0">
                <a:latin typeface="Calibri" pitchFamily="34" charset="0"/>
              </a:rPr>
              <a:t> &gt; 70 </a:t>
            </a:r>
            <a:r>
              <a:rPr lang="en-US" sz="2000" b="1" dirty="0" err="1">
                <a:latin typeface="Calibri" pitchFamily="34" charset="0"/>
              </a:rPr>
              <a:t>ps</a:t>
            </a:r>
            <a:r>
              <a:rPr lang="en-US" sz="2000" b="1" dirty="0">
                <a:latin typeface="Calibri" pitchFamily="34" charset="0"/>
              </a:rPr>
              <a:t> ?</a:t>
            </a:r>
            <a:r>
              <a:rPr lang="en-US" sz="2000" b="1" dirty="0">
                <a:solidFill>
                  <a:srgbClr val="FF0000"/>
                </a:solidFill>
                <a:latin typeface="Calibri" pitchFamily="34" charset="0"/>
              </a:rPr>
              <a:t> </a:t>
            </a:r>
          </a:p>
        </p:txBody>
      </p:sp>
      <p:graphicFrame>
        <p:nvGraphicFramePr>
          <p:cNvPr id="37" name="Object 3"/>
          <p:cNvGraphicFramePr>
            <a:graphicFrameLocks noChangeAspect="1"/>
          </p:cNvGraphicFramePr>
          <p:nvPr>
            <p:custDataLst>
              <p:tags r:id="rId8"/>
            </p:custDataLst>
            <p:extLst>
              <p:ext uri="{D42A27DB-BD31-4B8C-83A1-F6EECF244321}">
                <p14:modId xmlns:p14="http://schemas.microsoft.com/office/powerpoint/2010/main" val="2311196578"/>
              </p:ext>
            </p:extLst>
          </p:nvPr>
        </p:nvGraphicFramePr>
        <p:xfrm>
          <a:off x="6096000" y="3535363"/>
          <a:ext cx="150813" cy="731837"/>
        </p:xfrm>
        <a:graphic>
          <a:graphicData uri="http://schemas.openxmlformats.org/presentationml/2006/ole">
            <mc:AlternateContent xmlns:mc="http://schemas.openxmlformats.org/markup-compatibility/2006">
              <mc:Choice xmlns:v="urn:schemas-microsoft-com:vml" Requires="v">
                <p:oleObj spid="_x0000_s23600" name="VISIO" r:id="rId16" imgW="103805" imgH="503760" progId="Visio.Drawing.6">
                  <p:embed/>
                </p:oleObj>
              </mc:Choice>
              <mc:Fallback>
                <p:oleObj name="VISIO" r:id="rId16" imgW="103805" imgH="503760" progId="Visio.Drawing.6">
                  <p:embed/>
                  <p:pic>
                    <p:nvPicPr>
                      <p:cNvPr id="37" name="Object 3"/>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6096000" y="3535363"/>
                        <a:ext cx="150813" cy="73183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alpha val="74997"/>
                                </a:schemeClr>
                              </a:outerShdw>
                            </a:effectLst>
                          </a14:hiddenEffects>
                        </a:ext>
                      </a:extLst>
                    </p:spPr>
                  </p:pic>
                </p:oleObj>
              </mc:Fallback>
            </mc:AlternateContent>
          </a:graphicData>
        </a:graphic>
      </p:graphicFrame>
      <p:graphicFrame>
        <p:nvGraphicFramePr>
          <p:cNvPr id="38" name="Object 4"/>
          <p:cNvGraphicFramePr>
            <a:graphicFrameLocks noChangeAspect="1"/>
          </p:cNvGraphicFramePr>
          <p:nvPr>
            <p:custDataLst>
              <p:tags r:id="rId9"/>
            </p:custDataLst>
            <p:extLst>
              <p:ext uri="{D42A27DB-BD31-4B8C-83A1-F6EECF244321}">
                <p14:modId xmlns:p14="http://schemas.microsoft.com/office/powerpoint/2010/main" val="186871709"/>
              </p:ext>
            </p:extLst>
          </p:nvPr>
        </p:nvGraphicFramePr>
        <p:xfrm>
          <a:off x="5715000" y="3276600"/>
          <a:ext cx="495300" cy="1157288"/>
        </p:xfrm>
        <a:graphic>
          <a:graphicData uri="http://schemas.openxmlformats.org/presentationml/2006/ole">
            <mc:AlternateContent xmlns:mc="http://schemas.openxmlformats.org/markup-compatibility/2006">
              <mc:Choice xmlns:v="urn:schemas-microsoft-com:vml" Requires="v">
                <p:oleObj spid="_x0000_s23601" name="VISIO" r:id="rId18" imgW="256888" imgH="600935" progId="Visio.Drawing.6">
                  <p:embed/>
                </p:oleObj>
              </mc:Choice>
              <mc:Fallback>
                <p:oleObj name="VISIO" r:id="rId18" imgW="256888" imgH="600935" progId="Visio.Drawing.6">
                  <p:embed/>
                  <p:pic>
                    <p:nvPicPr>
                      <p:cNvPr id="38" name="Object 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5715000" y="3276600"/>
                        <a:ext cx="495300" cy="115728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alpha val="74997"/>
                                </a:schemeClr>
                              </a:outerShdw>
                            </a:effectLst>
                          </a14:hiddenEffects>
                        </a:ext>
                      </a:extLst>
                    </p:spPr>
                  </p:pic>
                </p:oleObj>
              </mc:Fallback>
            </mc:AlternateContent>
          </a:graphicData>
        </a:graphic>
      </p:graphicFrame>
      <p:sp>
        <p:nvSpPr>
          <p:cNvPr id="39" name="Text Box 7"/>
          <p:cNvSpPr txBox="1">
            <a:spLocks noChangeArrowheads="1"/>
          </p:cNvSpPr>
          <p:nvPr>
            <p:custDataLst>
              <p:tags r:id="rId10"/>
            </p:custDataLst>
          </p:nvPr>
        </p:nvSpPr>
        <p:spPr bwMode="auto">
          <a:xfrm>
            <a:off x="5257800" y="1066800"/>
            <a:ext cx="3581400" cy="323165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2400">
                <a:solidFill>
                  <a:schemeClr val="tx1"/>
                </a:solidFill>
                <a:latin typeface="Verdana" pitchFamily="34" charset="0"/>
                <a:ea typeface="MS PGothic" pitchFamily="34" charset="-128"/>
              </a:defRPr>
            </a:lvl1pPr>
            <a:lvl2pPr marL="742950" indent="-285750">
              <a:defRPr sz="2400">
                <a:solidFill>
                  <a:schemeClr val="tx1"/>
                </a:solidFill>
                <a:latin typeface="Verdana" pitchFamily="34" charset="0"/>
                <a:ea typeface="MS PGothic" pitchFamily="34" charset="-128"/>
              </a:defRPr>
            </a:lvl2pPr>
            <a:lvl3pPr marL="1143000" indent="-228600">
              <a:defRPr sz="2400">
                <a:solidFill>
                  <a:schemeClr val="tx1"/>
                </a:solidFill>
                <a:latin typeface="Verdana" pitchFamily="34" charset="0"/>
                <a:ea typeface="MS PGothic" pitchFamily="34" charset="-128"/>
              </a:defRPr>
            </a:lvl3pPr>
            <a:lvl4pPr marL="1600200" indent="-228600">
              <a:defRPr sz="2400">
                <a:solidFill>
                  <a:schemeClr val="tx1"/>
                </a:solidFill>
                <a:latin typeface="Verdana" pitchFamily="34" charset="0"/>
                <a:ea typeface="MS PGothic" pitchFamily="34" charset="-128"/>
              </a:defRPr>
            </a:lvl4pPr>
            <a:lvl5pPr marL="2057400" indent="-228600">
              <a:defRPr sz="2400">
                <a:solidFill>
                  <a:schemeClr val="tx1"/>
                </a:solidFill>
                <a:latin typeface="Verdana" pitchFamily="34" charset="0"/>
                <a:ea typeface="MS PGothic" pitchFamily="34" charset="-128"/>
              </a:defRPr>
            </a:lvl5pPr>
            <a:lvl6pPr marL="2514600" indent="-228600" eaLnBrk="0" fontAlgn="base" hangingPunct="0">
              <a:spcBef>
                <a:spcPct val="0"/>
              </a:spcBef>
              <a:spcAft>
                <a:spcPct val="0"/>
              </a:spcAft>
              <a:defRPr sz="2400">
                <a:solidFill>
                  <a:schemeClr val="tx1"/>
                </a:solidFill>
                <a:latin typeface="Verdana" pitchFamily="34" charset="0"/>
                <a:ea typeface="MS PGothic" pitchFamily="34" charset="-128"/>
              </a:defRPr>
            </a:lvl6pPr>
            <a:lvl7pPr marL="2971800" indent="-228600" eaLnBrk="0" fontAlgn="base" hangingPunct="0">
              <a:spcBef>
                <a:spcPct val="0"/>
              </a:spcBef>
              <a:spcAft>
                <a:spcPct val="0"/>
              </a:spcAft>
              <a:defRPr sz="2400">
                <a:solidFill>
                  <a:schemeClr val="tx1"/>
                </a:solidFill>
                <a:latin typeface="Verdana" pitchFamily="34" charset="0"/>
                <a:ea typeface="MS PGothic" pitchFamily="34" charset="-128"/>
              </a:defRPr>
            </a:lvl7pPr>
            <a:lvl8pPr marL="3429000" indent="-228600" eaLnBrk="0" fontAlgn="base" hangingPunct="0">
              <a:spcBef>
                <a:spcPct val="0"/>
              </a:spcBef>
              <a:spcAft>
                <a:spcPct val="0"/>
              </a:spcAft>
              <a:defRPr sz="2400">
                <a:solidFill>
                  <a:schemeClr val="tx1"/>
                </a:solidFill>
                <a:latin typeface="Verdana" pitchFamily="34" charset="0"/>
                <a:ea typeface="MS PGothic" pitchFamily="34" charset="-128"/>
              </a:defRPr>
            </a:lvl8pPr>
            <a:lvl9pPr marL="3886200" indent="-228600" eaLnBrk="0" fontAlgn="base" hangingPunct="0">
              <a:spcBef>
                <a:spcPct val="0"/>
              </a:spcBef>
              <a:spcAft>
                <a:spcPct val="0"/>
              </a:spcAft>
              <a:defRPr sz="2400">
                <a:solidFill>
                  <a:schemeClr val="tx1"/>
                </a:solidFill>
                <a:latin typeface="Verdana" pitchFamily="34" charset="0"/>
                <a:ea typeface="MS PGothic" pitchFamily="34" charset="-128"/>
              </a:defRPr>
            </a:lvl9pPr>
          </a:lstStyle>
          <a:p>
            <a:pPr>
              <a:spcBef>
                <a:spcPct val="50000"/>
              </a:spcBef>
            </a:pPr>
            <a:r>
              <a:rPr lang="en-US" b="1" dirty="0">
                <a:latin typeface="Calibri" pitchFamily="34" charset="0"/>
              </a:rPr>
              <a:t>Timing Characteristics</a:t>
            </a:r>
          </a:p>
          <a:p>
            <a:pPr>
              <a:spcBef>
                <a:spcPct val="50000"/>
              </a:spcBef>
            </a:pPr>
            <a:r>
              <a:rPr lang="en-US" sz="1800" i="1" dirty="0">
                <a:latin typeface="Calibri" pitchFamily="34" charset="0"/>
              </a:rPr>
              <a:t>	</a:t>
            </a:r>
            <a:r>
              <a:rPr lang="en-US" sz="2000" b="1" i="1" dirty="0" err="1">
                <a:latin typeface="Calibri" pitchFamily="34" charset="0"/>
              </a:rPr>
              <a:t>t</a:t>
            </a:r>
            <a:r>
              <a:rPr lang="en-US" sz="2000" b="1" i="1" baseline="-25000" dirty="0" err="1">
                <a:latin typeface="Calibri" pitchFamily="34" charset="0"/>
              </a:rPr>
              <a:t>ccq</a:t>
            </a:r>
            <a:r>
              <a:rPr lang="en-US" sz="2000" b="1" dirty="0">
                <a:latin typeface="Calibri" pitchFamily="34" charset="0"/>
              </a:rPr>
              <a:t> 	= 30 </a:t>
            </a:r>
            <a:r>
              <a:rPr lang="en-US" sz="2000" b="1" dirty="0" err="1">
                <a:latin typeface="Calibri" pitchFamily="34" charset="0"/>
              </a:rPr>
              <a:t>ps</a:t>
            </a:r>
            <a:endParaRPr lang="en-US" sz="2000" b="1" dirty="0">
              <a:latin typeface="Calibri" pitchFamily="34" charset="0"/>
            </a:endParaRPr>
          </a:p>
          <a:p>
            <a:pPr>
              <a:spcBef>
                <a:spcPct val="50000"/>
              </a:spcBef>
            </a:pPr>
            <a:r>
              <a:rPr lang="en-US" sz="2000" b="1" i="1" dirty="0">
                <a:latin typeface="Calibri" pitchFamily="34" charset="0"/>
              </a:rPr>
              <a:t>	</a:t>
            </a:r>
            <a:r>
              <a:rPr lang="en-US" sz="2000" b="1" i="1" dirty="0" err="1">
                <a:latin typeface="Calibri" pitchFamily="34" charset="0"/>
              </a:rPr>
              <a:t>t</a:t>
            </a:r>
            <a:r>
              <a:rPr lang="en-US" sz="2000" b="1" i="1" baseline="-25000" dirty="0" err="1">
                <a:latin typeface="Calibri" pitchFamily="34" charset="0"/>
              </a:rPr>
              <a:t>pcq</a:t>
            </a:r>
            <a:r>
              <a:rPr lang="en-US" sz="2000" b="1" dirty="0">
                <a:latin typeface="Calibri" pitchFamily="34" charset="0"/>
              </a:rPr>
              <a:t> 	= 50 </a:t>
            </a:r>
            <a:r>
              <a:rPr lang="en-US" sz="2000" b="1" dirty="0" err="1">
                <a:latin typeface="Calibri" pitchFamily="34" charset="0"/>
              </a:rPr>
              <a:t>ps</a:t>
            </a:r>
            <a:endParaRPr lang="en-US" sz="2000" b="1" dirty="0">
              <a:latin typeface="Calibri" pitchFamily="34" charset="0"/>
            </a:endParaRPr>
          </a:p>
          <a:p>
            <a:pPr>
              <a:spcBef>
                <a:spcPct val="50000"/>
              </a:spcBef>
            </a:pPr>
            <a:r>
              <a:rPr lang="en-US" sz="2000" b="1" i="1" dirty="0">
                <a:latin typeface="Calibri" pitchFamily="34" charset="0"/>
              </a:rPr>
              <a:t>	</a:t>
            </a:r>
            <a:r>
              <a:rPr lang="en-US" sz="2000" b="1" i="1" dirty="0" err="1">
                <a:latin typeface="Calibri" pitchFamily="34" charset="0"/>
              </a:rPr>
              <a:t>t</a:t>
            </a:r>
            <a:r>
              <a:rPr lang="en-US" sz="2000" b="1" baseline="-25000" dirty="0" err="1">
                <a:latin typeface="Calibri" pitchFamily="34" charset="0"/>
              </a:rPr>
              <a:t>setup</a:t>
            </a:r>
            <a:r>
              <a:rPr lang="en-US" sz="2000" b="1" dirty="0">
                <a:latin typeface="Calibri" pitchFamily="34" charset="0"/>
              </a:rPr>
              <a:t> 	= 60 </a:t>
            </a:r>
            <a:r>
              <a:rPr lang="en-US" sz="2000" b="1" dirty="0" err="1">
                <a:latin typeface="Calibri" pitchFamily="34" charset="0"/>
              </a:rPr>
              <a:t>ps</a:t>
            </a:r>
            <a:endParaRPr lang="en-US" sz="2000" b="1" dirty="0">
              <a:latin typeface="Calibri" pitchFamily="34" charset="0"/>
            </a:endParaRPr>
          </a:p>
          <a:p>
            <a:pPr>
              <a:spcBef>
                <a:spcPct val="50000"/>
              </a:spcBef>
            </a:pPr>
            <a:r>
              <a:rPr lang="en-US" sz="2000" b="1" i="1" dirty="0">
                <a:latin typeface="Calibri" pitchFamily="34" charset="0"/>
              </a:rPr>
              <a:t>	</a:t>
            </a:r>
            <a:r>
              <a:rPr lang="en-US" sz="2000" b="1" i="1" dirty="0" err="1">
                <a:latin typeface="Calibri" pitchFamily="34" charset="0"/>
              </a:rPr>
              <a:t>t</a:t>
            </a:r>
            <a:r>
              <a:rPr lang="en-US" sz="2000" b="1" baseline="-25000" dirty="0" err="1">
                <a:latin typeface="Calibri" pitchFamily="34" charset="0"/>
              </a:rPr>
              <a:t>hold</a:t>
            </a:r>
            <a:r>
              <a:rPr lang="en-US" sz="2000" b="1" dirty="0">
                <a:latin typeface="Calibri" pitchFamily="34" charset="0"/>
              </a:rPr>
              <a:t> 	= 70 </a:t>
            </a:r>
            <a:r>
              <a:rPr lang="en-US" sz="2000" b="1" dirty="0" err="1">
                <a:latin typeface="Calibri" pitchFamily="34" charset="0"/>
              </a:rPr>
              <a:t>ps</a:t>
            </a:r>
            <a:endParaRPr lang="en-US" sz="2000" b="1" dirty="0">
              <a:latin typeface="Calibri" pitchFamily="34" charset="0"/>
            </a:endParaRPr>
          </a:p>
          <a:p>
            <a:pPr>
              <a:spcBef>
                <a:spcPct val="50000"/>
              </a:spcBef>
            </a:pPr>
            <a:r>
              <a:rPr lang="en-US" sz="2000" b="1" i="1" dirty="0">
                <a:latin typeface="Calibri" pitchFamily="34" charset="0"/>
              </a:rPr>
              <a:t>	</a:t>
            </a:r>
            <a:r>
              <a:rPr lang="en-US" sz="2000" b="1" i="1" dirty="0" err="1">
                <a:latin typeface="Calibri" pitchFamily="34" charset="0"/>
              </a:rPr>
              <a:t>t</a:t>
            </a:r>
            <a:r>
              <a:rPr lang="en-US" sz="2000" b="1" i="1" baseline="-25000" dirty="0" err="1">
                <a:latin typeface="Calibri" pitchFamily="34" charset="0"/>
              </a:rPr>
              <a:t>pd</a:t>
            </a:r>
            <a:r>
              <a:rPr lang="en-US" sz="2000" b="1" dirty="0">
                <a:latin typeface="Calibri" pitchFamily="34" charset="0"/>
              </a:rPr>
              <a:t> 	= 35 </a:t>
            </a:r>
            <a:r>
              <a:rPr lang="en-US" sz="2000" b="1" dirty="0" err="1">
                <a:latin typeface="Calibri" pitchFamily="34" charset="0"/>
              </a:rPr>
              <a:t>ps</a:t>
            </a:r>
            <a:endParaRPr lang="en-US" sz="2000" b="1" dirty="0">
              <a:latin typeface="Calibri" pitchFamily="34" charset="0"/>
            </a:endParaRPr>
          </a:p>
          <a:p>
            <a:pPr>
              <a:spcBef>
                <a:spcPct val="50000"/>
              </a:spcBef>
            </a:pPr>
            <a:r>
              <a:rPr lang="en-US" sz="2000" b="1" i="1" dirty="0">
                <a:latin typeface="Calibri" pitchFamily="34" charset="0"/>
              </a:rPr>
              <a:t>	</a:t>
            </a:r>
            <a:r>
              <a:rPr lang="en-US" sz="2000" b="1" i="1" dirty="0" err="1">
                <a:latin typeface="Calibri" pitchFamily="34" charset="0"/>
              </a:rPr>
              <a:t>t</a:t>
            </a:r>
            <a:r>
              <a:rPr lang="en-US" sz="2000" b="1" i="1" baseline="-25000" dirty="0" err="1">
                <a:latin typeface="Calibri" pitchFamily="34" charset="0"/>
              </a:rPr>
              <a:t>cd</a:t>
            </a:r>
            <a:r>
              <a:rPr lang="en-US" sz="2000" b="1" dirty="0">
                <a:latin typeface="Calibri" pitchFamily="34" charset="0"/>
              </a:rPr>
              <a:t> 	= 25 </a:t>
            </a:r>
            <a:r>
              <a:rPr lang="en-US" sz="2000" b="1" dirty="0" err="1">
                <a:latin typeface="Calibri" pitchFamily="34" charset="0"/>
              </a:rPr>
              <a:t>ps</a:t>
            </a:r>
            <a:endParaRPr lang="en-US" sz="2000" b="1" dirty="0">
              <a:latin typeface="Calibri" pitchFamily="34" charset="0"/>
            </a:endParaRPr>
          </a:p>
        </p:txBody>
      </p:sp>
      <p:sp>
        <p:nvSpPr>
          <p:cNvPr id="2" name="Slide Number Placeholder 1"/>
          <p:cNvSpPr>
            <a:spLocks noGrp="1"/>
          </p:cNvSpPr>
          <p:nvPr>
            <p:ph type="sldNum" sz="quarter" idx="10"/>
          </p:nvPr>
        </p:nvSpPr>
        <p:spPr>
          <a:xfrm>
            <a:off x="6805246" y="6100763"/>
            <a:ext cx="2057400" cy="365125"/>
          </a:xfrm>
        </p:spPr>
        <p:txBody>
          <a:bodyPr/>
          <a:lstStyle/>
          <a:p>
            <a:fld id="{3F7A0F0B-C524-490E-9528-FEC33668804C}" type="slidenum">
              <a:rPr lang="en-US" smtClean="0"/>
              <a:pPr/>
              <a:t>55</a:t>
            </a:fld>
            <a:endParaRPr lang="en-US"/>
          </a:p>
        </p:txBody>
      </p:sp>
      <p:sp>
        <p:nvSpPr>
          <p:cNvPr id="12" name="Text Box 10"/>
          <p:cNvSpPr txBox="1">
            <a:spLocks noChangeArrowheads="1"/>
          </p:cNvSpPr>
          <p:nvPr>
            <p:custDataLst>
              <p:tags r:id="rId11"/>
            </p:custDataLst>
          </p:nvPr>
        </p:nvSpPr>
        <p:spPr bwMode="auto">
          <a:xfrm rot="19800000">
            <a:off x="7552591" y="5107447"/>
            <a:ext cx="1066800" cy="70788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a:defRPr sz="2400">
                <a:solidFill>
                  <a:schemeClr val="tx1"/>
                </a:solidFill>
                <a:latin typeface="Verdana" pitchFamily="34" charset="0"/>
                <a:ea typeface="MS PGothic" pitchFamily="34" charset="-128"/>
              </a:defRPr>
            </a:lvl1pPr>
            <a:lvl2pPr marL="742950" indent="-285750">
              <a:defRPr sz="2400">
                <a:solidFill>
                  <a:schemeClr val="tx1"/>
                </a:solidFill>
                <a:latin typeface="Verdana" pitchFamily="34" charset="0"/>
                <a:ea typeface="MS PGothic" pitchFamily="34" charset="-128"/>
              </a:defRPr>
            </a:lvl2pPr>
            <a:lvl3pPr marL="1143000" indent="-228600">
              <a:defRPr sz="2400">
                <a:solidFill>
                  <a:schemeClr val="tx1"/>
                </a:solidFill>
                <a:latin typeface="Verdana" pitchFamily="34" charset="0"/>
                <a:ea typeface="MS PGothic" pitchFamily="34" charset="-128"/>
              </a:defRPr>
            </a:lvl3pPr>
            <a:lvl4pPr marL="1600200" indent="-228600">
              <a:defRPr sz="2400">
                <a:solidFill>
                  <a:schemeClr val="tx1"/>
                </a:solidFill>
                <a:latin typeface="Verdana" pitchFamily="34" charset="0"/>
                <a:ea typeface="MS PGothic" pitchFamily="34" charset="-128"/>
              </a:defRPr>
            </a:lvl4pPr>
            <a:lvl5pPr marL="2057400" indent="-228600">
              <a:defRPr sz="2400">
                <a:solidFill>
                  <a:schemeClr val="tx1"/>
                </a:solidFill>
                <a:latin typeface="Verdana" pitchFamily="34" charset="0"/>
                <a:ea typeface="MS PGothic" pitchFamily="34" charset="-128"/>
              </a:defRPr>
            </a:lvl5pPr>
            <a:lvl6pPr marL="2514600" indent="-228600" eaLnBrk="0" fontAlgn="base" hangingPunct="0">
              <a:spcBef>
                <a:spcPct val="0"/>
              </a:spcBef>
              <a:spcAft>
                <a:spcPct val="0"/>
              </a:spcAft>
              <a:defRPr sz="2400">
                <a:solidFill>
                  <a:schemeClr val="tx1"/>
                </a:solidFill>
                <a:latin typeface="Verdana" pitchFamily="34" charset="0"/>
                <a:ea typeface="MS PGothic" pitchFamily="34" charset="-128"/>
              </a:defRPr>
            </a:lvl6pPr>
            <a:lvl7pPr marL="2971800" indent="-228600" eaLnBrk="0" fontAlgn="base" hangingPunct="0">
              <a:spcBef>
                <a:spcPct val="0"/>
              </a:spcBef>
              <a:spcAft>
                <a:spcPct val="0"/>
              </a:spcAft>
              <a:defRPr sz="2400">
                <a:solidFill>
                  <a:schemeClr val="tx1"/>
                </a:solidFill>
                <a:latin typeface="Verdana" pitchFamily="34" charset="0"/>
                <a:ea typeface="MS PGothic" pitchFamily="34" charset="-128"/>
              </a:defRPr>
            </a:lvl7pPr>
            <a:lvl8pPr marL="3429000" indent="-228600" eaLnBrk="0" fontAlgn="base" hangingPunct="0">
              <a:spcBef>
                <a:spcPct val="0"/>
              </a:spcBef>
              <a:spcAft>
                <a:spcPct val="0"/>
              </a:spcAft>
              <a:defRPr sz="2400">
                <a:solidFill>
                  <a:schemeClr val="tx1"/>
                </a:solidFill>
                <a:latin typeface="Verdana" pitchFamily="34" charset="0"/>
                <a:ea typeface="MS PGothic" pitchFamily="34" charset="-128"/>
              </a:defRPr>
            </a:lvl8pPr>
            <a:lvl9pPr marL="3886200" indent="-228600" eaLnBrk="0" fontAlgn="base" hangingPunct="0">
              <a:spcBef>
                <a:spcPct val="0"/>
              </a:spcBef>
              <a:spcAft>
                <a:spcPct val="0"/>
              </a:spcAft>
              <a:defRPr sz="2400">
                <a:solidFill>
                  <a:schemeClr val="tx1"/>
                </a:solidFill>
                <a:latin typeface="Verdana" pitchFamily="34" charset="0"/>
                <a:ea typeface="MS PGothic" pitchFamily="34" charset="-128"/>
              </a:defRPr>
            </a:lvl9pPr>
          </a:lstStyle>
          <a:p>
            <a:pPr>
              <a:spcBef>
                <a:spcPct val="50000"/>
              </a:spcBef>
            </a:pPr>
            <a:r>
              <a:rPr lang="en-US" sz="4000" b="1" dirty="0">
                <a:solidFill>
                  <a:srgbClr val="FF0000"/>
                </a:solidFill>
                <a:latin typeface="Calibri" pitchFamily="34" charset="0"/>
              </a:rPr>
              <a:t>FAIL</a:t>
            </a:r>
          </a:p>
        </p:txBody>
      </p:sp>
    </p:spTree>
    <p:extLst>
      <p:ext uri="{BB962C8B-B14F-4D97-AF65-F5344CB8AC3E}">
        <p14:creationId xmlns:p14="http://schemas.microsoft.com/office/powerpoint/2010/main" val="3755028206"/>
      </p:ext>
    </p:extLst>
  </p:cSld>
  <p:clrMapOvr>
    <a:masterClrMapping/>
  </p:clrMapOvr>
  <p:transition/>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4" name="Rectangle 3"/>
          <p:cNvSpPr>
            <a:spLocks noGrp="1" noChangeArrowheads="1"/>
          </p:cNvSpPr>
          <p:nvPr>
            <p:ph type="title"/>
            <p:custDataLst>
              <p:tags r:id="rId2"/>
            </p:custDataLst>
          </p:nvPr>
        </p:nvSpPr>
        <p:spPr/>
        <p:txBody>
          <a:bodyPr/>
          <a:lstStyle/>
          <a:p>
            <a:r>
              <a:rPr lang="en-US" dirty="0"/>
              <a:t>Example: Fixing Hold Time Violation</a:t>
            </a:r>
          </a:p>
        </p:txBody>
      </p:sp>
      <p:graphicFrame>
        <p:nvGraphicFramePr>
          <p:cNvPr id="18" name="Object 4"/>
          <p:cNvGraphicFramePr>
            <a:graphicFrameLocks noChangeAspect="1"/>
          </p:cNvGraphicFramePr>
          <p:nvPr>
            <p:custDataLst>
              <p:tags r:id="rId3"/>
            </p:custDataLst>
            <p:extLst>
              <p:ext uri="{D42A27DB-BD31-4B8C-83A1-F6EECF244321}">
                <p14:modId xmlns:p14="http://schemas.microsoft.com/office/powerpoint/2010/main" val="756854763"/>
              </p:ext>
            </p:extLst>
          </p:nvPr>
        </p:nvGraphicFramePr>
        <p:xfrm>
          <a:off x="914400" y="1281112"/>
          <a:ext cx="3810000" cy="2497138"/>
        </p:xfrm>
        <a:graphic>
          <a:graphicData uri="http://schemas.openxmlformats.org/presentationml/2006/ole">
            <mc:AlternateContent xmlns:mc="http://schemas.openxmlformats.org/markup-compatibility/2006">
              <mc:Choice xmlns:v="urn:schemas-microsoft-com:vml" Requires="v">
                <p:oleObj spid="_x0000_s24623" name="VISIO" r:id="rId13" imgW="2315768" imgH="1517385" progId="Visio.Drawing.6">
                  <p:embed/>
                </p:oleObj>
              </mc:Choice>
              <mc:Fallback>
                <p:oleObj name="VISIO" r:id="rId13" imgW="2315768" imgH="1517385" progId="Visio.Drawing.6">
                  <p:embed/>
                  <p:pic>
                    <p:nvPicPr>
                      <p:cNvPr id="18" name="Object 4"/>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914400" y="1281112"/>
                        <a:ext cx="3810000" cy="2497138"/>
                      </a:xfrm>
                      <a:prstGeom prst="rect">
                        <a:avLst/>
                      </a:prstGeom>
                      <a:noFill/>
                      <a:ln>
                        <a:noFill/>
                      </a:ln>
                      <a:extLst/>
                    </p:spPr>
                  </p:pic>
                </p:oleObj>
              </mc:Fallback>
            </mc:AlternateContent>
          </a:graphicData>
        </a:graphic>
      </p:graphicFrame>
      <p:sp>
        <p:nvSpPr>
          <p:cNvPr id="21" name="Rectangle 2"/>
          <p:cNvSpPr>
            <a:spLocks noChangeArrowheads="1"/>
          </p:cNvSpPr>
          <p:nvPr>
            <p:custDataLst>
              <p:tags r:id="rId4"/>
            </p:custDataLst>
          </p:nvPr>
        </p:nvSpPr>
        <p:spPr bwMode="auto">
          <a:xfrm>
            <a:off x="533400" y="1066800"/>
            <a:ext cx="8077200" cy="51816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marL="342900" indent="-342900">
              <a:spcBef>
                <a:spcPct val="20000"/>
              </a:spcBef>
            </a:pPr>
            <a:endParaRPr lang="en-US" sz="3200" dirty="0">
              <a:latin typeface="Calibri" pitchFamily="34" charset="0"/>
              <a:cs typeface="Arial" pitchFamily="34" charset="0"/>
            </a:endParaRPr>
          </a:p>
          <a:p>
            <a:pPr marL="342900" indent="-342900">
              <a:spcBef>
                <a:spcPct val="20000"/>
              </a:spcBef>
            </a:pPr>
            <a:endParaRPr lang="en-US" sz="3200" dirty="0">
              <a:latin typeface="Calibri" pitchFamily="34" charset="0"/>
              <a:cs typeface="Arial" pitchFamily="34" charset="0"/>
            </a:endParaRPr>
          </a:p>
          <a:p>
            <a:pPr marL="342900" indent="-342900">
              <a:spcBef>
                <a:spcPct val="20000"/>
              </a:spcBef>
            </a:pPr>
            <a:endParaRPr lang="en-US" sz="3200" dirty="0">
              <a:latin typeface="Calibri" pitchFamily="34" charset="0"/>
              <a:cs typeface="Arial" pitchFamily="34" charset="0"/>
            </a:endParaRPr>
          </a:p>
        </p:txBody>
      </p:sp>
      <p:sp>
        <p:nvSpPr>
          <p:cNvPr id="24" name="Text Box 9"/>
          <p:cNvSpPr txBox="1">
            <a:spLocks noChangeArrowheads="1"/>
          </p:cNvSpPr>
          <p:nvPr>
            <p:custDataLst>
              <p:tags r:id="rId5"/>
            </p:custDataLst>
          </p:nvPr>
        </p:nvSpPr>
        <p:spPr bwMode="auto">
          <a:xfrm>
            <a:off x="1143000" y="3733800"/>
            <a:ext cx="3581400" cy="307776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2400">
                <a:solidFill>
                  <a:schemeClr val="tx1"/>
                </a:solidFill>
                <a:latin typeface="Verdana" pitchFamily="34" charset="0"/>
                <a:ea typeface="MS PGothic" pitchFamily="34" charset="-128"/>
              </a:defRPr>
            </a:lvl1pPr>
            <a:lvl2pPr marL="742950" indent="-285750">
              <a:defRPr sz="2400">
                <a:solidFill>
                  <a:schemeClr val="tx1"/>
                </a:solidFill>
                <a:latin typeface="Verdana" pitchFamily="34" charset="0"/>
                <a:ea typeface="MS PGothic" pitchFamily="34" charset="-128"/>
              </a:defRPr>
            </a:lvl2pPr>
            <a:lvl3pPr marL="1143000" indent="-228600">
              <a:defRPr sz="2400">
                <a:solidFill>
                  <a:schemeClr val="tx1"/>
                </a:solidFill>
                <a:latin typeface="Verdana" pitchFamily="34" charset="0"/>
                <a:ea typeface="MS PGothic" pitchFamily="34" charset="-128"/>
              </a:defRPr>
            </a:lvl3pPr>
            <a:lvl4pPr marL="1600200" indent="-228600">
              <a:defRPr sz="2400">
                <a:solidFill>
                  <a:schemeClr val="tx1"/>
                </a:solidFill>
                <a:latin typeface="Verdana" pitchFamily="34" charset="0"/>
                <a:ea typeface="MS PGothic" pitchFamily="34" charset="-128"/>
              </a:defRPr>
            </a:lvl4pPr>
            <a:lvl5pPr marL="2057400" indent="-228600">
              <a:defRPr sz="2400">
                <a:solidFill>
                  <a:schemeClr val="tx1"/>
                </a:solidFill>
                <a:latin typeface="Verdana" pitchFamily="34" charset="0"/>
                <a:ea typeface="MS PGothic" pitchFamily="34" charset="-128"/>
              </a:defRPr>
            </a:lvl5pPr>
            <a:lvl6pPr marL="2514600" indent="-228600" eaLnBrk="0" fontAlgn="base" hangingPunct="0">
              <a:spcBef>
                <a:spcPct val="0"/>
              </a:spcBef>
              <a:spcAft>
                <a:spcPct val="0"/>
              </a:spcAft>
              <a:defRPr sz="2400">
                <a:solidFill>
                  <a:schemeClr val="tx1"/>
                </a:solidFill>
                <a:latin typeface="Verdana" pitchFamily="34" charset="0"/>
                <a:ea typeface="MS PGothic" pitchFamily="34" charset="-128"/>
              </a:defRPr>
            </a:lvl6pPr>
            <a:lvl7pPr marL="2971800" indent="-228600" eaLnBrk="0" fontAlgn="base" hangingPunct="0">
              <a:spcBef>
                <a:spcPct val="0"/>
              </a:spcBef>
              <a:spcAft>
                <a:spcPct val="0"/>
              </a:spcAft>
              <a:defRPr sz="2400">
                <a:solidFill>
                  <a:schemeClr val="tx1"/>
                </a:solidFill>
                <a:latin typeface="Verdana" pitchFamily="34" charset="0"/>
                <a:ea typeface="MS PGothic" pitchFamily="34" charset="-128"/>
              </a:defRPr>
            </a:lvl7pPr>
            <a:lvl8pPr marL="3429000" indent="-228600" eaLnBrk="0" fontAlgn="base" hangingPunct="0">
              <a:spcBef>
                <a:spcPct val="0"/>
              </a:spcBef>
              <a:spcAft>
                <a:spcPct val="0"/>
              </a:spcAft>
              <a:defRPr sz="2400">
                <a:solidFill>
                  <a:schemeClr val="tx1"/>
                </a:solidFill>
                <a:latin typeface="Verdana" pitchFamily="34" charset="0"/>
                <a:ea typeface="MS PGothic" pitchFamily="34" charset="-128"/>
              </a:defRPr>
            </a:lvl8pPr>
            <a:lvl9pPr marL="3886200" indent="-228600" eaLnBrk="0" fontAlgn="base" hangingPunct="0">
              <a:spcBef>
                <a:spcPct val="0"/>
              </a:spcBef>
              <a:spcAft>
                <a:spcPct val="0"/>
              </a:spcAft>
              <a:defRPr sz="2400">
                <a:solidFill>
                  <a:schemeClr val="tx1"/>
                </a:solidFill>
                <a:latin typeface="Verdana" pitchFamily="34" charset="0"/>
                <a:ea typeface="MS PGothic" pitchFamily="34" charset="-128"/>
              </a:defRPr>
            </a:lvl9pPr>
          </a:lstStyle>
          <a:p>
            <a:pPr>
              <a:spcBef>
                <a:spcPct val="50000"/>
              </a:spcBef>
            </a:pPr>
            <a:r>
              <a:rPr lang="en-US" sz="2000" b="1" i="1" dirty="0" err="1">
                <a:latin typeface="Calibri" pitchFamily="34" charset="0"/>
              </a:rPr>
              <a:t>t</a:t>
            </a:r>
            <a:r>
              <a:rPr lang="en-US" sz="2000" b="1" i="1" baseline="-25000" dirty="0" err="1">
                <a:latin typeface="Calibri" pitchFamily="34" charset="0"/>
              </a:rPr>
              <a:t>pd</a:t>
            </a:r>
            <a:r>
              <a:rPr lang="en-US" sz="2000" b="1" dirty="0">
                <a:latin typeface="Calibri" pitchFamily="34" charset="0"/>
              </a:rPr>
              <a:t> = </a:t>
            </a:r>
          </a:p>
          <a:p>
            <a:pPr>
              <a:spcBef>
                <a:spcPct val="50000"/>
              </a:spcBef>
            </a:pPr>
            <a:r>
              <a:rPr lang="en-US" sz="2000" b="1" i="1" dirty="0" err="1">
                <a:latin typeface="Calibri" pitchFamily="34" charset="0"/>
              </a:rPr>
              <a:t>t</a:t>
            </a:r>
            <a:r>
              <a:rPr lang="en-US" sz="2000" b="1" i="1" baseline="-25000" dirty="0" err="1">
                <a:latin typeface="Calibri" pitchFamily="34" charset="0"/>
              </a:rPr>
              <a:t>cd</a:t>
            </a:r>
            <a:r>
              <a:rPr lang="en-US" sz="2000" b="1" dirty="0">
                <a:latin typeface="Calibri" pitchFamily="34" charset="0"/>
              </a:rPr>
              <a:t> =</a:t>
            </a:r>
          </a:p>
          <a:p>
            <a:pPr>
              <a:spcBef>
                <a:spcPct val="50000"/>
              </a:spcBef>
            </a:pPr>
            <a:r>
              <a:rPr lang="en-US" sz="2000" b="1" dirty="0">
                <a:solidFill>
                  <a:srgbClr val="0432FF"/>
                </a:solidFill>
                <a:latin typeface="Calibri" pitchFamily="34" charset="0"/>
              </a:rPr>
              <a:t>Check setup time constraints:</a:t>
            </a:r>
            <a:endParaRPr lang="en-US" sz="2000" b="1" dirty="0">
              <a:solidFill>
                <a:schemeClr val="accent1">
                  <a:lumMod val="75000"/>
                  <a:lumOff val="25000"/>
                </a:schemeClr>
              </a:solidFill>
              <a:latin typeface="Calibri" pitchFamily="34" charset="0"/>
            </a:endParaRPr>
          </a:p>
          <a:p>
            <a:pPr>
              <a:spcBef>
                <a:spcPct val="50000"/>
              </a:spcBef>
            </a:pPr>
            <a:r>
              <a:rPr lang="en-US" sz="2000" b="1" i="1" dirty="0">
                <a:latin typeface="Calibri" pitchFamily="34" charset="0"/>
              </a:rPr>
              <a:t> T</a:t>
            </a:r>
            <a:r>
              <a:rPr lang="en-US" sz="2000" b="1" i="1" baseline="-25000" dirty="0">
                <a:latin typeface="Calibri" pitchFamily="34" charset="0"/>
              </a:rPr>
              <a:t>c</a:t>
            </a:r>
            <a:r>
              <a:rPr lang="en-US" sz="2000" b="1" dirty="0">
                <a:latin typeface="Calibri" pitchFamily="34" charset="0"/>
              </a:rPr>
              <a:t> </a:t>
            </a:r>
            <a:r>
              <a:rPr lang="en-US" sz="2000" b="1" dirty="0">
                <a:latin typeface="Calibri" pitchFamily="34" charset="0"/>
                <a:cs typeface="Arial" pitchFamily="34" charset="0"/>
              </a:rPr>
              <a:t>&gt;</a:t>
            </a:r>
            <a:r>
              <a:rPr lang="en-US" sz="2000" b="1" dirty="0">
                <a:solidFill>
                  <a:srgbClr val="FF0000"/>
                </a:solidFill>
                <a:latin typeface="Calibri" pitchFamily="34" charset="0"/>
              </a:rPr>
              <a:t> </a:t>
            </a:r>
            <a:r>
              <a:rPr lang="en-US" sz="2000" b="1" dirty="0" err="1">
                <a:latin typeface="Calibri" pitchFamily="34" charset="0"/>
              </a:rPr>
              <a:t>t</a:t>
            </a:r>
            <a:r>
              <a:rPr lang="en-US" sz="2000" b="1" baseline="-25000" dirty="0" err="1">
                <a:latin typeface="Calibri" pitchFamily="34" charset="0"/>
              </a:rPr>
              <a:t>pcq</a:t>
            </a:r>
            <a:r>
              <a:rPr lang="en-US" sz="2000" b="1" dirty="0">
                <a:latin typeface="Calibri" pitchFamily="34" charset="0"/>
              </a:rPr>
              <a:t> + </a:t>
            </a:r>
            <a:r>
              <a:rPr lang="en-US" sz="2000" b="1" dirty="0" err="1">
                <a:latin typeface="Calibri" pitchFamily="34" charset="0"/>
              </a:rPr>
              <a:t>t</a:t>
            </a:r>
            <a:r>
              <a:rPr lang="en-US" sz="2000" b="1" baseline="-25000" dirty="0" err="1">
                <a:latin typeface="Calibri" pitchFamily="34" charset="0"/>
              </a:rPr>
              <a:t>pd</a:t>
            </a:r>
            <a:r>
              <a:rPr lang="en-US" sz="2000" b="1" dirty="0">
                <a:latin typeface="Calibri" pitchFamily="34" charset="0"/>
              </a:rPr>
              <a:t> + </a:t>
            </a:r>
            <a:r>
              <a:rPr lang="en-US" sz="2000" b="1" dirty="0" err="1">
                <a:latin typeface="Calibri" pitchFamily="34" charset="0"/>
              </a:rPr>
              <a:t>t</a:t>
            </a:r>
            <a:r>
              <a:rPr lang="en-US" sz="2000" b="1" baseline="-25000" dirty="0" err="1">
                <a:latin typeface="Calibri" pitchFamily="34" charset="0"/>
              </a:rPr>
              <a:t>setup</a:t>
            </a:r>
            <a:endParaRPr lang="en-US" sz="2000" b="1" i="1" dirty="0">
              <a:latin typeface="Calibri" pitchFamily="34" charset="0"/>
            </a:endParaRPr>
          </a:p>
          <a:p>
            <a:pPr>
              <a:spcBef>
                <a:spcPct val="50000"/>
              </a:spcBef>
            </a:pPr>
            <a:r>
              <a:rPr lang="en-US" sz="2000" b="1" i="1" dirty="0">
                <a:latin typeface="Calibri" pitchFamily="34" charset="0"/>
              </a:rPr>
              <a:t> T</a:t>
            </a:r>
            <a:r>
              <a:rPr lang="en-US" sz="2000" b="1" i="1" baseline="-25000" dirty="0">
                <a:latin typeface="Calibri" pitchFamily="34" charset="0"/>
              </a:rPr>
              <a:t>c</a:t>
            </a:r>
            <a:r>
              <a:rPr lang="en-US" sz="2000" b="1" dirty="0">
                <a:latin typeface="Calibri" pitchFamily="34" charset="0"/>
              </a:rPr>
              <a:t> </a:t>
            </a:r>
            <a:r>
              <a:rPr lang="en-US" sz="2000" b="1" dirty="0">
                <a:latin typeface="Calibri" pitchFamily="34" charset="0"/>
                <a:cs typeface="Arial" pitchFamily="34" charset="0"/>
              </a:rPr>
              <a:t>&gt;</a:t>
            </a:r>
          </a:p>
          <a:p>
            <a:pPr>
              <a:spcBef>
                <a:spcPct val="50000"/>
              </a:spcBef>
            </a:pPr>
            <a:r>
              <a:rPr lang="en-US" sz="2000" b="1" dirty="0">
                <a:latin typeface="Calibri" pitchFamily="34" charset="0"/>
                <a:cs typeface="Arial" pitchFamily="34" charset="0"/>
              </a:rPr>
              <a:t> </a:t>
            </a:r>
            <a:r>
              <a:rPr lang="en-US" sz="2000" b="1" i="1" dirty="0">
                <a:latin typeface="Calibri" pitchFamily="34" charset="0"/>
                <a:cs typeface="Arial" pitchFamily="34" charset="0"/>
              </a:rPr>
              <a:t>f</a:t>
            </a:r>
            <a:r>
              <a:rPr lang="en-US" sz="2000" b="1" i="1" baseline="-25000" dirty="0">
                <a:latin typeface="Calibri" pitchFamily="34" charset="0"/>
                <a:cs typeface="Arial" pitchFamily="34" charset="0"/>
              </a:rPr>
              <a:t>c</a:t>
            </a:r>
            <a:r>
              <a:rPr lang="en-US" sz="2000" b="1" dirty="0">
                <a:latin typeface="Calibri" pitchFamily="34" charset="0"/>
                <a:cs typeface="Arial" pitchFamily="34" charset="0"/>
              </a:rPr>
              <a:t> =</a:t>
            </a:r>
          </a:p>
          <a:p>
            <a:pPr>
              <a:spcBef>
                <a:spcPct val="50000"/>
              </a:spcBef>
            </a:pPr>
            <a:endParaRPr lang="en-US" sz="1600" dirty="0">
              <a:latin typeface="Calibri" pitchFamily="34" charset="0"/>
              <a:cs typeface="Arial" pitchFamily="34" charset="0"/>
            </a:endParaRPr>
          </a:p>
        </p:txBody>
      </p:sp>
      <p:sp>
        <p:nvSpPr>
          <p:cNvPr id="25" name="Text Box 10"/>
          <p:cNvSpPr txBox="1">
            <a:spLocks noChangeArrowheads="1"/>
          </p:cNvSpPr>
          <p:nvPr>
            <p:custDataLst>
              <p:tags r:id="rId6"/>
            </p:custDataLst>
          </p:nvPr>
        </p:nvSpPr>
        <p:spPr bwMode="auto">
          <a:xfrm>
            <a:off x="5181600" y="4648200"/>
            <a:ext cx="3581400" cy="132343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2400">
                <a:solidFill>
                  <a:schemeClr val="tx1"/>
                </a:solidFill>
                <a:latin typeface="Verdana" pitchFamily="34" charset="0"/>
                <a:ea typeface="MS PGothic" pitchFamily="34" charset="-128"/>
              </a:defRPr>
            </a:lvl1pPr>
            <a:lvl2pPr marL="742950" indent="-285750">
              <a:defRPr sz="2400">
                <a:solidFill>
                  <a:schemeClr val="tx1"/>
                </a:solidFill>
                <a:latin typeface="Verdana" pitchFamily="34" charset="0"/>
                <a:ea typeface="MS PGothic" pitchFamily="34" charset="-128"/>
              </a:defRPr>
            </a:lvl2pPr>
            <a:lvl3pPr marL="1143000" indent="-228600">
              <a:defRPr sz="2400">
                <a:solidFill>
                  <a:schemeClr val="tx1"/>
                </a:solidFill>
                <a:latin typeface="Verdana" pitchFamily="34" charset="0"/>
                <a:ea typeface="MS PGothic" pitchFamily="34" charset="-128"/>
              </a:defRPr>
            </a:lvl3pPr>
            <a:lvl4pPr marL="1600200" indent="-228600">
              <a:defRPr sz="2400">
                <a:solidFill>
                  <a:schemeClr val="tx1"/>
                </a:solidFill>
                <a:latin typeface="Verdana" pitchFamily="34" charset="0"/>
                <a:ea typeface="MS PGothic" pitchFamily="34" charset="-128"/>
              </a:defRPr>
            </a:lvl4pPr>
            <a:lvl5pPr marL="2057400" indent="-228600">
              <a:defRPr sz="2400">
                <a:solidFill>
                  <a:schemeClr val="tx1"/>
                </a:solidFill>
                <a:latin typeface="Verdana" pitchFamily="34" charset="0"/>
                <a:ea typeface="MS PGothic" pitchFamily="34" charset="-128"/>
              </a:defRPr>
            </a:lvl5pPr>
            <a:lvl6pPr marL="2514600" indent="-228600" eaLnBrk="0" fontAlgn="base" hangingPunct="0">
              <a:spcBef>
                <a:spcPct val="0"/>
              </a:spcBef>
              <a:spcAft>
                <a:spcPct val="0"/>
              </a:spcAft>
              <a:defRPr sz="2400">
                <a:solidFill>
                  <a:schemeClr val="tx1"/>
                </a:solidFill>
                <a:latin typeface="Verdana" pitchFamily="34" charset="0"/>
                <a:ea typeface="MS PGothic" pitchFamily="34" charset="-128"/>
              </a:defRPr>
            </a:lvl6pPr>
            <a:lvl7pPr marL="2971800" indent="-228600" eaLnBrk="0" fontAlgn="base" hangingPunct="0">
              <a:spcBef>
                <a:spcPct val="0"/>
              </a:spcBef>
              <a:spcAft>
                <a:spcPct val="0"/>
              </a:spcAft>
              <a:defRPr sz="2400">
                <a:solidFill>
                  <a:schemeClr val="tx1"/>
                </a:solidFill>
                <a:latin typeface="Verdana" pitchFamily="34" charset="0"/>
                <a:ea typeface="MS PGothic" pitchFamily="34" charset="-128"/>
              </a:defRPr>
            </a:lvl7pPr>
            <a:lvl8pPr marL="3429000" indent="-228600" eaLnBrk="0" fontAlgn="base" hangingPunct="0">
              <a:spcBef>
                <a:spcPct val="0"/>
              </a:spcBef>
              <a:spcAft>
                <a:spcPct val="0"/>
              </a:spcAft>
              <a:defRPr sz="2400">
                <a:solidFill>
                  <a:schemeClr val="tx1"/>
                </a:solidFill>
                <a:latin typeface="Verdana" pitchFamily="34" charset="0"/>
                <a:ea typeface="MS PGothic" pitchFamily="34" charset="-128"/>
              </a:defRPr>
            </a:lvl8pPr>
            <a:lvl9pPr marL="3886200" indent="-228600" eaLnBrk="0" fontAlgn="base" hangingPunct="0">
              <a:spcBef>
                <a:spcPct val="0"/>
              </a:spcBef>
              <a:spcAft>
                <a:spcPct val="0"/>
              </a:spcAft>
              <a:defRPr sz="2400">
                <a:solidFill>
                  <a:schemeClr val="tx1"/>
                </a:solidFill>
                <a:latin typeface="Verdana" pitchFamily="34" charset="0"/>
                <a:ea typeface="MS PGothic" pitchFamily="34" charset="-128"/>
              </a:defRPr>
            </a:lvl9pPr>
          </a:lstStyle>
          <a:p>
            <a:pPr>
              <a:spcBef>
                <a:spcPct val="50000"/>
              </a:spcBef>
            </a:pPr>
            <a:r>
              <a:rPr lang="en-US" sz="2000" b="1" dirty="0">
                <a:solidFill>
                  <a:srgbClr val="0432FF"/>
                </a:solidFill>
                <a:latin typeface="Calibri" pitchFamily="34" charset="0"/>
              </a:rPr>
              <a:t>Check hold time constraints:</a:t>
            </a:r>
            <a:endParaRPr lang="en-US" sz="2000" b="1" dirty="0">
              <a:solidFill>
                <a:schemeClr val="accent1">
                  <a:lumMod val="75000"/>
                  <a:lumOff val="25000"/>
                </a:schemeClr>
              </a:solidFill>
              <a:latin typeface="Calibri" pitchFamily="34" charset="0"/>
            </a:endParaRPr>
          </a:p>
          <a:p>
            <a:pPr>
              <a:spcBef>
                <a:spcPct val="50000"/>
              </a:spcBef>
            </a:pPr>
            <a:r>
              <a:rPr lang="en-US" sz="2000" b="1" i="1" dirty="0">
                <a:latin typeface="Calibri" pitchFamily="34" charset="0"/>
              </a:rPr>
              <a:t> </a:t>
            </a:r>
            <a:r>
              <a:rPr lang="en-US" sz="2000" b="1" i="1" dirty="0" err="1">
                <a:latin typeface="Calibri" pitchFamily="34" charset="0"/>
              </a:rPr>
              <a:t>t</a:t>
            </a:r>
            <a:r>
              <a:rPr lang="en-US" sz="2000" b="1" baseline="-25000" dirty="0" err="1">
                <a:latin typeface="Calibri" pitchFamily="34" charset="0"/>
              </a:rPr>
              <a:t>ccq</a:t>
            </a:r>
            <a:r>
              <a:rPr lang="en-US" sz="2000" b="1" dirty="0">
                <a:latin typeface="Calibri" pitchFamily="34" charset="0"/>
              </a:rPr>
              <a:t> + </a:t>
            </a:r>
            <a:r>
              <a:rPr lang="en-US" sz="2000" b="1" i="1" dirty="0" err="1">
                <a:latin typeface="Calibri" pitchFamily="34" charset="0"/>
              </a:rPr>
              <a:t>t</a:t>
            </a:r>
            <a:r>
              <a:rPr lang="en-US" sz="2000" b="1" i="1" baseline="-25000" dirty="0" err="1">
                <a:latin typeface="Calibri" pitchFamily="34" charset="0"/>
              </a:rPr>
              <a:t>cd</a:t>
            </a:r>
            <a:r>
              <a:rPr lang="en-US" sz="2000" b="1" dirty="0">
                <a:latin typeface="Calibri" pitchFamily="34" charset="0"/>
              </a:rPr>
              <a:t> &gt; </a:t>
            </a:r>
            <a:r>
              <a:rPr lang="en-US" sz="2000" b="1" i="1" dirty="0" err="1">
                <a:latin typeface="Calibri" pitchFamily="34" charset="0"/>
              </a:rPr>
              <a:t>t</a:t>
            </a:r>
            <a:r>
              <a:rPr lang="en-US" sz="2000" b="1" baseline="-25000" dirty="0" err="1">
                <a:latin typeface="Calibri" pitchFamily="34" charset="0"/>
              </a:rPr>
              <a:t>hold</a:t>
            </a:r>
            <a:r>
              <a:rPr lang="en-US" sz="2000" b="1" dirty="0">
                <a:latin typeface="Calibri" pitchFamily="34" charset="0"/>
              </a:rPr>
              <a:t> ?</a:t>
            </a:r>
          </a:p>
          <a:p>
            <a:pPr>
              <a:spcBef>
                <a:spcPct val="50000"/>
              </a:spcBef>
            </a:pPr>
            <a:r>
              <a:rPr lang="en-US" sz="2000" b="1" dirty="0">
                <a:latin typeface="Calibri" pitchFamily="34" charset="0"/>
              </a:rPr>
              <a:t> </a:t>
            </a:r>
            <a:endParaRPr lang="en-US" sz="2000" b="1" dirty="0">
              <a:solidFill>
                <a:schemeClr val="accent2"/>
              </a:solidFill>
              <a:latin typeface="Calibri" pitchFamily="34" charset="0"/>
            </a:endParaRPr>
          </a:p>
        </p:txBody>
      </p:sp>
      <p:sp>
        <p:nvSpPr>
          <p:cNvPr id="26" name="Text Box 12"/>
          <p:cNvSpPr txBox="1">
            <a:spLocks noChangeArrowheads="1"/>
          </p:cNvSpPr>
          <p:nvPr>
            <p:custDataLst>
              <p:tags r:id="rId7"/>
            </p:custDataLst>
          </p:nvPr>
        </p:nvSpPr>
        <p:spPr bwMode="auto">
          <a:xfrm>
            <a:off x="533400" y="838200"/>
            <a:ext cx="3581400" cy="40011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2400">
                <a:solidFill>
                  <a:schemeClr val="tx1"/>
                </a:solidFill>
                <a:latin typeface="Verdana" pitchFamily="34" charset="0"/>
                <a:ea typeface="MS PGothic" pitchFamily="34" charset="-128"/>
              </a:defRPr>
            </a:lvl1pPr>
            <a:lvl2pPr marL="742950" indent="-285750">
              <a:defRPr sz="2400">
                <a:solidFill>
                  <a:schemeClr val="tx1"/>
                </a:solidFill>
                <a:latin typeface="Verdana" pitchFamily="34" charset="0"/>
                <a:ea typeface="MS PGothic" pitchFamily="34" charset="-128"/>
              </a:defRPr>
            </a:lvl2pPr>
            <a:lvl3pPr marL="1143000" indent="-228600">
              <a:defRPr sz="2400">
                <a:solidFill>
                  <a:schemeClr val="tx1"/>
                </a:solidFill>
                <a:latin typeface="Verdana" pitchFamily="34" charset="0"/>
                <a:ea typeface="MS PGothic" pitchFamily="34" charset="-128"/>
              </a:defRPr>
            </a:lvl3pPr>
            <a:lvl4pPr marL="1600200" indent="-228600">
              <a:defRPr sz="2400">
                <a:solidFill>
                  <a:schemeClr val="tx1"/>
                </a:solidFill>
                <a:latin typeface="Verdana" pitchFamily="34" charset="0"/>
                <a:ea typeface="MS PGothic" pitchFamily="34" charset="-128"/>
              </a:defRPr>
            </a:lvl4pPr>
            <a:lvl5pPr marL="2057400" indent="-228600">
              <a:defRPr sz="2400">
                <a:solidFill>
                  <a:schemeClr val="tx1"/>
                </a:solidFill>
                <a:latin typeface="Verdana" pitchFamily="34" charset="0"/>
                <a:ea typeface="MS PGothic" pitchFamily="34" charset="-128"/>
              </a:defRPr>
            </a:lvl5pPr>
            <a:lvl6pPr marL="2514600" indent="-228600" eaLnBrk="0" fontAlgn="base" hangingPunct="0">
              <a:spcBef>
                <a:spcPct val="0"/>
              </a:spcBef>
              <a:spcAft>
                <a:spcPct val="0"/>
              </a:spcAft>
              <a:defRPr sz="2400">
                <a:solidFill>
                  <a:schemeClr val="tx1"/>
                </a:solidFill>
                <a:latin typeface="Verdana" pitchFamily="34" charset="0"/>
                <a:ea typeface="MS PGothic" pitchFamily="34" charset="-128"/>
              </a:defRPr>
            </a:lvl6pPr>
            <a:lvl7pPr marL="2971800" indent="-228600" eaLnBrk="0" fontAlgn="base" hangingPunct="0">
              <a:spcBef>
                <a:spcPct val="0"/>
              </a:spcBef>
              <a:spcAft>
                <a:spcPct val="0"/>
              </a:spcAft>
              <a:defRPr sz="2400">
                <a:solidFill>
                  <a:schemeClr val="tx1"/>
                </a:solidFill>
                <a:latin typeface="Verdana" pitchFamily="34" charset="0"/>
                <a:ea typeface="MS PGothic" pitchFamily="34" charset="-128"/>
              </a:defRPr>
            </a:lvl7pPr>
            <a:lvl8pPr marL="3429000" indent="-228600" eaLnBrk="0" fontAlgn="base" hangingPunct="0">
              <a:spcBef>
                <a:spcPct val="0"/>
              </a:spcBef>
              <a:spcAft>
                <a:spcPct val="0"/>
              </a:spcAft>
              <a:defRPr sz="2400">
                <a:solidFill>
                  <a:schemeClr val="tx1"/>
                </a:solidFill>
                <a:latin typeface="Verdana" pitchFamily="34" charset="0"/>
                <a:ea typeface="MS PGothic" pitchFamily="34" charset="-128"/>
              </a:defRPr>
            </a:lvl8pPr>
            <a:lvl9pPr marL="3886200" indent="-228600" eaLnBrk="0" fontAlgn="base" hangingPunct="0">
              <a:spcBef>
                <a:spcPct val="0"/>
              </a:spcBef>
              <a:spcAft>
                <a:spcPct val="0"/>
              </a:spcAft>
              <a:defRPr sz="2400">
                <a:solidFill>
                  <a:schemeClr val="tx1"/>
                </a:solidFill>
                <a:latin typeface="Verdana" pitchFamily="34" charset="0"/>
                <a:ea typeface="MS PGothic" pitchFamily="34" charset="-128"/>
              </a:defRPr>
            </a:lvl9pPr>
          </a:lstStyle>
          <a:p>
            <a:pPr>
              <a:spcBef>
                <a:spcPct val="50000"/>
              </a:spcBef>
            </a:pPr>
            <a:r>
              <a:rPr lang="en-US" sz="2000" b="1" dirty="0">
                <a:solidFill>
                  <a:srgbClr val="0432FF"/>
                </a:solidFill>
                <a:latin typeface="Calibri" pitchFamily="34" charset="0"/>
              </a:rPr>
              <a:t>Add buffers to the short paths:</a:t>
            </a:r>
          </a:p>
        </p:txBody>
      </p:sp>
      <p:graphicFrame>
        <p:nvGraphicFramePr>
          <p:cNvPr id="27" name="Object 3"/>
          <p:cNvGraphicFramePr>
            <a:graphicFrameLocks noChangeAspect="1"/>
          </p:cNvGraphicFramePr>
          <p:nvPr>
            <p:custDataLst>
              <p:tags r:id="rId8"/>
            </p:custDataLst>
            <p:extLst>
              <p:ext uri="{D42A27DB-BD31-4B8C-83A1-F6EECF244321}">
                <p14:modId xmlns:p14="http://schemas.microsoft.com/office/powerpoint/2010/main" val="1329660328"/>
              </p:ext>
            </p:extLst>
          </p:nvPr>
        </p:nvGraphicFramePr>
        <p:xfrm>
          <a:off x="6096000" y="3535363"/>
          <a:ext cx="150813" cy="731837"/>
        </p:xfrm>
        <a:graphic>
          <a:graphicData uri="http://schemas.openxmlformats.org/presentationml/2006/ole">
            <mc:AlternateContent xmlns:mc="http://schemas.openxmlformats.org/markup-compatibility/2006">
              <mc:Choice xmlns:v="urn:schemas-microsoft-com:vml" Requires="v">
                <p:oleObj spid="_x0000_s24624" name="VISIO" r:id="rId15" imgW="103805" imgH="503760" progId="Visio.Drawing.6">
                  <p:embed/>
                </p:oleObj>
              </mc:Choice>
              <mc:Fallback>
                <p:oleObj name="VISIO" r:id="rId15" imgW="103805" imgH="503760" progId="Visio.Drawing.6">
                  <p:embed/>
                  <p:pic>
                    <p:nvPicPr>
                      <p:cNvPr id="27" name="Object 3"/>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6096000" y="3535363"/>
                        <a:ext cx="150813" cy="73183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alpha val="74997"/>
                                </a:schemeClr>
                              </a:outerShdw>
                            </a:effectLst>
                          </a14:hiddenEffects>
                        </a:ext>
                      </a:extLst>
                    </p:spPr>
                  </p:pic>
                </p:oleObj>
              </mc:Fallback>
            </mc:AlternateContent>
          </a:graphicData>
        </a:graphic>
      </p:graphicFrame>
      <p:graphicFrame>
        <p:nvGraphicFramePr>
          <p:cNvPr id="28" name="Object 4"/>
          <p:cNvGraphicFramePr>
            <a:graphicFrameLocks noChangeAspect="1"/>
          </p:cNvGraphicFramePr>
          <p:nvPr>
            <p:custDataLst>
              <p:tags r:id="rId9"/>
            </p:custDataLst>
            <p:extLst>
              <p:ext uri="{D42A27DB-BD31-4B8C-83A1-F6EECF244321}">
                <p14:modId xmlns:p14="http://schemas.microsoft.com/office/powerpoint/2010/main" val="1758838698"/>
              </p:ext>
            </p:extLst>
          </p:nvPr>
        </p:nvGraphicFramePr>
        <p:xfrm>
          <a:off x="5715000" y="3276600"/>
          <a:ext cx="495300" cy="1157288"/>
        </p:xfrm>
        <a:graphic>
          <a:graphicData uri="http://schemas.openxmlformats.org/presentationml/2006/ole">
            <mc:AlternateContent xmlns:mc="http://schemas.openxmlformats.org/markup-compatibility/2006">
              <mc:Choice xmlns:v="urn:schemas-microsoft-com:vml" Requires="v">
                <p:oleObj spid="_x0000_s24625" name="VISIO" r:id="rId17" imgW="256888" imgH="600935" progId="Visio.Drawing.6">
                  <p:embed/>
                </p:oleObj>
              </mc:Choice>
              <mc:Fallback>
                <p:oleObj name="VISIO" r:id="rId17" imgW="256888" imgH="600935" progId="Visio.Drawing.6">
                  <p:embed/>
                  <p:pic>
                    <p:nvPicPr>
                      <p:cNvPr id="28" name="Object 4"/>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5715000" y="3276600"/>
                        <a:ext cx="495300" cy="115728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alpha val="74997"/>
                                </a:schemeClr>
                              </a:outerShdw>
                            </a:effectLst>
                          </a14:hiddenEffects>
                        </a:ext>
                      </a:extLst>
                    </p:spPr>
                  </p:pic>
                </p:oleObj>
              </mc:Fallback>
            </mc:AlternateContent>
          </a:graphicData>
        </a:graphic>
      </p:graphicFrame>
      <p:sp>
        <p:nvSpPr>
          <p:cNvPr id="29" name="Text Box 7"/>
          <p:cNvSpPr txBox="1">
            <a:spLocks noChangeArrowheads="1"/>
          </p:cNvSpPr>
          <p:nvPr>
            <p:custDataLst>
              <p:tags r:id="rId10"/>
            </p:custDataLst>
          </p:nvPr>
        </p:nvSpPr>
        <p:spPr bwMode="auto">
          <a:xfrm>
            <a:off x="5257800" y="1066800"/>
            <a:ext cx="3581400" cy="323165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2400">
                <a:solidFill>
                  <a:schemeClr val="tx1"/>
                </a:solidFill>
                <a:latin typeface="Verdana" pitchFamily="34" charset="0"/>
                <a:ea typeface="MS PGothic" pitchFamily="34" charset="-128"/>
              </a:defRPr>
            </a:lvl1pPr>
            <a:lvl2pPr marL="742950" indent="-285750">
              <a:defRPr sz="2400">
                <a:solidFill>
                  <a:schemeClr val="tx1"/>
                </a:solidFill>
                <a:latin typeface="Verdana" pitchFamily="34" charset="0"/>
                <a:ea typeface="MS PGothic" pitchFamily="34" charset="-128"/>
              </a:defRPr>
            </a:lvl2pPr>
            <a:lvl3pPr marL="1143000" indent="-228600">
              <a:defRPr sz="2400">
                <a:solidFill>
                  <a:schemeClr val="tx1"/>
                </a:solidFill>
                <a:latin typeface="Verdana" pitchFamily="34" charset="0"/>
                <a:ea typeface="MS PGothic" pitchFamily="34" charset="-128"/>
              </a:defRPr>
            </a:lvl3pPr>
            <a:lvl4pPr marL="1600200" indent="-228600">
              <a:defRPr sz="2400">
                <a:solidFill>
                  <a:schemeClr val="tx1"/>
                </a:solidFill>
                <a:latin typeface="Verdana" pitchFamily="34" charset="0"/>
                <a:ea typeface="MS PGothic" pitchFamily="34" charset="-128"/>
              </a:defRPr>
            </a:lvl4pPr>
            <a:lvl5pPr marL="2057400" indent="-228600">
              <a:defRPr sz="2400">
                <a:solidFill>
                  <a:schemeClr val="tx1"/>
                </a:solidFill>
                <a:latin typeface="Verdana" pitchFamily="34" charset="0"/>
                <a:ea typeface="MS PGothic" pitchFamily="34" charset="-128"/>
              </a:defRPr>
            </a:lvl5pPr>
            <a:lvl6pPr marL="2514600" indent="-228600" eaLnBrk="0" fontAlgn="base" hangingPunct="0">
              <a:spcBef>
                <a:spcPct val="0"/>
              </a:spcBef>
              <a:spcAft>
                <a:spcPct val="0"/>
              </a:spcAft>
              <a:defRPr sz="2400">
                <a:solidFill>
                  <a:schemeClr val="tx1"/>
                </a:solidFill>
                <a:latin typeface="Verdana" pitchFamily="34" charset="0"/>
                <a:ea typeface="MS PGothic" pitchFamily="34" charset="-128"/>
              </a:defRPr>
            </a:lvl6pPr>
            <a:lvl7pPr marL="2971800" indent="-228600" eaLnBrk="0" fontAlgn="base" hangingPunct="0">
              <a:spcBef>
                <a:spcPct val="0"/>
              </a:spcBef>
              <a:spcAft>
                <a:spcPct val="0"/>
              </a:spcAft>
              <a:defRPr sz="2400">
                <a:solidFill>
                  <a:schemeClr val="tx1"/>
                </a:solidFill>
                <a:latin typeface="Verdana" pitchFamily="34" charset="0"/>
                <a:ea typeface="MS PGothic" pitchFamily="34" charset="-128"/>
              </a:defRPr>
            </a:lvl7pPr>
            <a:lvl8pPr marL="3429000" indent="-228600" eaLnBrk="0" fontAlgn="base" hangingPunct="0">
              <a:spcBef>
                <a:spcPct val="0"/>
              </a:spcBef>
              <a:spcAft>
                <a:spcPct val="0"/>
              </a:spcAft>
              <a:defRPr sz="2400">
                <a:solidFill>
                  <a:schemeClr val="tx1"/>
                </a:solidFill>
                <a:latin typeface="Verdana" pitchFamily="34" charset="0"/>
                <a:ea typeface="MS PGothic" pitchFamily="34" charset="-128"/>
              </a:defRPr>
            </a:lvl8pPr>
            <a:lvl9pPr marL="3886200" indent="-228600" eaLnBrk="0" fontAlgn="base" hangingPunct="0">
              <a:spcBef>
                <a:spcPct val="0"/>
              </a:spcBef>
              <a:spcAft>
                <a:spcPct val="0"/>
              </a:spcAft>
              <a:defRPr sz="2400">
                <a:solidFill>
                  <a:schemeClr val="tx1"/>
                </a:solidFill>
                <a:latin typeface="Verdana" pitchFamily="34" charset="0"/>
                <a:ea typeface="MS PGothic" pitchFamily="34" charset="-128"/>
              </a:defRPr>
            </a:lvl9pPr>
          </a:lstStyle>
          <a:p>
            <a:pPr>
              <a:spcBef>
                <a:spcPct val="50000"/>
              </a:spcBef>
            </a:pPr>
            <a:r>
              <a:rPr lang="en-US" b="1" dirty="0">
                <a:latin typeface="Calibri" pitchFamily="34" charset="0"/>
              </a:rPr>
              <a:t>Timing Characteristics</a:t>
            </a:r>
          </a:p>
          <a:p>
            <a:pPr>
              <a:spcBef>
                <a:spcPct val="50000"/>
              </a:spcBef>
            </a:pPr>
            <a:r>
              <a:rPr lang="en-US" sz="1800" i="1" dirty="0">
                <a:latin typeface="Calibri" pitchFamily="34" charset="0"/>
              </a:rPr>
              <a:t>	</a:t>
            </a:r>
            <a:r>
              <a:rPr lang="en-US" sz="2000" b="1" i="1" dirty="0" err="1">
                <a:latin typeface="Calibri" pitchFamily="34" charset="0"/>
              </a:rPr>
              <a:t>t</a:t>
            </a:r>
            <a:r>
              <a:rPr lang="en-US" sz="2000" b="1" i="1" baseline="-25000" dirty="0" err="1">
                <a:latin typeface="Calibri" pitchFamily="34" charset="0"/>
              </a:rPr>
              <a:t>ccq</a:t>
            </a:r>
            <a:r>
              <a:rPr lang="en-US" sz="2000" b="1" dirty="0">
                <a:latin typeface="Calibri" pitchFamily="34" charset="0"/>
              </a:rPr>
              <a:t> 	= 30 </a:t>
            </a:r>
            <a:r>
              <a:rPr lang="en-US" sz="2000" b="1" dirty="0" err="1">
                <a:latin typeface="Calibri" pitchFamily="34" charset="0"/>
              </a:rPr>
              <a:t>ps</a:t>
            </a:r>
            <a:endParaRPr lang="en-US" sz="2000" b="1" dirty="0">
              <a:latin typeface="Calibri" pitchFamily="34" charset="0"/>
            </a:endParaRPr>
          </a:p>
          <a:p>
            <a:pPr>
              <a:spcBef>
                <a:spcPct val="50000"/>
              </a:spcBef>
            </a:pPr>
            <a:r>
              <a:rPr lang="en-US" sz="2000" b="1" i="1" dirty="0">
                <a:latin typeface="Calibri" pitchFamily="34" charset="0"/>
              </a:rPr>
              <a:t>	</a:t>
            </a:r>
            <a:r>
              <a:rPr lang="en-US" sz="2000" b="1" i="1" dirty="0" err="1">
                <a:latin typeface="Calibri" pitchFamily="34" charset="0"/>
              </a:rPr>
              <a:t>t</a:t>
            </a:r>
            <a:r>
              <a:rPr lang="en-US" sz="2000" b="1" i="1" baseline="-25000" dirty="0" err="1">
                <a:latin typeface="Calibri" pitchFamily="34" charset="0"/>
              </a:rPr>
              <a:t>pcq</a:t>
            </a:r>
            <a:r>
              <a:rPr lang="en-US" sz="2000" b="1" dirty="0">
                <a:latin typeface="Calibri" pitchFamily="34" charset="0"/>
              </a:rPr>
              <a:t> 	= 50 </a:t>
            </a:r>
            <a:r>
              <a:rPr lang="en-US" sz="2000" b="1" dirty="0" err="1">
                <a:latin typeface="Calibri" pitchFamily="34" charset="0"/>
              </a:rPr>
              <a:t>ps</a:t>
            </a:r>
            <a:endParaRPr lang="en-US" sz="2000" b="1" dirty="0">
              <a:latin typeface="Calibri" pitchFamily="34" charset="0"/>
            </a:endParaRPr>
          </a:p>
          <a:p>
            <a:pPr>
              <a:spcBef>
                <a:spcPct val="50000"/>
              </a:spcBef>
            </a:pPr>
            <a:r>
              <a:rPr lang="en-US" sz="2000" b="1" i="1" dirty="0">
                <a:latin typeface="Calibri" pitchFamily="34" charset="0"/>
              </a:rPr>
              <a:t>	</a:t>
            </a:r>
            <a:r>
              <a:rPr lang="en-US" sz="2000" b="1" i="1" dirty="0" err="1">
                <a:latin typeface="Calibri" pitchFamily="34" charset="0"/>
              </a:rPr>
              <a:t>t</a:t>
            </a:r>
            <a:r>
              <a:rPr lang="en-US" sz="2000" b="1" baseline="-25000" dirty="0" err="1">
                <a:latin typeface="Calibri" pitchFamily="34" charset="0"/>
              </a:rPr>
              <a:t>setup</a:t>
            </a:r>
            <a:r>
              <a:rPr lang="en-US" sz="2000" b="1" dirty="0">
                <a:latin typeface="Calibri" pitchFamily="34" charset="0"/>
              </a:rPr>
              <a:t> 	= 60 </a:t>
            </a:r>
            <a:r>
              <a:rPr lang="en-US" sz="2000" b="1" dirty="0" err="1">
                <a:latin typeface="Calibri" pitchFamily="34" charset="0"/>
              </a:rPr>
              <a:t>ps</a:t>
            </a:r>
            <a:endParaRPr lang="en-US" sz="2000" b="1" dirty="0">
              <a:latin typeface="Calibri" pitchFamily="34" charset="0"/>
            </a:endParaRPr>
          </a:p>
          <a:p>
            <a:pPr>
              <a:spcBef>
                <a:spcPct val="50000"/>
              </a:spcBef>
            </a:pPr>
            <a:r>
              <a:rPr lang="en-US" sz="2000" b="1" i="1" dirty="0">
                <a:latin typeface="Calibri" pitchFamily="34" charset="0"/>
              </a:rPr>
              <a:t>	</a:t>
            </a:r>
            <a:r>
              <a:rPr lang="en-US" sz="2000" b="1" i="1" dirty="0" err="1">
                <a:latin typeface="Calibri" pitchFamily="34" charset="0"/>
              </a:rPr>
              <a:t>t</a:t>
            </a:r>
            <a:r>
              <a:rPr lang="en-US" sz="2000" b="1" baseline="-25000" dirty="0" err="1">
                <a:latin typeface="Calibri" pitchFamily="34" charset="0"/>
              </a:rPr>
              <a:t>hold</a:t>
            </a:r>
            <a:r>
              <a:rPr lang="en-US" sz="2000" b="1" dirty="0">
                <a:latin typeface="Calibri" pitchFamily="34" charset="0"/>
              </a:rPr>
              <a:t> 	= 70 </a:t>
            </a:r>
            <a:r>
              <a:rPr lang="en-US" sz="2000" b="1" dirty="0" err="1">
                <a:latin typeface="Calibri" pitchFamily="34" charset="0"/>
              </a:rPr>
              <a:t>ps</a:t>
            </a:r>
            <a:endParaRPr lang="en-US" sz="2000" b="1" dirty="0">
              <a:latin typeface="Calibri" pitchFamily="34" charset="0"/>
            </a:endParaRPr>
          </a:p>
          <a:p>
            <a:pPr>
              <a:spcBef>
                <a:spcPct val="50000"/>
              </a:spcBef>
            </a:pPr>
            <a:r>
              <a:rPr lang="en-US" sz="2000" b="1" i="1" dirty="0">
                <a:latin typeface="Calibri" pitchFamily="34" charset="0"/>
              </a:rPr>
              <a:t>	</a:t>
            </a:r>
            <a:r>
              <a:rPr lang="en-US" sz="2000" b="1" i="1" dirty="0" err="1">
                <a:latin typeface="Calibri" pitchFamily="34" charset="0"/>
              </a:rPr>
              <a:t>t</a:t>
            </a:r>
            <a:r>
              <a:rPr lang="en-US" sz="2000" b="1" i="1" baseline="-25000" dirty="0" err="1">
                <a:latin typeface="Calibri" pitchFamily="34" charset="0"/>
              </a:rPr>
              <a:t>pd</a:t>
            </a:r>
            <a:r>
              <a:rPr lang="en-US" sz="2000" b="1" dirty="0">
                <a:latin typeface="Calibri" pitchFamily="34" charset="0"/>
              </a:rPr>
              <a:t> 	= 35 </a:t>
            </a:r>
            <a:r>
              <a:rPr lang="en-US" sz="2000" b="1" dirty="0" err="1">
                <a:latin typeface="Calibri" pitchFamily="34" charset="0"/>
              </a:rPr>
              <a:t>ps</a:t>
            </a:r>
            <a:endParaRPr lang="en-US" sz="2000" b="1" dirty="0">
              <a:latin typeface="Calibri" pitchFamily="34" charset="0"/>
            </a:endParaRPr>
          </a:p>
          <a:p>
            <a:pPr>
              <a:spcBef>
                <a:spcPct val="50000"/>
              </a:spcBef>
            </a:pPr>
            <a:r>
              <a:rPr lang="en-US" sz="2000" b="1" i="1" dirty="0">
                <a:latin typeface="Calibri" pitchFamily="34" charset="0"/>
              </a:rPr>
              <a:t>	</a:t>
            </a:r>
            <a:r>
              <a:rPr lang="en-US" sz="2000" b="1" i="1" dirty="0" err="1">
                <a:latin typeface="Calibri" pitchFamily="34" charset="0"/>
              </a:rPr>
              <a:t>t</a:t>
            </a:r>
            <a:r>
              <a:rPr lang="en-US" sz="2000" b="1" i="1" baseline="-25000" dirty="0" err="1">
                <a:latin typeface="Calibri" pitchFamily="34" charset="0"/>
              </a:rPr>
              <a:t>cd</a:t>
            </a:r>
            <a:r>
              <a:rPr lang="en-US" sz="2000" b="1" dirty="0">
                <a:latin typeface="Calibri" pitchFamily="34" charset="0"/>
              </a:rPr>
              <a:t> 	= 25 </a:t>
            </a:r>
            <a:r>
              <a:rPr lang="en-US" sz="2000" b="1" dirty="0" err="1">
                <a:latin typeface="Calibri" pitchFamily="34" charset="0"/>
              </a:rPr>
              <a:t>ps</a:t>
            </a:r>
            <a:endParaRPr lang="en-US" sz="2000" b="1" dirty="0">
              <a:latin typeface="Calibri" pitchFamily="34" charset="0"/>
            </a:endParaRPr>
          </a:p>
        </p:txBody>
      </p:sp>
      <p:sp>
        <p:nvSpPr>
          <p:cNvPr id="2" name="Slide Number Placeholder 1"/>
          <p:cNvSpPr>
            <a:spLocks noGrp="1"/>
          </p:cNvSpPr>
          <p:nvPr>
            <p:ph type="sldNum" sz="quarter" idx="10"/>
          </p:nvPr>
        </p:nvSpPr>
        <p:spPr/>
        <p:txBody>
          <a:bodyPr/>
          <a:lstStyle/>
          <a:p>
            <a:fld id="{3F7A0F0B-C524-490E-9528-FEC33668804C}" type="slidenum">
              <a:rPr lang="en-US" smtClean="0"/>
              <a:pPr/>
              <a:t>56</a:t>
            </a:fld>
            <a:endParaRPr lang="en-US"/>
          </a:p>
        </p:txBody>
      </p:sp>
      <p:sp>
        <p:nvSpPr>
          <p:cNvPr id="3" name="Oval 2"/>
          <p:cNvSpPr/>
          <p:nvPr/>
        </p:nvSpPr>
        <p:spPr bwMode="auto">
          <a:xfrm>
            <a:off x="1752600" y="2652712"/>
            <a:ext cx="762000" cy="1295400"/>
          </a:xfrm>
          <a:prstGeom prst="ellipse">
            <a:avLst/>
          </a:prstGeom>
          <a:noFill/>
          <a:ln w="5080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Arial" pitchFamily="34"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8"/>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6"/>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7"/>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8"/>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9"/>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24"/>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2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P spid="25" grpId="0"/>
      <p:bldP spid="26" grpId="0"/>
      <p:bldP spid="29" grpId="0"/>
      <p:bldP spid="3" grpId="0" animBg="1"/>
    </p:bld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2" name="Rectangle 3"/>
          <p:cNvSpPr>
            <a:spLocks noGrp="1" noChangeArrowheads="1"/>
          </p:cNvSpPr>
          <p:nvPr>
            <p:ph type="title"/>
            <p:custDataLst>
              <p:tags r:id="rId2"/>
            </p:custDataLst>
          </p:nvPr>
        </p:nvSpPr>
        <p:spPr/>
        <p:txBody>
          <a:bodyPr/>
          <a:lstStyle/>
          <a:p>
            <a:r>
              <a:rPr lang="en-US" dirty="0"/>
              <a:t>Example: Fixing Hold Time Violation</a:t>
            </a:r>
          </a:p>
        </p:txBody>
      </p:sp>
      <p:graphicFrame>
        <p:nvGraphicFramePr>
          <p:cNvPr id="15" name="Object 4"/>
          <p:cNvGraphicFramePr>
            <a:graphicFrameLocks noChangeAspect="1"/>
          </p:cNvGraphicFramePr>
          <p:nvPr>
            <p:custDataLst>
              <p:tags r:id="rId3"/>
            </p:custDataLst>
            <p:extLst>
              <p:ext uri="{D42A27DB-BD31-4B8C-83A1-F6EECF244321}">
                <p14:modId xmlns:p14="http://schemas.microsoft.com/office/powerpoint/2010/main" val="3778748055"/>
              </p:ext>
            </p:extLst>
          </p:nvPr>
        </p:nvGraphicFramePr>
        <p:xfrm>
          <a:off x="914400" y="1281112"/>
          <a:ext cx="3810000" cy="2497138"/>
        </p:xfrm>
        <a:graphic>
          <a:graphicData uri="http://schemas.openxmlformats.org/presentationml/2006/ole">
            <mc:AlternateContent xmlns:mc="http://schemas.openxmlformats.org/markup-compatibility/2006">
              <mc:Choice xmlns:v="urn:schemas-microsoft-com:vml" Requires="v">
                <p:oleObj spid="_x0000_s25647" name="VISIO" r:id="rId14" imgW="2315768" imgH="1517385" progId="Visio.Drawing.6">
                  <p:embed/>
                </p:oleObj>
              </mc:Choice>
              <mc:Fallback>
                <p:oleObj name="VISIO" r:id="rId14" imgW="2315768" imgH="1517385" progId="Visio.Drawing.6">
                  <p:embed/>
                  <p:pic>
                    <p:nvPicPr>
                      <p:cNvPr id="15" name="Object 4"/>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914400" y="1281112"/>
                        <a:ext cx="3810000" cy="24971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oleObj>
              </mc:Fallback>
            </mc:AlternateContent>
          </a:graphicData>
        </a:graphic>
      </p:graphicFrame>
      <p:sp>
        <p:nvSpPr>
          <p:cNvPr id="18" name="Rectangle 2"/>
          <p:cNvSpPr>
            <a:spLocks noChangeArrowheads="1"/>
          </p:cNvSpPr>
          <p:nvPr>
            <p:custDataLst>
              <p:tags r:id="rId4"/>
            </p:custDataLst>
          </p:nvPr>
        </p:nvSpPr>
        <p:spPr bwMode="auto">
          <a:xfrm>
            <a:off x="533400" y="1066800"/>
            <a:ext cx="8077200" cy="51816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marL="342900" indent="-342900">
              <a:spcBef>
                <a:spcPct val="20000"/>
              </a:spcBef>
            </a:pPr>
            <a:endParaRPr lang="en-US" sz="3200" dirty="0">
              <a:latin typeface="Calibri" pitchFamily="34" charset="0"/>
              <a:cs typeface="Arial" pitchFamily="34" charset="0"/>
            </a:endParaRPr>
          </a:p>
          <a:p>
            <a:pPr marL="342900" indent="-342900">
              <a:spcBef>
                <a:spcPct val="20000"/>
              </a:spcBef>
            </a:pPr>
            <a:endParaRPr lang="en-US" sz="3200" dirty="0">
              <a:latin typeface="Calibri" pitchFamily="34" charset="0"/>
              <a:cs typeface="Arial" pitchFamily="34" charset="0"/>
            </a:endParaRPr>
          </a:p>
          <a:p>
            <a:pPr marL="342900" indent="-342900">
              <a:spcBef>
                <a:spcPct val="20000"/>
              </a:spcBef>
            </a:pPr>
            <a:endParaRPr lang="en-US" sz="3200" dirty="0">
              <a:latin typeface="Calibri" pitchFamily="34" charset="0"/>
              <a:cs typeface="Arial" pitchFamily="34" charset="0"/>
            </a:endParaRPr>
          </a:p>
        </p:txBody>
      </p:sp>
      <p:sp>
        <p:nvSpPr>
          <p:cNvPr id="19" name="Rectangle 5"/>
          <p:cNvSpPr>
            <a:spLocks noChangeArrowheads="1"/>
          </p:cNvSpPr>
          <p:nvPr>
            <p:custDataLst>
              <p:tags r:id="rId5"/>
            </p:custDataLst>
          </p:nvPr>
        </p:nvSpPr>
        <p:spPr bwMode="auto">
          <a:xfrm>
            <a:off x="0" y="2039421"/>
            <a:ext cx="184731" cy="36933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nchor="ctr">
            <a:spAutoFit/>
          </a:bodyPr>
          <a:lstStyle/>
          <a:p>
            <a:endParaRPr lang="de-DE" dirty="0">
              <a:latin typeface="Calibri" pitchFamily="34" charset="0"/>
            </a:endParaRPr>
          </a:p>
        </p:txBody>
      </p:sp>
      <p:sp>
        <p:nvSpPr>
          <p:cNvPr id="21" name="Text Box 8"/>
          <p:cNvSpPr txBox="1">
            <a:spLocks noChangeArrowheads="1"/>
          </p:cNvSpPr>
          <p:nvPr>
            <p:custDataLst>
              <p:tags r:id="rId6"/>
            </p:custDataLst>
          </p:nvPr>
        </p:nvSpPr>
        <p:spPr bwMode="auto">
          <a:xfrm>
            <a:off x="1143000" y="3733800"/>
            <a:ext cx="3886200" cy="307776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2400">
                <a:solidFill>
                  <a:schemeClr val="tx1"/>
                </a:solidFill>
                <a:latin typeface="Verdana" pitchFamily="34" charset="0"/>
                <a:ea typeface="MS PGothic" pitchFamily="34" charset="-128"/>
              </a:defRPr>
            </a:lvl1pPr>
            <a:lvl2pPr marL="742950" indent="-285750">
              <a:defRPr sz="2400">
                <a:solidFill>
                  <a:schemeClr val="tx1"/>
                </a:solidFill>
                <a:latin typeface="Verdana" pitchFamily="34" charset="0"/>
                <a:ea typeface="MS PGothic" pitchFamily="34" charset="-128"/>
              </a:defRPr>
            </a:lvl2pPr>
            <a:lvl3pPr marL="1143000" indent="-228600">
              <a:defRPr sz="2400">
                <a:solidFill>
                  <a:schemeClr val="tx1"/>
                </a:solidFill>
                <a:latin typeface="Verdana" pitchFamily="34" charset="0"/>
                <a:ea typeface="MS PGothic" pitchFamily="34" charset="-128"/>
              </a:defRPr>
            </a:lvl3pPr>
            <a:lvl4pPr marL="1600200" indent="-228600">
              <a:defRPr sz="2400">
                <a:solidFill>
                  <a:schemeClr val="tx1"/>
                </a:solidFill>
                <a:latin typeface="Verdana" pitchFamily="34" charset="0"/>
                <a:ea typeface="MS PGothic" pitchFamily="34" charset="-128"/>
              </a:defRPr>
            </a:lvl4pPr>
            <a:lvl5pPr marL="2057400" indent="-228600">
              <a:defRPr sz="2400">
                <a:solidFill>
                  <a:schemeClr val="tx1"/>
                </a:solidFill>
                <a:latin typeface="Verdana" pitchFamily="34" charset="0"/>
                <a:ea typeface="MS PGothic" pitchFamily="34" charset="-128"/>
              </a:defRPr>
            </a:lvl5pPr>
            <a:lvl6pPr marL="2514600" indent="-228600" eaLnBrk="0" fontAlgn="base" hangingPunct="0">
              <a:spcBef>
                <a:spcPct val="0"/>
              </a:spcBef>
              <a:spcAft>
                <a:spcPct val="0"/>
              </a:spcAft>
              <a:defRPr sz="2400">
                <a:solidFill>
                  <a:schemeClr val="tx1"/>
                </a:solidFill>
                <a:latin typeface="Verdana" pitchFamily="34" charset="0"/>
                <a:ea typeface="MS PGothic" pitchFamily="34" charset="-128"/>
              </a:defRPr>
            </a:lvl6pPr>
            <a:lvl7pPr marL="2971800" indent="-228600" eaLnBrk="0" fontAlgn="base" hangingPunct="0">
              <a:spcBef>
                <a:spcPct val="0"/>
              </a:spcBef>
              <a:spcAft>
                <a:spcPct val="0"/>
              </a:spcAft>
              <a:defRPr sz="2400">
                <a:solidFill>
                  <a:schemeClr val="tx1"/>
                </a:solidFill>
                <a:latin typeface="Verdana" pitchFamily="34" charset="0"/>
                <a:ea typeface="MS PGothic" pitchFamily="34" charset="-128"/>
              </a:defRPr>
            </a:lvl7pPr>
            <a:lvl8pPr marL="3429000" indent="-228600" eaLnBrk="0" fontAlgn="base" hangingPunct="0">
              <a:spcBef>
                <a:spcPct val="0"/>
              </a:spcBef>
              <a:spcAft>
                <a:spcPct val="0"/>
              </a:spcAft>
              <a:defRPr sz="2400">
                <a:solidFill>
                  <a:schemeClr val="tx1"/>
                </a:solidFill>
                <a:latin typeface="Verdana" pitchFamily="34" charset="0"/>
                <a:ea typeface="MS PGothic" pitchFamily="34" charset="-128"/>
              </a:defRPr>
            </a:lvl8pPr>
            <a:lvl9pPr marL="3886200" indent="-228600" eaLnBrk="0" fontAlgn="base" hangingPunct="0">
              <a:spcBef>
                <a:spcPct val="0"/>
              </a:spcBef>
              <a:spcAft>
                <a:spcPct val="0"/>
              </a:spcAft>
              <a:defRPr sz="2400">
                <a:solidFill>
                  <a:schemeClr val="tx1"/>
                </a:solidFill>
                <a:latin typeface="Verdana" pitchFamily="34" charset="0"/>
                <a:ea typeface="MS PGothic" pitchFamily="34" charset="-128"/>
              </a:defRPr>
            </a:lvl9pPr>
          </a:lstStyle>
          <a:p>
            <a:pPr>
              <a:spcBef>
                <a:spcPct val="50000"/>
              </a:spcBef>
            </a:pPr>
            <a:r>
              <a:rPr lang="en-US" sz="2000" b="1" i="1" dirty="0" err="1">
                <a:latin typeface="Calibri" pitchFamily="34" charset="0"/>
              </a:rPr>
              <a:t>t</a:t>
            </a:r>
            <a:r>
              <a:rPr lang="en-US" sz="2000" b="1" i="1" baseline="-25000" dirty="0" err="1">
                <a:latin typeface="Calibri" pitchFamily="34" charset="0"/>
              </a:rPr>
              <a:t>pd</a:t>
            </a:r>
            <a:r>
              <a:rPr lang="en-US" sz="2000" b="1" dirty="0">
                <a:latin typeface="Calibri" pitchFamily="34" charset="0"/>
              </a:rPr>
              <a:t> = 3 x 35 </a:t>
            </a:r>
            <a:r>
              <a:rPr lang="en-US" sz="2000" b="1" dirty="0" err="1">
                <a:latin typeface="Calibri" pitchFamily="34" charset="0"/>
              </a:rPr>
              <a:t>ps</a:t>
            </a:r>
            <a:r>
              <a:rPr lang="en-US" sz="2000" b="1" dirty="0">
                <a:latin typeface="Calibri" pitchFamily="34" charset="0"/>
              </a:rPr>
              <a:t> = 105 </a:t>
            </a:r>
            <a:r>
              <a:rPr lang="en-US" sz="2000" b="1" dirty="0" err="1">
                <a:latin typeface="Calibri" pitchFamily="34" charset="0"/>
              </a:rPr>
              <a:t>ps</a:t>
            </a:r>
            <a:endParaRPr lang="en-US" sz="2000" b="1" dirty="0">
              <a:latin typeface="Calibri" pitchFamily="34" charset="0"/>
            </a:endParaRPr>
          </a:p>
          <a:p>
            <a:pPr>
              <a:spcBef>
                <a:spcPct val="50000"/>
              </a:spcBef>
            </a:pPr>
            <a:r>
              <a:rPr lang="en-US" sz="2000" b="1" i="1" dirty="0" err="1">
                <a:latin typeface="Calibri" pitchFamily="34" charset="0"/>
              </a:rPr>
              <a:t>t</a:t>
            </a:r>
            <a:r>
              <a:rPr lang="en-US" sz="2000" b="1" i="1" baseline="-25000" dirty="0" err="1">
                <a:latin typeface="Calibri" pitchFamily="34" charset="0"/>
              </a:rPr>
              <a:t>cd</a:t>
            </a:r>
            <a:r>
              <a:rPr lang="en-US" sz="2000" b="1" dirty="0">
                <a:latin typeface="Calibri" pitchFamily="34" charset="0"/>
              </a:rPr>
              <a:t> = </a:t>
            </a:r>
            <a:r>
              <a:rPr lang="en-US" sz="2000" b="1" dirty="0">
                <a:solidFill>
                  <a:srgbClr val="FF0000"/>
                </a:solidFill>
                <a:latin typeface="Calibri" pitchFamily="34" charset="0"/>
              </a:rPr>
              <a:t>2 x 25 </a:t>
            </a:r>
            <a:r>
              <a:rPr lang="en-US" sz="2000" b="1" dirty="0" err="1">
                <a:solidFill>
                  <a:srgbClr val="FF0000"/>
                </a:solidFill>
                <a:latin typeface="Calibri" pitchFamily="34" charset="0"/>
              </a:rPr>
              <a:t>ps</a:t>
            </a:r>
            <a:r>
              <a:rPr lang="en-US" sz="2000" b="1" dirty="0">
                <a:solidFill>
                  <a:srgbClr val="FF0000"/>
                </a:solidFill>
                <a:latin typeface="Calibri" pitchFamily="34" charset="0"/>
              </a:rPr>
              <a:t> = 50 </a:t>
            </a:r>
            <a:r>
              <a:rPr lang="en-US" sz="2000" b="1" dirty="0" err="1">
                <a:solidFill>
                  <a:srgbClr val="FF0000"/>
                </a:solidFill>
                <a:latin typeface="Calibri" pitchFamily="34" charset="0"/>
              </a:rPr>
              <a:t>ps</a:t>
            </a:r>
            <a:endParaRPr lang="en-US" sz="2000" b="1" dirty="0">
              <a:solidFill>
                <a:srgbClr val="FF0000"/>
              </a:solidFill>
              <a:latin typeface="Calibri" pitchFamily="34" charset="0"/>
            </a:endParaRPr>
          </a:p>
          <a:p>
            <a:pPr>
              <a:spcBef>
                <a:spcPct val="50000"/>
              </a:spcBef>
            </a:pPr>
            <a:r>
              <a:rPr lang="en-US" sz="2000" b="1" dirty="0">
                <a:solidFill>
                  <a:srgbClr val="0432FF"/>
                </a:solidFill>
                <a:latin typeface="Calibri" pitchFamily="34" charset="0"/>
              </a:rPr>
              <a:t>Check setup time constraints:</a:t>
            </a:r>
            <a:endParaRPr lang="en-US" sz="2000" b="1" dirty="0">
              <a:solidFill>
                <a:schemeClr val="accent1">
                  <a:lumMod val="75000"/>
                  <a:lumOff val="25000"/>
                </a:schemeClr>
              </a:solidFill>
              <a:latin typeface="Calibri" pitchFamily="34" charset="0"/>
            </a:endParaRPr>
          </a:p>
          <a:p>
            <a:pPr>
              <a:spcBef>
                <a:spcPct val="50000"/>
              </a:spcBef>
            </a:pPr>
            <a:r>
              <a:rPr lang="en-US" sz="2000" b="1" i="1" dirty="0">
                <a:latin typeface="Calibri" pitchFamily="34" charset="0"/>
              </a:rPr>
              <a:t> T</a:t>
            </a:r>
            <a:r>
              <a:rPr lang="en-US" sz="2000" b="1" i="1" baseline="-25000" dirty="0">
                <a:latin typeface="Calibri" pitchFamily="34" charset="0"/>
              </a:rPr>
              <a:t>c</a:t>
            </a:r>
            <a:r>
              <a:rPr lang="en-US" sz="2000" b="1" dirty="0">
                <a:latin typeface="Calibri" pitchFamily="34" charset="0"/>
              </a:rPr>
              <a:t> </a:t>
            </a:r>
            <a:r>
              <a:rPr lang="en-US" sz="2000" b="1" dirty="0">
                <a:latin typeface="Calibri" pitchFamily="34" charset="0"/>
                <a:cs typeface="Arial" pitchFamily="34" charset="0"/>
              </a:rPr>
              <a:t>&gt;</a:t>
            </a:r>
            <a:r>
              <a:rPr lang="en-US" sz="2000" b="1" dirty="0">
                <a:solidFill>
                  <a:srgbClr val="FF0000"/>
                </a:solidFill>
                <a:latin typeface="Calibri" pitchFamily="34" charset="0"/>
              </a:rPr>
              <a:t> </a:t>
            </a:r>
            <a:r>
              <a:rPr lang="en-US" sz="2000" b="1" dirty="0" err="1">
                <a:latin typeface="Calibri" pitchFamily="34" charset="0"/>
              </a:rPr>
              <a:t>t</a:t>
            </a:r>
            <a:r>
              <a:rPr lang="en-US" sz="2000" b="1" baseline="-25000" dirty="0" err="1">
                <a:latin typeface="Calibri" pitchFamily="34" charset="0"/>
              </a:rPr>
              <a:t>pcq</a:t>
            </a:r>
            <a:r>
              <a:rPr lang="en-US" sz="2000" b="1" dirty="0">
                <a:latin typeface="Calibri" pitchFamily="34" charset="0"/>
              </a:rPr>
              <a:t> + </a:t>
            </a:r>
            <a:r>
              <a:rPr lang="en-US" sz="2000" b="1" dirty="0" err="1">
                <a:latin typeface="Calibri" pitchFamily="34" charset="0"/>
              </a:rPr>
              <a:t>t</a:t>
            </a:r>
            <a:r>
              <a:rPr lang="en-US" sz="2000" b="1" baseline="-25000" dirty="0" err="1">
                <a:latin typeface="Calibri" pitchFamily="34" charset="0"/>
              </a:rPr>
              <a:t>pd</a:t>
            </a:r>
            <a:r>
              <a:rPr lang="en-US" sz="2000" b="1" dirty="0">
                <a:latin typeface="Calibri" pitchFamily="34" charset="0"/>
              </a:rPr>
              <a:t> + </a:t>
            </a:r>
            <a:r>
              <a:rPr lang="en-US" sz="2000" b="1" dirty="0" err="1">
                <a:latin typeface="Calibri" pitchFamily="34" charset="0"/>
              </a:rPr>
              <a:t>t</a:t>
            </a:r>
            <a:r>
              <a:rPr lang="en-US" sz="2000" b="1" baseline="-25000" dirty="0" err="1">
                <a:latin typeface="Calibri" pitchFamily="34" charset="0"/>
              </a:rPr>
              <a:t>setup</a:t>
            </a:r>
            <a:endParaRPr lang="en-US" sz="2000" b="1" i="1" dirty="0">
              <a:latin typeface="Calibri" pitchFamily="34" charset="0"/>
            </a:endParaRPr>
          </a:p>
          <a:p>
            <a:pPr>
              <a:spcBef>
                <a:spcPct val="50000"/>
              </a:spcBef>
            </a:pPr>
            <a:r>
              <a:rPr lang="en-US" sz="2000" b="1" i="1" dirty="0">
                <a:latin typeface="Calibri" pitchFamily="34" charset="0"/>
              </a:rPr>
              <a:t> T</a:t>
            </a:r>
            <a:r>
              <a:rPr lang="en-US" sz="2000" b="1" i="1" baseline="-25000" dirty="0">
                <a:latin typeface="Calibri" pitchFamily="34" charset="0"/>
              </a:rPr>
              <a:t>c</a:t>
            </a:r>
            <a:r>
              <a:rPr lang="en-US" sz="2000" b="1" dirty="0">
                <a:latin typeface="Calibri" pitchFamily="34" charset="0"/>
              </a:rPr>
              <a:t> </a:t>
            </a:r>
            <a:r>
              <a:rPr lang="en-US" sz="2000" b="1" dirty="0">
                <a:latin typeface="Calibri" pitchFamily="34" charset="0"/>
                <a:cs typeface="Arial" pitchFamily="34" charset="0"/>
              </a:rPr>
              <a:t>&gt;</a:t>
            </a:r>
          </a:p>
          <a:p>
            <a:pPr>
              <a:spcBef>
                <a:spcPct val="50000"/>
              </a:spcBef>
            </a:pPr>
            <a:r>
              <a:rPr lang="en-US" sz="2000" b="1" dirty="0">
                <a:latin typeface="Calibri" pitchFamily="34" charset="0"/>
                <a:cs typeface="Arial" pitchFamily="34" charset="0"/>
              </a:rPr>
              <a:t> </a:t>
            </a:r>
            <a:r>
              <a:rPr lang="en-US" sz="2000" b="1" i="1" dirty="0">
                <a:latin typeface="Calibri" pitchFamily="34" charset="0"/>
                <a:cs typeface="Arial" pitchFamily="34" charset="0"/>
              </a:rPr>
              <a:t>f</a:t>
            </a:r>
            <a:r>
              <a:rPr lang="en-US" sz="2000" b="1" i="1" baseline="-25000" dirty="0">
                <a:latin typeface="Calibri" pitchFamily="34" charset="0"/>
                <a:cs typeface="Arial" pitchFamily="34" charset="0"/>
              </a:rPr>
              <a:t>c</a:t>
            </a:r>
            <a:r>
              <a:rPr lang="en-US" sz="2000" b="1" dirty="0">
                <a:latin typeface="Calibri" pitchFamily="34" charset="0"/>
                <a:cs typeface="Arial" pitchFamily="34" charset="0"/>
              </a:rPr>
              <a:t> =</a:t>
            </a:r>
          </a:p>
          <a:p>
            <a:pPr>
              <a:spcBef>
                <a:spcPct val="50000"/>
              </a:spcBef>
            </a:pPr>
            <a:endParaRPr lang="en-US" sz="1600" dirty="0">
              <a:latin typeface="Calibri" pitchFamily="34" charset="0"/>
              <a:cs typeface="Arial" pitchFamily="34" charset="0"/>
            </a:endParaRPr>
          </a:p>
        </p:txBody>
      </p:sp>
      <p:sp>
        <p:nvSpPr>
          <p:cNvPr id="22" name="Text Box 9"/>
          <p:cNvSpPr txBox="1">
            <a:spLocks noChangeArrowheads="1"/>
          </p:cNvSpPr>
          <p:nvPr>
            <p:custDataLst>
              <p:tags r:id="rId7"/>
            </p:custDataLst>
          </p:nvPr>
        </p:nvSpPr>
        <p:spPr bwMode="auto">
          <a:xfrm>
            <a:off x="5181600" y="4648200"/>
            <a:ext cx="3581400" cy="132343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2400">
                <a:solidFill>
                  <a:schemeClr val="tx1"/>
                </a:solidFill>
                <a:latin typeface="Verdana" pitchFamily="34" charset="0"/>
                <a:ea typeface="MS PGothic" pitchFamily="34" charset="-128"/>
              </a:defRPr>
            </a:lvl1pPr>
            <a:lvl2pPr marL="742950" indent="-285750">
              <a:defRPr sz="2400">
                <a:solidFill>
                  <a:schemeClr val="tx1"/>
                </a:solidFill>
                <a:latin typeface="Verdana" pitchFamily="34" charset="0"/>
                <a:ea typeface="MS PGothic" pitchFamily="34" charset="-128"/>
              </a:defRPr>
            </a:lvl2pPr>
            <a:lvl3pPr marL="1143000" indent="-228600">
              <a:defRPr sz="2400">
                <a:solidFill>
                  <a:schemeClr val="tx1"/>
                </a:solidFill>
                <a:latin typeface="Verdana" pitchFamily="34" charset="0"/>
                <a:ea typeface="MS PGothic" pitchFamily="34" charset="-128"/>
              </a:defRPr>
            </a:lvl3pPr>
            <a:lvl4pPr marL="1600200" indent="-228600">
              <a:defRPr sz="2400">
                <a:solidFill>
                  <a:schemeClr val="tx1"/>
                </a:solidFill>
                <a:latin typeface="Verdana" pitchFamily="34" charset="0"/>
                <a:ea typeface="MS PGothic" pitchFamily="34" charset="-128"/>
              </a:defRPr>
            </a:lvl4pPr>
            <a:lvl5pPr marL="2057400" indent="-228600">
              <a:defRPr sz="2400">
                <a:solidFill>
                  <a:schemeClr val="tx1"/>
                </a:solidFill>
                <a:latin typeface="Verdana" pitchFamily="34" charset="0"/>
                <a:ea typeface="MS PGothic" pitchFamily="34" charset="-128"/>
              </a:defRPr>
            </a:lvl5pPr>
            <a:lvl6pPr marL="2514600" indent="-228600" eaLnBrk="0" fontAlgn="base" hangingPunct="0">
              <a:spcBef>
                <a:spcPct val="0"/>
              </a:spcBef>
              <a:spcAft>
                <a:spcPct val="0"/>
              </a:spcAft>
              <a:defRPr sz="2400">
                <a:solidFill>
                  <a:schemeClr val="tx1"/>
                </a:solidFill>
                <a:latin typeface="Verdana" pitchFamily="34" charset="0"/>
                <a:ea typeface="MS PGothic" pitchFamily="34" charset="-128"/>
              </a:defRPr>
            </a:lvl6pPr>
            <a:lvl7pPr marL="2971800" indent="-228600" eaLnBrk="0" fontAlgn="base" hangingPunct="0">
              <a:spcBef>
                <a:spcPct val="0"/>
              </a:spcBef>
              <a:spcAft>
                <a:spcPct val="0"/>
              </a:spcAft>
              <a:defRPr sz="2400">
                <a:solidFill>
                  <a:schemeClr val="tx1"/>
                </a:solidFill>
                <a:latin typeface="Verdana" pitchFamily="34" charset="0"/>
                <a:ea typeface="MS PGothic" pitchFamily="34" charset="-128"/>
              </a:defRPr>
            </a:lvl7pPr>
            <a:lvl8pPr marL="3429000" indent="-228600" eaLnBrk="0" fontAlgn="base" hangingPunct="0">
              <a:spcBef>
                <a:spcPct val="0"/>
              </a:spcBef>
              <a:spcAft>
                <a:spcPct val="0"/>
              </a:spcAft>
              <a:defRPr sz="2400">
                <a:solidFill>
                  <a:schemeClr val="tx1"/>
                </a:solidFill>
                <a:latin typeface="Verdana" pitchFamily="34" charset="0"/>
                <a:ea typeface="MS PGothic" pitchFamily="34" charset="-128"/>
              </a:defRPr>
            </a:lvl8pPr>
            <a:lvl9pPr marL="3886200" indent="-228600" eaLnBrk="0" fontAlgn="base" hangingPunct="0">
              <a:spcBef>
                <a:spcPct val="0"/>
              </a:spcBef>
              <a:spcAft>
                <a:spcPct val="0"/>
              </a:spcAft>
              <a:defRPr sz="2400">
                <a:solidFill>
                  <a:schemeClr val="tx1"/>
                </a:solidFill>
                <a:latin typeface="Verdana" pitchFamily="34" charset="0"/>
                <a:ea typeface="MS PGothic" pitchFamily="34" charset="-128"/>
              </a:defRPr>
            </a:lvl9pPr>
          </a:lstStyle>
          <a:p>
            <a:pPr>
              <a:spcBef>
                <a:spcPct val="50000"/>
              </a:spcBef>
            </a:pPr>
            <a:r>
              <a:rPr lang="en-US" sz="2000" b="1" dirty="0">
                <a:solidFill>
                  <a:srgbClr val="0432FF"/>
                </a:solidFill>
                <a:latin typeface="Calibri" pitchFamily="34" charset="0"/>
              </a:rPr>
              <a:t>Check hold time constraints:</a:t>
            </a:r>
            <a:endParaRPr lang="en-US" sz="2000" b="1" dirty="0">
              <a:solidFill>
                <a:schemeClr val="accent1">
                  <a:lumMod val="75000"/>
                  <a:lumOff val="25000"/>
                </a:schemeClr>
              </a:solidFill>
              <a:latin typeface="Calibri" pitchFamily="34" charset="0"/>
            </a:endParaRPr>
          </a:p>
          <a:p>
            <a:pPr>
              <a:spcBef>
                <a:spcPct val="50000"/>
              </a:spcBef>
            </a:pPr>
            <a:r>
              <a:rPr lang="en-US" sz="2000" b="1" i="1" dirty="0">
                <a:latin typeface="Calibri" pitchFamily="34" charset="0"/>
              </a:rPr>
              <a:t> </a:t>
            </a:r>
            <a:r>
              <a:rPr lang="en-US" sz="2000" b="1" i="1" dirty="0" err="1">
                <a:latin typeface="Calibri" pitchFamily="34" charset="0"/>
              </a:rPr>
              <a:t>t</a:t>
            </a:r>
            <a:r>
              <a:rPr lang="en-US" sz="2000" b="1" baseline="-25000" dirty="0" err="1">
                <a:latin typeface="Calibri" pitchFamily="34" charset="0"/>
              </a:rPr>
              <a:t>ccq</a:t>
            </a:r>
            <a:r>
              <a:rPr lang="en-US" sz="2000" b="1" dirty="0">
                <a:latin typeface="Calibri" pitchFamily="34" charset="0"/>
              </a:rPr>
              <a:t> + </a:t>
            </a:r>
            <a:r>
              <a:rPr lang="en-US" sz="2000" b="1" i="1" dirty="0" err="1">
                <a:latin typeface="Calibri" pitchFamily="34" charset="0"/>
              </a:rPr>
              <a:t>t</a:t>
            </a:r>
            <a:r>
              <a:rPr lang="en-US" sz="2000" b="1" i="1" baseline="-25000" dirty="0" err="1">
                <a:latin typeface="Calibri" pitchFamily="34" charset="0"/>
              </a:rPr>
              <a:t>cd</a:t>
            </a:r>
            <a:r>
              <a:rPr lang="en-US" sz="2000" b="1" dirty="0">
                <a:latin typeface="Calibri" pitchFamily="34" charset="0"/>
              </a:rPr>
              <a:t> &gt; </a:t>
            </a:r>
            <a:r>
              <a:rPr lang="en-US" sz="2000" b="1" i="1" dirty="0" err="1">
                <a:latin typeface="Calibri" pitchFamily="34" charset="0"/>
              </a:rPr>
              <a:t>t</a:t>
            </a:r>
            <a:r>
              <a:rPr lang="en-US" sz="2000" b="1" baseline="-25000" dirty="0" err="1">
                <a:latin typeface="Calibri" pitchFamily="34" charset="0"/>
              </a:rPr>
              <a:t>hold</a:t>
            </a:r>
            <a:r>
              <a:rPr lang="en-US" sz="2000" b="1" dirty="0">
                <a:latin typeface="Calibri" pitchFamily="34" charset="0"/>
              </a:rPr>
              <a:t> ?</a:t>
            </a:r>
          </a:p>
          <a:p>
            <a:pPr>
              <a:spcBef>
                <a:spcPct val="50000"/>
              </a:spcBef>
            </a:pPr>
            <a:r>
              <a:rPr lang="en-US" sz="2000" b="1" dirty="0">
                <a:latin typeface="Calibri" pitchFamily="34" charset="0"/>
              </a:rPr>
              <a:t> </a:t>
            </a:r>
            <a:endParaRPr lang="en-US" sz="2000" b="1" dirty="0">
              <a:solidFill>
                <a:schemeClr val="accent1">
                  <a:lumMod val="75000"/>
                  <a:lumOff val="25000"/>
                </a:schemeClr>
              </a:solidFill>
              <a:latin typeface="Calibri" pitchFamily="34" charset="0"/>
            </a:endParaRPr>
          </a:p>
        </p:txBody>
      </p:sp>
      <p:sp>
        <p:nvSpPr>
          <p:cNvPr id="23" name="Text Box 11"/>
          <p:cNvSpPr txBox="1">
            <a:spLocks noChangeArrowheads="1"/>
          </p:cNvSpPr>
          <p:nvPr>
            <p:custDataLst>
              <p:tags r:id="rId8"/>
            </p:custDataLst>
          </p:nvPr>
        </p:nvSpPr>
        <p:spPr bwMode="auto">
          <a:xfrm>
            <a:off x="533400" y="838200"/>
            <a:ext cx="3581400" cy="40011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2400">
                <a:solidFill>
                  <a:schemeClr val="tx1"/>
                </a:solidFill>
                <a:latin typeface="Verdana" pitchFamily="34" charset="0"/>
                <a:ea typeface="MS PGothic" pitchFamily="34" charset="-128"/>
              </a:defRPr>
            </a:lvl1pPr>
            <a:lvl2pPr marL="742950" indent="-285750">
              <a:defRPr sz="2400">
                <a:solidFill>
                  <a:schemeClr val="tx1"/>
                </a:solidFill>
                <a:latin typeface="Verdana" pitchFamily="34" charset="0"/>
                <a:ea typeface="MS PGothic" pitchFamily="34" charset="-128"/>
              </a:defRPr>
            </a:lvl2pPr>
            <a:lvl3pPr marL="1143000" indent="-228600">
              <a:defRPr sz="2400">
                <a:solidFill>
                  <a:schemeClr val="tx1"/>
                </a:solidFill>
                <a:latin typeface="Verdana" pitchFamily="34" charset="0"/>
                <a:ea typeface="MS PGothic" pitchFamily="34" charset="-128"/>
              </a:defRPr>
            </a:lvl3pPr>
            <a:lvl4pPr marL="1600200" indent="-228600">
              <a:defRPr sz="2400">
                <a:solidFill>
                  <a:schemeClr val="tx1"/>
                </a:solidFill>
                <a:latin typeface="Verdana" pitchFamily="34" charset="0"/>
                <a:ea typeface="MS PGothic" pitchFamily="34" charset="-128"/>
              </a:defRPr>
            </a:lvl4pPr>
            <a:lvl5pPr marL="2057400" indent="-228600">
              <a:defRPr sz="2400">
                <a:solidFill>
                  <a:schemeClr val="tx1"/>
                </a:solidFill>
                <a:latin typeface="Verdana" pitchFamily="34" charset="0"/>
                <a:ea typeface="MS PGothic" pitchFamily="34" charset="-128"/>
              </a:defRPr>
            </a:lvl5pPr>
            <a:lvl6pPr marL="2514600" indent="-228600" eaLnBrk="0" fontAlgn="base" hangingPunct="0">
              <a:spcBef>
                <a:spcPct val="0"/>
              </a:spcBef>
              <a:spcAft>
                <a:spcPct val="0"/>
              </a:spcAft>
              <a:defRPr sz="2400">
                <a:solidFill>
                  <a:schemeClr val="tx1"/>
                </a:solidFill>
                <a:latin typeface="Verdana" pitchFamily="34" charset="0"/>
                <a:ea typeface="MS PGothic" pitchFamily="34" charset="-128"/>
              </a:defRPr>
            </a:lvl6pPr>
            <a:lvl7pPr marL="2971800" indent="-228600" eaLnBrk="0" fontAlgn="base" hangingPunct="0">
              <a:spcBef>
                <a:spcPct val="0"/>
              </a:spcBef>
              <a:spcAft>
                <a:spcPct val="0"/>
              </a:spcAft>
              <a:defRPr sz="2400">
                <a:solidFill>
                  <a:schemeClr val="tx1"/>
                </a:solidFill>
                <a:latin typeface="Verdana" pitchFamily="34" charset="0"/>
                <a:ea typeface="MS PGothic" pitchFamily="34" charset="-128"/>
              </a:defRPr>
            </a:lvl7pPr>
            <a:lvl8pPr marL="3429000" indent="-228600" eaLnBrk="0" fontAlgn="base" hangingPunct="0">
              <a:spcBef>
                <a:spcPct val="0"/>
              </a:spcBef>
              <a:spcAft>
                <a:spcPct val="0"/>
              </a:spcAft>
              <a:defRPr sz="2400">
                <a:solidFill>
                  <a:schemeClr val="tx1"/>
                </a:solidFill>
                <a:latin typeface="Verdana" pitchFamily="34" charset="0"/>
                <a:ea typeface="MS PGothic" pitchFamily="34" charset="-128"/>
              </a:defRPr>
            </a:lvl8pPr>
            <a:lvl9pPr marL="3886200" indent="-228600" eaLnBrk="0" fontAlgn="base" hangingPunct="0">
              <a:spcBef>
                <a:spcPct val="0"/>
              </a:spcBef>
              <a:spcAft>
                <a:spcPct val="0"/>
              </a:spcAft>
              <a:defRPr sz="2400">
                <a:solidFill>
                  <a:schemeClr val="tx1"/>
                </a:solidFill>
                <a:latin typeface="Verdana" pitchFamily="34" charset="0"/>
                <a:ea typeface="MS PGothic" pitchFamily="34" charset="-128"/>
              </a:defRPr>
            </a:lvl9pPr>
          </a:lstStyle>
          <a:p>
            <a:pPr>
              <a:spcBef>
                <a:spcPct val="50000"/>
              </a:spcBef>
            </a:pPr>
            <a:r>
              <a:rPr lang="en-US" sz="2000" b="1" dirty="0">
                <a:solidFill>
                  <a:srgbClr val="0432FF"/>
                </a:solidFill>
                <a:latin typeface="Calibri" pitchFamily="34" charset="0"/>
              </a:rPr>
              <a:t>Add buffers to the short paths:</a:t>
            </a:r>
          </a:p>
        </p:txBody>
      </p:sp>
      <p:graphicFrame>
        <p:nvGraphicFramePr>
          <p:cNvPr id="24" name="Object 3"/>
          <p:cNvGraphicFramePr>
            <a:graphicFrameLocks noChangeAspect="1"/>
          </p:cNvGraphicFramePr>
          <p:nvPr>
            <p:custDataLst>
              <p:tags r:id="rId9"/>
            </p:custDataLst>
            <p:extLst>
              <p:ext uri="{D42A27DB-BD31-4B8C-83A1-F6EECF244321}">
                <p14:modId xmlns:p14="http://schemas.microsoft.com/office/powerpoint/2010/main" val="3818357272"/>
              </p:ext>
            </p:extLst>
          </p:nvPr>
        </p:nvGraphicFramePr>
        <p:xfrm>
          <a:off x="6096000" y="3535363"/>
          <a:ext cx="150813" cy="731837"/>
        </p:xfrm>
        <a:graphic>
          <a:graphicData uri="http://schemas.openxmlformats.org/presentationml/2006/ole">
            <mc:AlternateContent xmlns:mc="http://schemas.openxmlformats.org/markup-compatibility/2006">
              <mc:Choice xmlns:v="urn:schemas-microsoft-com:vml" Requires="v">
                <p:oleObj spid="_x0000_s25648" name="VISIO" r:id="rId16" imgW="103805" imgH="503760" progId="Visio.Drawing.6">
                  <p:embed/>
                </p:oleObj>
              </mc:Choice>
              <mc:Fallback>
                <p:oleObj name="VISIO" r:id="rId16" imgW="103805" imgH="503760" progId="Visio.Drawing.6">
                  <p:embed/>
                  <p:pic>
                    <p:nvPicPr>
                      <p:cNvPr id="24" name="Object 3"/>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6096000" y="3535363"/>
                        <a:ext cx="150813" cy="73183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alpha val="74997"/>
                                </a:schemeClr>
                              </a:outerShdw>
                            </a:effectLst>
                          </a14:hiddenEffects>
                        </a:ext>
                      </a:extLst>
                    </p:spPr>
                  </p:pic>
                </p:oleObj>
              </mc:Fallback>
            </mc:AlternateContent>
          </a:graphicData>
        </a:graphic>
      </p:graphicFrame>
      <p:graphicFrame>
        <p:nvGraphicFramePr>
          <p:cNvPr id="25" name="Object 4"/>
          <p:cNvGraphicFramePr>
            <a:graphicFrameLocks noChangeAspect="1"/>
          </p:cNvGraphicFramePr>
          <p:nvPr>
            <p:custDataLst>
              <p:tags r:id="rId10"/>
            </p:custDataLst>
            <p:extLst>
              <p:ext uri="{D42A27DB-BD31-4B8C-83A1-F6EECF244321}">
                <p14:modId xmlns:p14="http://schemas.microsoft.com/office/powerpoint/2010/main" val="2723320387"/>
              </p:ext>
            </p:extLst>
          </p:nvPr>
        </p:nvGraphicFramePr>
        <p:xfrm>
          <a:off x="5715000" y="3276600"/>
          <a:ext cx="495300" cy="1157288"/>
        </p:xfrm>
        <a:graphic>
          <a:graphicData uri="http://schemas.openxmlformats.org/presentationml/2006/ole">
            <mc:AlternateContent xmlns:mc="http://schemas.openxmlformats.org/markup-compatibility/2006">
              <mc:Choice xmlns:v="urn:schemas-microsoft-com:vml" Requires="v">
                <p:oleObj spid="_x0000_s25649" name="VISIO" r:id="rId18" imgW="256888" imgH="600935" progId="Visio.Drawing.6">
                  <p:embed/>
                </p:oleObj>
              </mc:Choice>
              <mc:Fallback>
                <p:oleObj name="VISIO" r:id="rId18" imgW="256888" imgH="600935" progId="Visio.Drawing.6">
                  <p:embed/>
                  <p:pic>
                    <p:nvPicPr>
                      <p:cNvPr id="25" name="Object 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5715000" y="3276600"/>
                        <a:ext cx="495300" cy="115728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alpha val="74997"/>
                                </a:schemeClr>
                              </a:outerShdw>
                            </a:effectLst>
                          </a14:hiddenEffects>
                        </a:ext>
                      </a:extLst>
                    </p:spPr>
                  </p:pic>
                </p:oleObj>
              </mc:Fallback>
            </mc:AlternateContent>
          </a:graphicData>
        </a:graphic>
      </p:graphicFrame>
      <p:sp>
        <p:nvSpPr>
          <p:cNvPr id="26" name="Text Box 7"/>
          <p:cNvSpPr txBox="1">
            <a:spLocks noChangeArrowheads="1"/>
          </p:cNvSpPr>
          <p:nvPr>
            <p:custDataLst>
              <p:tags r:id="rId11"/>
            </p:custDataLst>
          </p:nvPr>
        </p:nvSpPr>
        <p:spPr bwMode="auto">
          <a:xfrm>
            <a:off x="5257800" y="1066800"/>
            <a:ext cx="3581400" cy="323165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2400">
                <a:solidFill>
                  <a:schemeClr val="tx1"/>
                </a:solidFill>
                <a:latin typeface="Verdana" pitchFamily="34" charset="0"/>
                <a:ea typeface="MS PGothic" pitchFamily="34" charset="-128"/>
              </a:defRPr>
            </a:lvl1pPr>
            <a:lvl2pPr marL="742950" indent="-285750">
              <a:defRPr sz="2400">
                <a:solidFill>
                  <a:schemeClr val="tx1"/>
                </a:solidFill>
                <a:latin typeface="Verdana" pitchFamily="34" charset="0"/>
                <a:ea typeface="MS PGothic" pitchFamily="34" charset="-128"/>
              </a:defRPr>
            </a:lvl2pPr>
            <a:lvl3pPr marL="1143000" indent="-228600">
              <a:defRPr sz="2400">
                <a:solidFill>
                  <a:schemeClr val="tx1"/>
                </a:solidFill>
                <a:latin typeface="Verdana" pitchFamily="34" charset="0"/>
                <a:ea typeface="MS PGothic" pitchFamily="34" charset="-128"/>
              </a:defRPr>
            </a:lvl3pPr>
            <a:lvl4pPr marL="1600200" indent="-228600">
              <a:defRPr sz="2400">
                <a:solidFill>
                  <a:schemeClr val="tx1"/>
                </a:solidFill>
                <a:latin typeface="Verdana" pitchFamily="34" charset="0"/>
                <a:ea typeface="MS PGothic" pitchFamily="34" charset="-128"/>
              </a:defRPr>
            </a:lvl4pPr>
            <a:lvl5pPr marL="2057400" indent="-228600">
              <a:defRPr sz="2400">
                <a:solidFill>
                  <a:schemeClr val="tx1"/>
                </a:solidFill>
                <a:latin typeface="Verdana" pitchFamily="34" charset="0"/>
                <a:ea typeface="MS PGothic" pitchFamily="34" charset="-128"/>
              </a:defRPr>
            </a:lvl5pPr>
            <a:lvl6pPr marL="2514600" indent="-228600" eaLnBrk="0" fontAlgn="base" hangingPunct="0">
              <a:spcBef>
                <a:spcPct val="0"/>
              </a:spcBef>
              <a:spcAft>
                <a:spcPct val="0"/>
              </a:spcAft>
              <a:defRPr sz="2400">
                <a:solidFill>
                  <a:schemeClr val="tx1"/>
                </a:solidFill>
                <a:latin typeface="Verdana" pitchFamily="34" charset="0"/>
                <a:ea typeface="MS PGothic" pitchFamily="34" charset="-128"/>
              </a:defRPr>
            </a:lvl6pPr>
            <a:lvl7pPr marL="2971800" indent="-228600" eaLnBrk="0" fontAlgn="base" hangingPunct="0">
              <a:spcBef>
                <a:spcPct val="0"/>
              </a:spcBef>
              <a:spcAft>
                <a:spcPct val="0"/>
              </a:spcAft>
              <a:defRPr sz="2400">
                <a:solidFill>
                  <a:schemeClr val="tx1"/>
                </a:solidFill>
                <a:latin typeface="Verdana" pitchFamily="34" charset="0"/>
                <a:ea typeface="MS PGothic" pitchFamily="34" charset="-128"/>
              </a:defRPr>
            </a:lvl7pPr>
            <a:lvl8pPr marL="3429000" indent="-228600" eaLnBrk="0" fontAlgn="base" hangingPunct="0">
              <a:spcBef>
                <a:spcPct val="0"/>
              </a:spcBef>
              <a:spcAft>
                <a:spcPct val="0"/>
              </a:spcAft>
              <a:defRPr sz="2400">
                <a:solidFill>
                  <a:schemeClr val="tx1"/>
                </a:solidFill>
                <a:latin typeface="Verdana" pitchFamily="34" charset="0"/>
                <a:ea typeface="MS PGothic" pitchFamily="34" charset="-128"/>
              </a:defRPr>
            </a:lvl8pPr>
            <a:lvl9pPr marL="3886200" indent="-228600" eaLnBrk="0" fontAlgn="base" hangingPunct="0">
              <a:spcBef>
                <a:spcPct val="0"/>
              </a:spcBef>
              <a:spcAft>
                <a:spcPct val="0"/>
              </a:spcAft>
              <a:defRPr sz="2400">
                <a:solidFill>
                  <a:schemeClr val="tx1"/>
                </a:solidFill>
                <a:latin typeface="Verdana" pitchFamily="34" charset="0"/>
                <a:ea typeface="MS PGothic" pitchFamily="34" charset="-128"/>
              </a:defRPr>
            </a:lvl9pPr>
          </a:lstStyle>
          <a:p>
            <a:pPr>
              <a:spcBef>
                <a:spcPct val="50000"/>
              </a:spcBef>
            </a:pPr>
            <a:r>
              <a:rPr lang="en-US" b="1" dirty="0">
                <a:latin typeface="Calibri" pitchFamily="34" charset="0"/>
              </a:rPr>
              <a:t>Timing Characteristics</a:t>
            </a:r>
          </a:p>
          <a:p>
            <a:pPr>
              <a:spcBef>
                <a:spcPct val="50000"/>
              </a:spcBef>
            </a:pPr>
            <a:r>
              <a:rPr lang="en-US" sz="1800" i="1" dirty="0">
                <a:latin typeface="Calibri" pitchFamily="34" charset="0"/>
              </a:rPr>
              <a:t>	</a:t>
            </a:r>
            <a:r>
              <a:rPr lang="en-US" sz="2000" b="1" i="1" dirty="0" err="1">
                <a:latin typeface="Calibri" pitchFamily="34" charset="0"/>
              </a:rPr>
              <a:t>t</a:t>
            </a:r>
            <a:r>
              <a:rPr lang="en-US" sz="2000" b="1" i="1" baseline="-25000" dirty="0" err="1">
                <a:latin typeface="Calibri" pitchFamily="34" charset="0"/>
              </a:rPr>
              <a:t>ccq</a:t>
            </a:r>
            <a:r>
              <a:rPr lang="en-US" sz="2000" b="1" dirty="0">
                <a:latin typeface="Calibri" pitchFamily="34" charset="0"/>
              </a:rPr>
              <a:t> 	= 30 </a:t>
            </a:r>
            <a:r>
              <a:rPr lang="en-US" sz="2000" b="1" dirty="0" err="1">
                <a:latin typeface="Calibri" pitchFamily="34" charset="0"/>
              </a:rPr>
              <a:t>ps</a:t>
            </a:r>
            <a:endParaRPr lang="en-US" sz="2000" b="1" dirty="0">
              <a:latin typeface="Calibri" pitchFamily="34" charset="0"/>
            </a:endParaRPr>
          </a:p>
          <a:p>
            <a:pPr>
              <a:spcBef>
                <a:spcPct val="50000"/>
              </a:spcBef>
            </a:pPr>
            <a:r>
              <a:rPr lang="en-US" sz="2000" b="1" i="1" dirty="0">
                <a:latin typeface="Calibri" pitchFamily="34" charset="0"/>
              </a:rPr>
              <a:t>	</a:t>
            </a:r>
            <a:r>
              <a:rPr lang="en-US" sz="2000" b="1" i="1" dirty="0" err="1">
                <a:latin typeface="Calibri" pitchFamily="34" charset="0"/>
              </a:rPr>
              <a:t>t</a:t>
            </a:r>
            <a:r>
              <a:rPr lang="en-US" sz="2000" b="1" i="1" baseline="-25000" dirty="0" err="1">
                <a:latin typeface="Calibri" pitchFamily="34" charset="0"/>
              </a:rPr>
              <a:t>pcq</a:t>
            </a:r>
            <a:r>
              <a:rPr lang="en-US" sz="2000" b="1" dirty="0">
                <a:latin typeface="Calibri" pitchFamily="34" charset="0"/>
              </a:rPr>
              <a:t> 	= 50 </a:t>
            </a:r>
            <a:r>
              <a:rPr lang="en-US" sz="2000" b="1" dirty="0" err="1">
                <a:latin typeface="Calibri" pitchFamily="34" charset="0"/>
              </a:rPr>
              <a:t>ps</a:t>
            </a:r>
            <a:endParaRPr lang="en-US" sz="2000" b="1" dirty="0">
              <a:latin typeface="Calibri" pitchFamily="34" charset="0"/>
            </a:endParaRPr>
          </a:p>
          <a:p>
            <a:pPr>
              <a:spcBef>
                <a:spcPct val="50000"/>
              </a:spcBef>
            </a:pPr>
            <a:r>
              <a:rPr lang="en-US" sz="2000" b="1" i="1" dirty="0">
                <a:latin typeface="Calibri" pitchFamily="34" charset="0"/>
              </a:rPr>
              <a:t>	</a:t>
            </a:r>
            <a:r>
              <a:rPr lang="en-US" sz="2000" b="1" i="1" dirty="0" err="1">
                <a:latin typeface="Calibri" pitchFamily="34" charset="0"/>
              </a:rPr>
              <a:t>t</a:t>
            </a:r>
            <a:r>
              <a:rPr lang="en-US" sz="2000" b="1" baseline="-25000" dirty="0" err="1">
                <a:latin typeface="Calibri" pitchFamily="34" charset="0"/>
              </a:rPr>
              <a:t>setup</a:t>
            </a:r>
            <a:r>
              <a:rPr lang="en-US" sz="2000" b="1" dirty="0">
                <a:latin typeface="Calibri" pitchFamily="34" charset="0"/>
              </a:rPr>
              <a:t> 	= 60 </a:t>
            </a:r>
            <a:r>
              <a:rPr lang="en-US" sz="2000" b="1" dirty="0" err="1">
                <a:latin typeface="Calibri" pitchFamily="34" charset="0"/>
              </a:rPr>
              <a:t>ps</a:t>
            </a:r>
            <a:endParaRPr lang="en-US" sz="2000" b="1" dirty="0">
              <a:latin typeface="Calibri" pitchFamily="34" charset="0"/>
            </a:endParaRPr>
          </a:p>
          <a:p>
            <a:pPr>
              <a:spcBef>
                <a:spcPct val="50000"/>
              </a:spcBef>
            </a:pPr>
            <a:r>
              <a:rPr lang="en-US" sz="2000" b="1" i="1" dirty="0">
                <a:latin typeface="Calibri" pitchFamily="34" charset="0"/>
              </a:rPr>
              <a:t>	</a:t>
            </a:r>
            <a:r>
              <a:rPr lang="en-US" sz="2000" b="1" i="1" dirty="0" err="1">
                <a:latin typeface="Calibri" pitchFamily="34" charset="0"/>
              </a:rPr>
              <a:t>t</a:t>
            </a:r>
            <a:r>
              <a:rPr lang="en-US" sz="2000" b="1" baseline="-25000" dirty="0" err="1">
                <a:latin typeface="Calibri" pitchFamily="34" charset="0"/>
              </a:rPr>
              <a:t>hold</a:t>
            </a:r>
            <a:r>
              <a:rPr lang="en-US" sz="2000" b="1" dirty="0">
                <a:latin typeface="Calibri" pitchFamily="34" charset="0"/>
              </a:rPr>
              <a:t> 	= 70 </a:t>
            </a:r>
            <a:r>
              <a:rPr lang="en-US" sz="2000" b="1" dirty="0" err="1">
                <a:latin typeface="Calibri" pitchFamily="34" charset="0"/>
              </a:rPr>
              <a:t>ps</a:t>
            </a:r>
            <a:endParaRPr lang="en-US" sz="2000" b="1" dirty="0">
              <a:latin typeface="Calibri" pitchFamily="34" charset="0"/>
            </a:endParaRPr>
          </a:p>
          <a:p>
            <a:pPr>
              <a:spcBef>
                <a:spcPct val="50000"/>
              </a:spcBef>
            </a:pPr>
            <a:r>
              <a:rPr lang="en-US" sz="2000" b="1" i="1" dirty="0">
                <a:latin typeface="Calibri" pitchFamily="34" charset="0"/>
              </a:rPr>
              <a:t>	</a:t>
            </a:r>
            <a:r>
              <a:rPr lang="en-US" sz="2000" b="1" i="1" dirty="0" err="1">
                <a:latin typeface="Calibri" pitchFamily="34" charset="0"/>
              </a:rPr>
              <a:t>t</a:t>
            </a:r>
            <a:r>
              <a:rPr lang="en-US" sz="2000" b="1" i="1" baseline="-25000" dirty="0" err="1">
                <a:latin typeface="Calibri" pitchFamily="34" charset="0"/>
              </a:rPr>
              <a:t>pd</a:t>
            </a:r>
            <a:r>
              <a:rPr lang="en-US" sz="2000" b="1" dirty="0">
                <a:latin typeface="Calibri" pitchFamily="34" charset="0"/>
              </a:rPr>
              <a:t> 	= 35 </a:t>
            </a:r>
            <a:r>
              <a:rPr lang="en-US" sz="2000" b="1" dirty="0" err="1">
                <a:latin typeface="Calibri" pitchFamily="34" charset="0"/>
              </a:rPr>
              <a:t>ps</a:t>
            </a:r>
            <a:endParaRPr lang="en-US" sz="2000" b="1" dirty="0">
              <a:latin typeface="Calibri" pitchFamily="34" charset="0"/>
            </a:endParaRPr>
          </a:p>
          <a:p>
            <a:pPr>
              <a:spcBef>
                <a:spcPct val="50000"/>
              </a:spcBef>
            </a:pPr>
            <a:r>
              <a:rPr lang="en-US" sz="2000" b="1" i="1" dirty="0">
                <a:latin typeface="Calibri" pitchFamily="34" charset="0"/>
              </a:rPr>
              <a:t>	</a:t>
            </a:r>
            <a:r>
              <a:rPr lang="en-US" sz="2000" b="1" i="1" dirty="0" err="1">
                <a:latin typeface="Calibri" pitchFamily="34" charset="0"/>
              </a:rPr>
              <a:t>t</a:t>
            </a:r>
            <a:r>
              <a:rPr lang="en-US" sz="2000" b="1" i="1" baseline="-25000" dirty="0" err="1">
                <a:latin typeface="Calibri" pitchFamily="34" charset="0"/>
              </a:rPr>
              <a:t>cd</a:t>
            </a:r>
            <a:r>
              <a:rPr lang="en-US" sz="2000" b="1" dirty="0">
                <a:latin typeface="Calibri" pitchFamily="34" charset="0"/>
              </a:rPr>
              <a:t> 	= 25 </a:t>
            </a:r>
            <a:r>
              <a:rPr lang="en-US" sz="2000" b="1" dirty="0" err="1">
                <a:latin typeface="Calibri" pitchFamily="34" charset="0"/>
              </a:rPr>
              <a:t>ps</a:t>
            </a:r>
            <a:endParaRPr lang="en-US" sz="2000" b="1" dirty="0">
              <a:latin typeface="Calibri" pitchFamily="34" charset="0"/>
            </a:endParaRPr>
          </a:p>
        </p:txBody>
      </p:sp>
      <p:sp>
        <p:nvSpPr>
          <p:cNvPr id="2" name="Slide Number Placeholder 1"/>
          <p:cNvSpPr>
            <a:spLocks noGrp="1"/>
          </p:cNvSpPr>
          <p:nvPr>
            <p:ph type="sldNum" sz="quarter" idx="10"/>
          </p:nvPr>
        </p:nvSpPr>
        <p:spPr/>
        <p:txBody>
          <a:bodyPr/>
          <a:lstStyle/>
          <a:p>
            <a:fld id="{3F7A0F0B-C524-490E-9528-FEC33668804C}" type="slidenum">
              <a:rPr lang="en-US" smtClean="0"/>
              <a:pPr/>
              <a:t>57</a:t>
            </a:fld>
            <a:endParaRPr lang="en-US"/>
          </a:p>
        </p:txBody>
      </p:sp>
    </p:spTree>
  </p:cSld>
  <p:clrMapOvr>
    <a:masterClrMapping/>
  </p:clrMapOvr>
  <p:transition/>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2" name="Rectangle 3"/>
          <p:cNvSpPr>
            <a:spLocks noGrp="1" noChangeArrowheads="1"/>
          </p:cNvSpPr>
          <p:nvPr>
            <p:ph type="title"/>
            <p:custDataLst>
              <p:tags r:id="rId2"/>
            </p:custDataLst>
          </p:nvPr>
        </p:nvSpPr>
        <p:spPr/>
        <p:txBody>
          <a:bodyPr/>
          <a:lstStyle/>
          <a:p>
            <a:r>
              <a:rPr lang="en-US" dirty="0"/>
              <a:t>Example: Fixing Hold Time Violation</a:t>
            </a:r>
          </a:p>
        </p:txBody>
      </p:sp>
      <p:graphicFrame>
        <p:nvGraphicFramePr>
          <p:cNvPr id="15" name="Object 4"/>
          <p:cNvGraphicFramePr>
            <a:graphicFrameLocks noChangeAspect="1"/>
          </p:cNvGraphicFramePr>
          <p:nvPr>
            <p:custDataLst>
              <p:tags r:id="rId3"/>
            </p:custDataLst>
            <p:extLst>
              <p:ext uri="{D42A27DB-BD31-4B8C-83A1-F6EECF244321}">
                <p14:modId xmlns:p14="http://schemas.microsoft.com/office/powerpoint/2010/main" val="1265682916"/>
              </p:ext>
            </p:extLst>
          </p:nvPr>
        </p:nvGraphicFramePr>
        <p:xfrm>
          <a:off x="914400" y="1281112"/>
          <a:ext cx="3810000" cy="2497138"/>
        </p:xfrm>
        <a:graphic>
          <a:graphicData uri="http://schemas.openxmlformats.org/presentationml/2006/ole">
            <mc:AlternateContent xmlns:mc="http://schemas.openxmlformats.org/markup-compatibility/2006">
              <mc:Choice xmlns:v="urn:schemas-microsoft-com:vml" Requires="v">
                <p:oleObj spid="_x0000_s26671" name="VISIO" r:id="rId14" imgW="2315768" imgH="1517385" progId="Visio.Drawing.6">
                  <p:embed/>
                </p:oleObj>
              </mc:Choice>
              <mc:Fallback>
                <p:oleObj name="VISIO" r:id="rId14" imgW="2315768" imgH="1517385" progId="Visio.Drawing.6">
                  <p:embed/>
                  <p:pic>
                    <p:nvPicPr>
                      <p:cNvPr id="15" name="Object 4"/>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914400" y="1281112"/>
                        <a:ext cx="3810000" cy="24971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oleObj>
              </mc:Fallback>
            </mc:AlternateContent>
          </a:graphicData>
        </a:graphic>
      </p:graphicFrame>
      <p:sp>
        <p:nvSpPr>
          <p:cNvPr id="18" name="Rectangle 2"/>
          <p:cNvSpPr>
            <a:spLocks noChangeArrowheads="1"/>
          </p:cNvSpPr>
          <p:nvPr>
            <p:custDataLst>
              <p:tags r:id="rId4"/>
            </p:custDataLst>
          </p:nvPr>
        </p:nvSpPr>
        <p:spPr bwMode="auto">
          <a:xfrm>
            <a:off x="533400" y="1066800"/>
            <a:ext cx="8077200" cy="51816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marL="342900" indent="-342900">
              <a:spcBef>
                <a:spcPct val="20000"/>
              </a:spcBef>
            </a:pPr>
            <a:endParaRPr lang="en-US" sz="3200" dirty="0">
              <a:latin typeface="Calibri" pitchFamily="34" charset="0"/>
              <a:cs typeface="Arial" pitchFamily="34" charset="0"/>
            </a:endParaRPr>
          </a:p>
          <a:p>
            <a:pPr marL="342900" indent="-342900">
              <a:spcBef>
                <a:spcPct val="20000"/>
              </a:spcBef>
            </a:pPr>
            <a:endParaRPr lang="en-US" sz="3200" dirty="0">
              <a:latin typeface="Calibri" pitchFamily="34" charset="0"/>
              <a:cs typeface="Arial" pitchFamily="34" charset="0"/>
            </a:endParaRPr>
          </a:p>
          <a:p>
            <a:pPr marL="342900" indent="-342900">
              <a:spcBef>
                <a:spcPct val="20000"/>
              </a:spcBef>
            </a:pPr>
            <a:endParaRPr lang="en-US" sz="3200" dirty="0">
              <a:latin typeface="Calibri" pitchFamily="34" charset="0"/>
              <a:cs typeface="Arial" pitchFamily="34" charset="0"/>
            </a:endParaRPr>
          </a:p>
        </p:txBody>
      </p:sp>
      <p:sp>
        <p:nvSpPr>
          <p:cNvPr id="19" name="Rectangle 5"/>
          <p:cNvSpPr>
            <a:spLocks noChangeArrowheads="1"/>
          </p:cNvSpPr>
          <p:nvPr>
            <p:custDataLst>
              <p:tags r:id="rId5"/>
            </p:custDataLst>
          </p:nvPr>
        </p:nvSpPr>
        <p:spPr bwMode="auto">
          <a:xfrm>
            <a:off x="0" y="2039421"/>
            <a:ext cx="184731" cy="36933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nchor="ctr">
            <a:spAutoFit/>
          </a:bodyPr>
          <a:lstStyle/>
          <a:p>
            <a:endParaRPr lang="de-DE" dirty="0">
              <a:latin typeface="Calibri" pitchFamily="34" charset="0"/>
            </a:endParaRPr>
          </a:p>
        </p:txBody>
      </p:sp>
      <p:sp>
        <p:nvSpPr>
          <p:cNvPr id="21" name="Text Box 8"/>
          <p:cNvSpPr txBox="1">
            <a:spLocks noChangeArrowheads="1"/>
          </p:cNvSpPr>
          <p:nvPr>
            <p:custDataLst>
              <p:tags r:id="rId6"/>
            </p:custDataLst>
          </p:nvPr>
        </p:nvSpPr>
        <p:spPr bwMode="auto">
          <a:xfrm>
            <a:off x="1143000" y="3733800"/>
            <a:ext cx="3886200" cy="307776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2400">
                <a:solidFill>
                  <a:schemeClr val="tx1"/>
                </a:solidFill>
                <a:latin typeface="Verdana" pitchFamily="34" charset="0"/>
                <a:ea typeface="MS PGothic" pitchFamily="34" charset="-128"/>
              </a:defRPr>
            </a:lvl1pPr>
            <a:lvl2pPr marL="742950" indent="-285750">
              <a:defRPr sz="2400">
                <a:solidFill>
                  <a:schemeClr val="tx1"/>
                </a:solidFill>
                <a:latin typeface="Verdana" pitchFamily="34" charset="0"/>
                <a:ea typeface="MS PGothic" pitchFamily="34" charset="-128"/>
              </a:defRPr>
            </a:lvl2pPr>
            <a:lvl3pPr marL="1143000" indent="-228600">
              <a:defRPr sz="2400">
                <a:solidFill>
                  <a:schemeClr val="tx1"/>
                </a:solidFill>
                <a:latin typeface="Verdana" pitchFamily="34" charset="0"/>
                <a:ea typeface="MS PGothic" pitchFamily="34" charset="-128"/>
              </a:defRPr>
            </a:lvl3pPr>
            <a:lvl4pPr marL="1600200" indent="-228600">
              <a:defRPr sz="2400">
                <a:solidFill>
                  <a:schemeClr val="tx1"/>
                </a:solidFill>
                <a:latin typeface="Verdana" pitchFamily="34" charset="0"/>
                <a:ea typeface="MS PGothic" pitchFamily="34" charset="-128"/>
              </a:defRPr>
            </a:lvl4pPr>
            <a:lvl5pPr marL="2057400" indent="-228600">
              <a:defRPr sz="2400">
                <a:solidFill>
                  <a:schemeClr val="tx1"/>
                </a:solidFill>
                <a:latin typeface="Verdana" pitchFamily="34" charset="0"/>
                <a:ea typeface="MS PGothic" pitchFamily="34" charset="-128"/>
              </a:defRPr>
            </a:lvl5pPr>
            <a:lvl6pPr marL="2514600" indent="-228600" eaLnBrk="0" fontAlgn="base" hangingPunct="0">
              <a:spcBef>
                <a:spcPct val="0"/>
              </a:spcBef>
              <a:spcAft>
                <a:spcPct val="0"/>
              </a:spcAft>
              <a:defRPr sz="2400">
                <a:solidFill>
                  <a:schemeClr val="tx1"/>
                </a:solidFill>
                <a:latin typeface="Verdana" pitchFamily="34" charset="0"/>
                <a:ea typeface="MS PGothic" pitchFamily="34" charset="-128"/>
              </a:defRPr>
            </a:lvl6pPr>
            <a:lvl7pPr marL="2971800" indent="-228600" eaLnBrk="0" fontAlgn="base" hangingPunct="0">
              <a:spcBef>
                <a:spcPct val="0"/>
              </a:spcBef>
              <a:spcAft>
                <a:spcPct val="0"/>
              </a:spcAft>
              <a:defRPr sz="2400">
                <a:solidFill>
                  <a:schemeClr val="tx1"/>
                </a:solidFill>
                <a:latin typeface="Verdana" pitchFamily="34" charset="0"/>
                <a:ea typeface="MS PGothic" pitchFamily="34" charset="-128"/>
              </a:defRPr>
            </a:lvl7pPr>
            <a:lvl8pPr marL="3429000" indent="-228600" eaLnBrk="0" fontAlgn="base" hangingPunct="0">
              <a:spcBef>
                <a:spcPct val="0"/>
              </a:spcBef>
              <a:spcAft>
                <a:spcPct val="0"/>
              </a:spcAft>
              <a:defRPr sz="2400">
                <a:solidFill>
                  <a:schemeClr val="tx1"/>
                </a:solidFill>
                <a:latin typeface="Verdana" pitchFamily="34" charset="0"/>
                <a:ea typeface="MS PGothic" pitchFamily="34" charset="-128"/>
              </a:defRPr>
            </a:lvl8pPr>
            <a:lvl9pPr marL="3886200" indent="-228600" eaLnBrk="0" fontAlgn="base" hangingPunct="0">
              <a:spcBef>
                <a:spcPct val="0"/>
              </a:spcBef>
              <a:spcAft>
                <a:spcPct val="0"/>
              </a:spcAft>
              <a:defRPr sz="2400">
                <a:solidFill>
                  <a:schemeClr val="tx1"/>
                </a:solidFill>
                <a:latin typeface="Verdana" pitchFamily="34" charset="0"/>
                <a:ea typeface="MS PGothic" pitchFamily="34" charset="-128"/>
              </a:defRPr>
            </a:lvl9pPr>
          </a:lstStyle>
          <a:p>
            <a:pPr>
              <a:spcBef>
                <a:spcPct val="50000"/>
              </a:spcBef>
            </a:pPr>
            <a:r>
              <a:rPr lang="en-US" sz="2000" b="1" i="1" dirty="0" err="1">
                <a:latin typeface="Calibri" pitchFamily="34" charset="0"/>
              </a:rPr>
              <a:t>t</a:t>
            </a:r>
            <a:r>
              <a:rPr lang="en-US" sz="2000" b="1" i="1" baseline="-25000" dirty="0" err="1">
                <a:latin typeface="Calibri" pitchFamily="34" charset="0"/>
              </a:rPr>
              <a:t>pd</a:t>
            </a:r>
            <a:r>
              <a:rPr lang="en-US" sz="2000" b="1" dirty="0">
                <a:latin typeface="Calibri" pitchFamily="34" charset="0"/>
              </a:rPr>
              <a:t> = 3 x 35 </a:t>
            </a:r>
            <a:r>
              <a:rPr lang="en-US" sz="2000" b="1" dirty="0" err="1">
                <a:latin typeface="Calibri" pitchFamily="34" charset="0"/>
              </a:rPr>
              <a:t>ps</a:t>
            </a:r>
            <a:r>
              <a:rPr lang="en-US" sz="2000" b="1" dirty="0">
                <a:latin typeface="Calibri" pitchFamily="34" charset="0"/>
              </a:rPr>
              <a:t> = 105 </a:t>
            </a:r>
            <a:r>
              <a:rPr lang="en-US" sz="2000" b="1" dirty="0" err="1">
                <a:latin typeface="Calibri" pitchFamily="34" charset="0"/>
              </a:rPr>
              <a:t>ps</a:t>
            </a:r>
            <a:endParaRPr lang="en-US" sz="2000" b="1" dirty="0">
              <a:latin typeface="Calibri" pitchFamily="34" charset="0"/>
            </a:endParaRPr>
          </a:p>
          <a:p>
            <a:pPr>
              <a:spcBef>
                <a:spcPct val="50000"/>
              </a:spcBef>
            </a:pPr>
            <a:r>
              <a:rPr lang="en-US" sz="2000" b="1" i="1" dirty="0" err="1">
                <a:latin typeface="Calibri" pitchFamily="34" charset="0"/>
              </a:rPr>
              <a:t>t</a:t>
            </a:r>
            <a:r>
              <a:rPr lang="en-US" sz="2000" b="1" i="1" baseline="-25000" dirty="0" err="1">
                <a:latin typeface="Calibri" pitchFamily="34" charset="0"/>
              </a:rPr>
              <a:t>cd</a:t>
            </a:r>
            <a:r>
              <a:rPr lang="en-US" sz="2000" b="1" dirty="0">
                <a:latin typeface="Calibri" pitchFamily="34" charset="0"/>
              </a:rPr>
              <a:t> = 2 x 25 </a:t>
            </a:r>
            <a:r>
              <a:rPr lang="en-US" sz="2000" b="1" dirty="0" err="1">
                <a:latin typeface="Calibri" pitchFamily="34" charset="0"/>
              </a:rPr>
              <a:t>ps</a:t>
            </a:r>
            <a:r>
              <a:rPr lang="en-US" sz="2000" b="1" dirty="0">
                <a:latin typeface="Calibri" pitchFamily="34" charset="0"/>
              </a:rPr>
              <a:t> = 50 </a:t>
            </a:r>
            <a:r>
              <a:rPr lang="en-US" sz="2000" b="1" dirty="0" err="1">
                <a:latin typeface="Calibri" pitchFamily="34" charset="0"/>
              </a:rPr>
              <a:t>ps</a:t>
            </a:r>
            <a:endParaRPr lang="en-US" sz="2000" b="1" dirty="0">
              <a:latin typeface="Calibri" pitchFamily="34" charset="0"/>
            </a:endParaRPr>
          </a:p>
          <a:p>
            <a:pPr>
              <a:spcBef>
                <a:spcPct val="50000"/>
              </a:spcBef>
            </a:pPr>
            <a:r>
              <a:rPr lang="en-US" sz="2000" b="1" dirty="0">
                <a:solidFill>
                  <a:srgbClr val="0432FF"/>
                </a:solidFill>
                <a:latin typeface="Calibri" pitchFamily="34" charset="0"/>
              </a:rPr>
              <a:t>Check setup time constraints:</a:t>
            </a:r>
            <a:endParaRPr lang="en-US" sz="2000" b="1" dirty="0">
              <a:solidFill>
                <a:schemeClr val="accent1">
                  <a:lumMod val="75000"/>
                  <a:lumOff val="25000"/>
                </a:schemeClr>
              </a:solidFill>
              <a:latin typeface="Calibri" pitchFamily="34" charset="0"/>
            </a:endParaRPr>
          </a:p>
          <a:p>
            <a:pPr>
              <a:spcBef>
                <a:spcPct val="50000"/>
              </a:spcBef>
            </a:pPr>
            <a:r>
              <a:rPr lang="en-US" sz="2000" b="1" i="1" dirty="0">
                <a:latin typeface="Calibri" pitchFamily="34" charset="0"/>
              </a:rPr>
              <a:t> T</a:t>
            </a:r>
            <a:r>
              <a:rPr lang="en-US" sz="2000" b="1" i="1" baseline="-25000" dirty="0">
                <a:latin typeface="Calibri" pitchFamily="34" charset="0"/>
              </a:rPr>
              <a:t>c</a:t>
            </a:r>
            <a:r>
              <a:rPr lang="en-US" sz="2000" b="1" dirty="0">
                <a:latin typeface="Calibri" pitchFamily="34" charset="0"/>
              </a:rPr>
              <a:t> </a:t>
            </a:r>
            <a:r>
              <a:rPr lang="en-US" sz="2000" b="1" dirty="0">
                <a:latin typeface="Calibri" pitchFamily="34" charset="0"/>
                <a:cs typeface="Arial" pitchFamily="34" charset="0"/>
              </a:rPr>
              <a:t>&gt;</a:t>
            </a:r>
            <a:r>
              <a:rPr lang="en-US" sz="2000" b="1" dirty="0">
                <a:solidFill>
                  <a:srgbClr val="FF0000"/>
                </a:solidFill>
                <a:latin typeface="Calibri" pitchFamily="34" charset="0"/>
              </a:rPr>
              <a:t> </a:t>
            </a:r>
            <a:r>
              <a:rPr lang="en-US" sz="2000" b="1" dirty="0" err="1">
                <a:latin typeface="Calibri" pitchFamily="34" charset="0"/>
              </a:rPr>
              <a:t>t</a:t>
            </a:r>
            <a:r>
              <a:rPr lang="en-US" sz="2000" b="1" baseline="-25000" dirty="0" err="1">
                <a:latin typeface="Calibri" pitchFamily="34" charset="0"/>
              </a:rPr>
              <a:t>pcq</a:t>
            </a:r>
            <a:r>
              <a:rPr lang="en-US" sz="2000" b="1" dirty="0">
                <a:latin typeface="Calibri" pitchFamily="34" charset="0"/>
              </a:rPr>
              <a:t> + </a:t>
            </a:r>
            <a:r>
              <a:rPr lang="en-US" sz="2000" b="1" dirty="0" err="1">
                <a:latin typeface="Calibri" pitchFamily="34" charset="0"/>
              </a:rPr>
              <a:t>t</a:t>
            </a:r>
            <a:r>
              <a:rPr lang="en-US" sz="2000" b="1" baseline="-25000" dirty="0" err="1">
                <a:latin typeface="Calibri" pitchFamily="34" charset="0"/>
              </a:rPr>
              <a:t>pd</a:t>
            </a:r>
            <a:r>
              <a:rPr lang="en-US" sz="2000" b="1" dirty="0">
                <a:latin typeface="Calibri" pitchFamily="34" charset="0"/>
              </a:rPr>
              <a:t> + </a:t>
            </a:r>
            <a:r>
              <a:rPr lang="en-US" sz="2000" b="1" dirty="0" err="1">
                <a:latin typeface="Calibri" pitchFamily="34" charset="0"/>
              </a:rPr>
              <a:t>t</a:t>
            </a:r>
            <a:r>
              <a:rPr lang="en-US" sz="2000" b="1" baseline="-25000" dirty="0" err="1">
                <a:latin typeface="Calibri" pitchFamily="34" charset="0"/>
              </a:rPr>
              <a:t>setup</a:t>
            </a:r>
            <a:endParaRPr lang="en-US" sz="2000" b="1" i="1" dirty="0">
              <a:latin typeface="Calibri" pitchFamily="34" charset="0"/>
            </a:endParaRPr>
          </a:p>
          <a:p>
            <a:pPr>
              <a:spcBef>
                <a:spcPct val="50000"/>
              </a:spcBef>
            </a:pPr>
            <a:r>
              <a:rPr lang="en-US" sz="2000" b="1" i="1" dirty="0">
                <a:latin typeface="Calibri" pitchFamily="34" charset="0"/>
              </a:rPr>
              <a:t> T</a:t>
            </a:r>
            <a:r>
              <a:rPr lang="en-US" sz="2000" b="1" i="1" baseline="-25000" dirty="0">
                <a:latin typeface="Calibri" pitchFamily="34" charset="0"/>
              </a:rPr>
              <a:t>c</a:t>
            </a:r>
            <a:r>
              <a:rPr lang="en-US" sz="2000" b="1" dirty="0">
                <a:latin typeface="Calibri" pitchFamily="34" charset="0"/>
              </a:rPr>
              <a:t> </a:t>
            </a:r>
            <a:r>
              <a:rPr lang="en-US" sz="2000" b="1" dirty="0">
                <a:latin typeface="Calibri" pitchFamily="34" charset="0"/>
                <a:cs typeface="Arial" pitchFamily="34" charset="0"/>
              </a:rPr>
              <a:t>&gt; </a:t>
            </a:r>
            <a:r>
              <a:rPr lang="en-US" sz="2000" b="1" dirty="0">
                <a:solidFill>
                  <a:srgbClr val="FF0000"/>
                </a:solidFill>
                <a:latin typeface="Calibri" pitchFamily="34" charset="0"/>
                <a:cs typeface="Arial" pitchFamily="34" charset="0"/>
              </a:rPr>
              <a:t>(50 + 105 + 60) </a:t>
            </a:r>
            <a:r>
              <a:rPr lang="en-US" sz="2000" b="1" dirty="0" err="1">
                <a:solidFill>
                  <a:srgbClr val="FF0000"/>
                </a:solidFill>
                <a:latin typeface="Calibri" pitchFamily="34" charset="0"/>
                <a:cs typeface="Arial" pitchFamily="34" charset="0"/>
              </a:rPr>
              <a:t>ps</a:t>
            </a:r>
            <a:r>
              <a:rPr lang="en-US" sz="2000" b="1" dirty="0">
                <a:solidFill>
                  <a:srgbClr val="FF0000"/>
                </a:solidFill>
                <a:latin typeface="Calibri" pitchFamily="34" charset="0"/>
                <a:cs typeface="Arial" pitchFamily="34" charset="0"/>
              </a:rPr>
              <a:t> = 215 </a:t>
            </a:r>
            <a:r>
              <a:rPr lang="en-US" sz="2000" b="1" dirty="0" err="1">
                <a:solidFill>
                  <a:srgbClr val="FF0000"/>
                </a:solidFill>
                <a:latin typeface="Calibri" pitchFamily="34" charset="0"/>
                <a:cs typeface="Arial" pitchFamily="34" charset="0"/>
              </a:rPr>
              <a:t>ps</a:t>
            </a:r>
            <a:endParaRPr lang="en-US" sz="2000" b="1" dirty="0">
              <a:solidFill>
                <a:srgbClr val="FF0000"/>
              </a:solidFill>
              <a:latin typeface="Calibri" pitchFamily="34" charset="0"/>
              <a:cs typeface="Arial" pitchFamily="34" charset="0"/>
            </a:endParaRPr>
          </a:p>
          <a:p>
            <a:pPr>
              <a:spcBef>
                <a:spcPct val="50000"/>
              </a:spcBef>
            </a:pPr>
            <a:r>
              <a:rPr lang="en-US" sz="2000" b="1" dirty="0">
                <a:latin typeface="Calibri" pitchFamily="34" charset="0"/>
                <a:cs typeface="Arial" pitchFamily="34" charset="0"/>
              </a:rPr>
              <a:t> </a:t>
            </a:r>
            <a:r>
              <a:rPr lang="en-US" sz="2000" b="1" i="1" dirty="0">
                <a:latin typeface="Calibri" pitchFamily="34" charset="0"/>
                <a:cs typeface="Arial" pitchFamily="34" charset="0"/>
              </a:rPr>
              <a:t>f</a:t>
            </a:r>
            <a:r>
              <a:rPr lang="en-US" sz="2000" b="1" i="1" baseline="-25000" dirty="0">
                <a:latin typeface="Calibri" pitchFamily="34" charset="0"/>
                <a:cs typeface="Arial" pitchFamily="34" charset="0"/>
              </a:rPr>
              <a:t>c</a:t>
            </a:r>
            <a:r>
              <a:rPr lang="en-US" sz="2000" b="1" dirty="0">
                <a:latin typeface="Calibri" pitchFamily="34" charset="0"/>
                <a:cs typeface="Arial" pitchFamily="34" charset="0"/>
              </a:rPr>
              <a:t> = 1/</a:t>
            </a:r>
            <a:r>
              <a:rPr lang="en-US" sz="2000" b="1" i="1" dirty="0" err="1">
                <a:latin typeface="Calibri" pitchFamily="34" charset="0"/>
                <a:cs typeface="Arial" pitchFamily="34" charset="0"/>
              </a:rPr>
              <a:t>T</a:t>
            </a:r>
            <a:r>
              <a:rPr lang="en-US" sz="2000" b="1" i="1" baseline="-25000" dirty="0" err="1">
                <a:latin typeface="Calibri" pitchFamily="34" charset="0"/>
                <a:cs typeface="Arial" pitchFamily="34" charset="0"/>
              </a:rPr>
              <a:t>c</a:t>
            </a:r>
            <a:r>
              <a:rPr lang="en-US" sz="2000" b="1" dirty="0">
                <a:latin typeface="Calibri" pitchFamily="34" charset="0"/>
                <a:cs typeface="Arial" pitchFamily="34" charset="0"/>
              </a:rPr>
              <a:t> = 4.65 GHz</a:t>
            </a:r>
          </a:p>
          <a:p>
            <a:pPr>
              <a:spcBef>
                <a:spcPct val="50000"/>
              </a:spcBef>
            </a:pPr>
            <a:endParaRPr lang="en-US" sz="1600" dirty="0">
              <a:latin typeface="Calibri" pitchFamily="34" charset="0"/>
              <a:cs typeface="Arial" pitchFamily="34" charset="0"/>
            </a:endParaRPr>
          </a:p>
        </p:txBody>
      </p:sp>
      <p:sp>
        <p:nvSpPr>
          <p:cNvPr id="22" name="Text Box 9"/>
          <p:cNvSpPr txBox="1">
            <a:spLocks noChangeArrowheads="1"/>
          </p:cNvSpPr>
          <p:nvPr>
            <p:custDataLst>
              <p:tags r:id="rId7"/>
            </p:custDataLst>
          </p:nvPr>
        </p:nvSpPr>
        <p:spPr bwMode="auto">
          <a:xfrm>
            <a:off x="5181600" y="4648200"/>
            <a:ext cx="3581400" cy="132343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2400">
                <a:solidFill>
                  <a:schemeClr val="tx1"/>
                </a:solidFill>
                <a:latin typeface="Verdana" pitchFamily="34" charset="0"/>
                <a:ea typeface="MS PGothic" pitchFamily="34" charset="-128"/>
              </a:defRPr>
            </a:lvl1pPr>
            <a:lvl2pPr marL="742950" indent="-285750">
              <a:defRPr sz="2400">
                <a:solidFill>
                  <a:schemeClr val="tx1"/>
                </a:solidFill>
                <a:latin typeface="Verdana" pitchFamily="34" charset="0"/>
                <a:ea typeface="MS PGothic" pitchFamily="34" charset="-128"/>
              </a:defRPr>
            </a:lvl2pPr>
            <a:lvl3pPr marL="1143000" indent="-228600">
              <a:defRPr sz="2400">
                <a:solidFill>
                  <a:schemeClr val="tx1"/>
                </a:solidFill>
                <a:latin typeface="Verdana" pitchFamily="34" charset="0"/>
                <a:ea typeface="MS PGothic" pitchFamily="34" charset="-128"/>
              </a:defRPr>
            </a:lvl3pPr>
            <a:lvl4pPr marL="1600200" indent="-228600">
              <a:defRPr sz="2400">
                <a:solidFill>
                  <a:schemeClr val="tx1"/>
                </a:solidFill>
                <a:latin typeface="Verdana" pitchFamily="34" charset="0"/>
                <a:ea typeface="MS PGothic" pitchFamily="34" charset="-128"/>
              </a:defRPr>
            </a:lvl4pPr>
            <a:lvl5pPr marL="2057400" indent="-228600">
              <a:defRPr sz="2400">
                <a:solidFill>
                  <a:schemeClr val="tx1"/>
                </a:solidFill>
                <a:latin typeface="Verdana" pitchFamily="34" charset="0"/>
                <a:ea typeface="MS PGothic" pitchFamily="34" charset="-128"/>
              </a:defRPr>
            </a:lvl5pPr>
            <a:lvl6pPr marL="2514600" indent="-228600" eaLnBrk="0" fontAlgn="base" hangingPunct="0">
              <a:spcBef>
                <a:spcPct val="0"/>
              </a:spcBef>
              <a:spcAft>
                <a:spcPct val="0"/>
              </a:spcAft>
              <a:defRPr sz="2400">
                <a:solidFill>
                  <a:schemeClr val="tx1"/>
                </a:solidFill>
                <a:latin typeface="Verdana" pitchFamily="34" charset="0"/>
                <a:ea typeface="MS PGothic" pitchFamily="34" charset="-128"/>
              </a:defRPr>
            </a:lvl6pPr>
            <a:lvl7pPr marL="2971800" indent="-228600" eaLnBrk="0" fontAlgn="base" hangingPunct="0">
              <a:spcBef>
                <a:spcPct val="0"/>
              </a:spcBef>
              <a:spcAft>
                <a:spcPct val="0"/>
              </a:spcAft>
              <a:defRPr sz="2400">
                <a:solidFill>
                  <a:schemeClr val="tx1"/>
                </a:solidFill>
                <a:latin typeface="Verdana" pitchFamily="34" charset="0"/>
                <a:ea typeface="MS PGothic" pitchFamily="34" charset="-128"/>
              </a:defRPr>
            </a:lvl7pPr>
            <a:lvl8pPr marL="3429000" indent="-228600" eaLnBrk="0" fontAlgn="base" hangingPunct="0">
              <a:spcBef>
                <a:spcPct val="0"/>
              </a:spcBef>
              <a:spcAft>
                <a:spcPct val="0"/>
              </a:spcAft>
              <a:defRPr sz="2400">
                <a:solidFill>
                  <a:schemeClr val="tx1"/>
                </a:solidFill>
                <a:latin typeface="Verdana" pitchFamily="34" charset="0"/>
                <a:ea typeface="MS PGothic" pitchFamily="34" charset="-128"/>
              </a:defRPr>
            </a:lvl8pPr>
            <a:lvl9pPr marL="3886200" indent="-228600" eaLnBrk="0" fontAlgn="base" hangingPunct="0">
              <a:spcBef>
                <a:spcPct val="0"/>
              </a:spcBef>
              <a:spcAft>
                <a:spcPct val="0"/>
              </a:spcAft>
              <a:defRPr sz="2400">
                <a:solidFill>
                  <a:schemeClr val="tx1"/>
                </a:solidFill>
                <a:latin typeface="Verdana" pitchFamily="34" charset="0"/>
                <a:ea typeface="MS PGothic" pitchFamily="34" charset="-128"/>
              </a:defRPr>
            </a:lvl9pPr>
          </a:lstStyle>
          <a:p>
            <a:pPr>
              <a:spcBef>
                <a:spcPct val="50000"/>
              </a:spcBef>
            </a:pPr>
            <a:r>
              <a:rPr lang="en-US" sz="2000" b="1" dirty="0">
                <a:solidFill>
                  <a:srgbClr val="0432FF"/>
                </a:solidFill>
                <a:latin typeface="Calibri" pitchFamily="34" charset="0"/>
              </a:rPr>
              <a:t>Check hold time constraints:</a:t>
            </a:r>
            <a:endParaRPr lang="en-US" sz="2000" b="1" dirty="0">
              <a:solidFill>
                <a:schemeClr val="accent1">
                  <a:lumMod val="75000"/>
                  <a:lumOff val="25000"/>
                </a:schemeClr>
              </a:solidFill>
              <a:latin typeface="Calibri" pitchFamily="34" charset="0"/>
            </a:endParaRPr>
          </a:p>
          <a:p>
            <a:pPr>
              <a:spcBef>
                <a:spcPct val="50000"/>
              </a:spcBef>
            </a:pPr>
            <a:r>
              <a:rPr lang="en-US" sz="2000" b="1" i="1" dirty="0">
                <a:latin typeface="Calibri" pitchFamily="34" charset="0"/>
              </a:rPr>
              <a:t> </a:t>
            </a:r>
            <a:r>
              <a:rPr lang="en-US" sz="2000" b="1" i="1" dirty="0" err="1">
                <a:latin typeface="Calibri" pitchFamily="34" charset="0"/>
              </a:rPr>
              <a:t>t</a:t>
            </a:r>
            <a:r>
              <a:rPr lang="en-US" sz="2000" b="1" baseline="-25000" dirty="0" err="1">
                <a:latin typeface="Calibri" pitchFamily="34" charset="0"/>
              </a:rPr>
              <a:t>ccq</a:t>
            </a:r>
            <a:r>
              <a:rPr lang="en-US" sz="2000" b="1" dirty="0">
                <a:latin typeface="Calibri" pitchFamily="34" charset="0"/>
              </a:rPr>
              <a:t> + </a:t>
            </a:r>
            <a:r>
              <a:rPr lang="en-US" sz="2000" b="1" i="1" dirty="0" err="1">
                <a:latin typeface="Calibri" pitchFamily="34" charset="0"/>
              </a:rPr>
              <a:t>t</a:t>
            </a:r>
            <a:r>
              <a:rPr lang="en-US" sz="2000" b="1" i="1" baseline="-25000" dirty="0" err="1">
                <a:latin typeface="Calibri" pitchFamily="34" charset="0"/>
              </a:rPr>
              <a:t>cd</a:t>
            </a:r>
            <a:r>
              <a:rPr lang="en-US" sz="2000" b="1" dirty="0">
                <a:latin typeface="Calibri" pitchFamily="34" charset="0"/>
              </a:rPr>
              <a:t> &gt; </a:t>
            </a:r>
            <a:r>
              <a:rPr lang="en-US" sz="2000" b="1" i="1" dirty="0" err="1">
                <a:latin typeface="Calibri" pitchFamily="34" charset="0"/>
              </a:rPr>
              <a:t>t</a:t>
            </a:r>
            <a:r>
              <a:rPr lang="en-US" sz="2000" b="1" baseline="-25000" dirty="0" err="1">
                <a:latin typeface="Calibri" pitchFamily="34" charset="0"/>
              </a:rPr>
              <a:t>hold</a:t>
            </a:r>
            <a:r>
              <a:rPr lang="en-US" sz="2000" b="1" dirty="0">
                <a:latin typeface="Calibri" pitchFamily="34" charset="0"/>
              </a:rPr>
              <a:t> ?</a:t>
            </a:r>
          </a:p>
          <a:p>
            <a:pPr>
              <a:spcBef>
                <a:spcPct val="50000"/>
              </a:spcBef>
            </a:pPr>
            <a:r>
              <a:rPr lang="en-US" sz="2000" b="1" dirty="0">
                <a:latin typeface="Calibri" pitchFamily="34" charset="0"/>
              </a:rPr>
              <a:t> </a:t>
            </a:r>
            <a:endParaRPr lang="en-US" sz="2000" b="1" dirty="0">
              <a:solidFill>
                <a:schemeClr val="accent1">
                  <a:lumMod val="75000"/>
                  <a:lumOff val="25000"/>
                </a:schemeClr>
              </a:solidFill>
              <a:latin typeface="Calibri" pitchFamily="34" charset="0"/>
            </a:endParaRPr>
          </a:p>
        </p:txBody>
      </p:sp>
      <p:sp>
        <p:nvSpPr>
          <p:cNvPr id="23" name="Text Box 11"/>
          <p:cNvSpPr txBox="1">
            <a:spLocks noChangeArrowheads="1"/>
          </p:cNvSpPr>
          <p:nvPr>
            <p:custDataLst>
              <p:tags r:id="rId8"/>
            </p:custDataLst>
          </p:nvPr>
        </p:nvSpPr>
        <p:spPr bwMode="auto">
          <a:xfrm>
            <a:off x="533400" y="838200"/>
            <a:ext cx="3581400" cy="40011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2400">
                <a:solidFill>
                  <a:schemeClr val="tx1"/>
                </a:solidFill>
                <a:latin typeface="Verdana" pitchFamily="34" charset="0"/>
                <a:ea typeface="MS PGothic" pitchFamily="34" charset="-128"/>
              </a:defRPr>
            </a:lvl1pPr>
            <a:lvl2pPr marL="742950" indent="-285750">
              <a:defRPr sz="2400">
                <a:solidFill>
                  <a:schemeClr val="tx1"/>
                </a:solidFill>
                <a:latin typeface="Verdana" pitchFamily="34" charset="0"/>
                <a:ea typeface="MS PGothic" pitchFamily="34" charset="-128"/>
              </a:defRPr>
            </a:lvl2pPr>
            <a:lvl3pPr marL="1143000" indent="-228600">
              <a:defRPr sz="2400">
                <a:solidFill>
                  <a:schemeClr val="tx1"/>
                </a:solidFill>
                <a:latin typeface="Verdana" pitchFamily="34" charset="0"/>
                <a:ea typeface="MS PGothic" pitchFamily="34" charset="-128"/>
              </a:defRPr>
            </a:lvl3pPr>
            <a:lvl4pPr marL="1600200" indent="-228600">
              <a:defRPr sz="2400">
                <a:solidFill>
                  <a:schemeClr val="tx1"/>
                </a:solidFill>
                <a:latin typeface="Verdana" pitchFamily="34" charset="0"/>
                <a:ea typeface="MS PGothic" pitchFamily="34" charset="-128"/>
              </a:defRPr>
            </a:lvl4pPr>
            <a:lvl5pPr marL="2057400" indent="-228600">
              <a:defRPr sz="2400">
                <a:solidFill>
                  <a:schemeClr val="tx1"/>
                </a:solidFill>
                <a:latin typeface="Verdana" pitchFamily="34" charset="0"/>
                <a:ea typeface="MS PGothic" pitchFamily="34" charset="-128"/>
              </a:defRPr>
            </a:lvl5pPr>
            <a:lvl6pPr marL="2514600" indent="-228600" eaLnBrk="0" fontAlgn="base" hangingPunct="0">
              <a:spcBef>
                <a:spcPct val="0"/>
              </a:spcBef>
              <a:spcAft>
                <a:spcPct val="0"/>
              </a:spcAft>
              <a:defRPr sz="2400">
                <a:solidFill>
                  <a:schemeClr val="tx1"/>
                </a:solidFill>
                <a:latin typeface="Verdana" pitchFamily="34" charset="0"/>
                <a:ea typeface="MS PGothic" pitchFamily="34" charset="-128"/>
              </a:defRPr>
            </a:lvl6pPr>
            <a:lvl7pPr marL="2971800" indent="-228600" eaLnBrk="0" fontAlgn="base" hangingPunct="0">
              <a:spcBef>
                <a:spcPct val="0"/>
              </a:spcBef>
              <a:spcAft>
                <a:spcPct val="0"/>
              </a:spcAft>
              <a:defRPr sz="2400">
                <a:solidFill>
                  <a:schemeClr val="tx1"/>
                </a:solidFill>
                <a:latin typeface="Verdana" pitchFamily="34" charset="0"/>
                <a:ea typeface="MS PGothic" pitchFamily="34" charset="-128"/>
              </a:defRPr>
            </a:lvl7pPr>
            <a:lvl8pPr marL="3429000" indent="-228600" eaLnBrk="0" fontAlgn="base" hangingPunct="0">
              <a:spcBef>
                <a:spcPct val="0"/>
              </a:spcBef>
              <a:spcAft>
                <a:spcPct val="0"/>
              </a:spcAft>
              <a:defRPr sz="2400">
                <a:solidFill>
                  <a:schemeClr val="tx1"/>
                </a:solidFill>
                <a:latin typeface="Verdana" pitchFamily="34" charset="0"/>
                <a:ea typeface="MS PGothic" pitchFamily="34" charset="-128"/>
              </a:defRPr>
            </a:lvl8pPr>
            <a:lvl9pPr marL="3886200" indent="-228600" eaLnBrk="0" fontAlgn="base" hangingPunct="0">
              <a:spcBef>
                <a:spcPct val="0"/>
              </a:spcBef>
              <a:spcAft>
                <a:spcPct val="0"/>
              </a:spcAft>
              <a:defRPr sz="2400">
                <a:solidFill>
                  <a:schemeClr val="tx1"/>
                </a:solidFill>
                <a:latin typeface="Verdana" pitchFamily="34" charset="0"/>
                <a:ea typeface="MS PGothic" pitchFamily="34" charset="-128"/>
              </a:defRPr>
            </a:lvl9pPr>
          </a:lstStyle>
          <a:p>
            <a:pPr>
              <a:spcBef>
                <a:spcPct val="50000"/>
              </a:spcBef>
            </a:pPr>
            <a:r>
              <a:rPr lang="en-US" sz="2000" b="1" dirty="0">
                <a:solidFill>
                  <a:srgbClr val="0432FF"/>
                </a:solidFill>
                <a:latin typeface="Calibri" pitchFamily="34" charset="0"/>
              </a:rPr>
              <a:t>Add buffers to the short paths:</a:t>
            </a:r>
          </a:p>
        </p:txBody>
      </p:sp>
      <p:graphicFrame>
        <p:nvGraphicFramePr>
          <p:cNvPr id="24" name="Object 3"/>
          <p:cNvGraphicFramePr>
            <a:graphicFrameLocks noChangeAspect="1"/>
          </p:cNvGraphicFramePr>
          <p:nvPr>
            <p:custDataLst>
              <p:tags r:id="rId9"/>
            </p:custDataLst>
            <p:extLst>
              <p:ext uri="{D42A27DB-BD31-4B8C-83A1-F6EECF244321}">
                <p14:modId xmlns:p14="http://schemas.microsoft.com/office/powerpoint/2010/main" val="1010677976"/>
              </p:ext>
            </p:extLst>
          </p:nvPr>
        </p:nvGraphicFramePr>
        <p:xfrm>
          <a:off x="6096000" y="3535363"/>
          <a:ext cx="150813" cy="731837"/>
        </p:xfrm>
        <a:graphic>
          <a:graphicData uri="http://schemas.openxmlformats.org/presentationml/2006/ole">
            <mc:AlternateContent xmlns:mc="http://schemas.openxmlformats.org/markup-compatibility/2006">
              <mc:Choice xmlns:v="urn:schemas-microsoft-com:vml" Requires="v">
                <p:oleObj spid="_x0000_s26672" name="VISIO" r:id="rId16" imgW="103805" imgH="503760" progId="Visio.Drawing.6">
                  <p:embed/>
                </p:oleObj>
              </mc:Choice>
              <mc:Fallback>
                <p:oleObj name="VISIO" r:id="rId16" imgW="103805" imgH="503760" progId="Visio.Drawing.6">
                  <p:embed/>
                  <p:pic>
                    <p:nvPicPr>
                      <p:cNvPr id="24" name="Object 3"/>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6096000" y="3535363"/>
                        <a:ext cx="150813" cy="73183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alpha val="74997"/>
                                </a:schemeClr>
                              </a:outerShdw>
                            </a:effectLst>
                          </a14:hiddenEffects>
                        </a:ext>
                      </a:extLst>
                    </p:spPr>
                  </p:pic>
                </p:oleObj>
              </mc:Fallback>
            </mc:AlternateContent>
          </a:graphicData>
        </a:graphic>
      </p:graphicFrame>
      <p:graphicFrame>
        <p:nvGraphicFramePr>
          <p:cNvPr id="25" name="Object 4"/>
          <p:cNvGraphicFramePr>
            <a:graphicFrameLocks noChangeAspect="1"/>
          </p:cNvGraphicFramePr>
          <p:nvPr>
            <p:custDataLst>
              <p:tags r:id="rId10"/>
            </p:custDataLst>
            <p:extLst>
              <p:ext uri="{D42A27DB-BD31-4B8C-83A1-F6EECF244321}">
                <p14:modId xmlns:p14="http://schemas.microsoft.com/office/powerpoint/2010/main" val="1711663943"/>
              </p:ext>
            </p:extLst>
          </p:nvPr>
        </p:nvGraphicFramePr>
        <p:xfrm>
          <a:off x="5715000" y="3276600"/>
          <a:ext cx="495300" cy="1157288"/>
        </p:xfrm>
        <a:graphic>
          <a:graphicData uri="http://schemas.openxmlformats.org/presentationml/2006/ole">
            <mc:AlternateContent xmlns:mc="http://schemas.openxmlformats.org/markup-compatibility/2006">
              <mc:Choice xmlns:v="urn:schemas-microsoft-com:vml" Requires="v">
                <p:oleObj spid="_x0000_s26673" name="VISIO" r:id="rId18" imgW="256888" imgH="600935" progId="Visio.Drawing.6">
                  <p:embed/>
                </p:oleObj>
              </mc:Choice>
              <mc:Fallback>
                <p:oleObj name="VISIO" r:id="rId18" imgW="256888" imgH="600935" progId="Visio.Drawing.6">
                  <p:embed/>
                  <p:pic>
                    <p:nvPicPr>
                      <p:cNvPr id="25" name="Object 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5715000" y="3276600"/>
                        <a:ext cx="495300" cy="115728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alpha val="74997"/>
                                </a:schemeClr>
                              </a:outerShdw>
                            </a:effectLst>
                          </a14:hiddenEffects>
                        </a:ext>
                      </a:extLst>
                    </p:spPr>
                  </p:pic>
                </p:oleObj>
              </mc:Fallback>
            </mc:AlternateContent>
          </a:graphicData>
        </a:graphic>
      </p:graphicFrame>
      <p:sp>
        <p:nvSpPr>
          <p:cNvPr id="26" name="Text Box 7"/>
          <p:cNvSpPr txBox="1">
            <a:spLocks noChangeArrowheads="1"/>
          </p:cNvSpPr>
          <p:nvPr>
            <p:custDataLst>
              <p:tags r:id="rId11"/>
            </p:custDataLst>
          </p:nvPr>
        </p:nvSpPr>
        <p:spPr bwMode="auto">
          <a:xfrm>
            <a:off x="5257800" y="1066800"/>
            <a:ext cx="3581400" cy="323165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2400">
                <a:solidFill>
                  <a:schemeClr val="tx1"/>
                </a:solidFill>
                <a:latin typeface="Verdana" pitchFamily="34" charset="0"/>
                <a:ea typeface="MS PGothic" pitchFamily="34" charset="-128"/>
              </a:defRPr>
            </a:lvl1pPr>
            <a:lvl2pPr marL="742950" indent="-285750">
              <a:defRPr sz="2400">
                <a:solidFill>
                  <a:schemeClr val="tx1"/>
                </a:solidFill>
                <a:latin typeface="Verdana" pitchFamily="34" charset="0"/>
                <a:ea typeface="MS PGothic" pitchFamily="34" charset="-128"/>
              </a:defRPr>
            </a:lvl2pPr>
            <a:lvl3pPr marL="1143000" indent="-228600">
              <a:defRPr sz="2400">
                <a:solidFill>
                  <a:schemeClr val="tx1"/>
                </a:solidFill>
                <a:latin typeface="Verdana" pitchFamily="34" charset="0"/>
                <a:ea typeface="MS PGothic" pitchFamily="34" charset="-128"/>
              </a:defRPr>
            </a:lvl3pPr>
            <a:lvl4pPr marL="1600200" indent="-228600">
              <a:defRPr sz="2400">
                <a:solidFill>
                  <a:schemeClr val="tx1"/>
                </a:solidFill>
                <a:latin typeface="Verdana" pitchFamily="34" charset="0"/>
                <a:ea typeface="MS PGothic" pitchFamily="34" charset="-128"/>
              </a:defRPr>
            </a:lvl4pPr>
            <a:lvl5pPr marL="2057400" indent="-228600">
              <a:defRPr sz="2400">
                <a:solidFill>
                  <a:schemeClr val="tx1"/>
                </a:solidFill>
                <a:latin typeface="Verdana" pitchFamily="34" charset="0"/>
                <a:ea typeface="MS PGothic" pitchFamily="34" charset="-128"/>
              </a:defRPr>
            </a:lvl5pPr>
            <a:lvl6pPr marL="2514600" indent="-228600" eaLnBrk="0" fontAlgn="base" hangingPunct="0">
              <a:spcBef>
                <a:spcPct val="0"/>
              </a:spcBef>
              <a:spcAft>
                <a:spcPct val="0"/>
              </a:spcAft>
              <a:defRPr sz="2400">
                <a:solidFill>
                  <a:schemeClr val="tx1"/>
                </a:solidFill>
                <a:latin typeface="Verdana" pitchFamily="34" charset="0"/>
                <a:ea typeface="MS PGothic" pitchFamily="34" charset="-128"/>
              </a:defRPr>
            </a:lvl6pPr>
            <a:lvl7pPr marL="2971800" indent="-228600" eaLnBrk="0" fontAlgn="base" hangingPunct="0">
              <a:spcBef>
                <a:spcPct val="0"/>
              </a:spcBef>
              <a:spcAft>
                <a:spcPct val="0"/>
              </a:spcAft>
              <a:defRPr sz="2400">
                <a:solidFill>
                  <a:schemeClr val="tx1"/>
                </a:solidFill>
                <a:latin typeface="Verdana" pitchFamily="34" charset="0"/>
                <a:ea typeface="MS PGothic" pitchFamily="34" charset="-128"/>
              </a:defRPr>
            </a:lvl7pPr>
            <a:lvl8pPr marL="3429000" indent="-228600" eaLnBrk="0" fontAlgn="base" hangingPunct="0">
              <a:spcBef>
                <a:spcPct val="0"/>
              </a:spcBef>
              <a:spcAft>
                <a:spcPct val="0"/>
              </a:spcAft>
              <a:defRPr sz="2400">
                <a:solidFill>
                  <a:schemeClr val="tx1"/>
                </a:solidFill>
                <a:latin typeface="Verdana" pitchFamily="34" charset="0"/>
                <a:ea typeface="MS PGothic" pitchFamily="34" charset="-128"/>
              </a:defRPr>
            </a:lvl8pPr>
            <a:lvl9pPr marL="3886200" indent="-228600" eaLnBrk="0" fontAlgn="base" hangingPunct="0">
              <a:spcBef>
                <a:spcPct val="0"/>
              </a:spcBef>
              <a:spcAft>
                <a:spcPct val="0"/>
              </a:spcAft>
              <a:defRPr sz="2400">
                <a:solidFill>
                  <a:schemeClr val="tx1"/>
                </a:solidFill>
                <a:latin typeface="Verdana" pitchFamily="34" charset="0"/>
                <a:ea typeface="MS PGothic" pitchFamily="34" charset="-128"/>
              </a:defRPr>
            </a:lvl9pPr>
          </a:lstStyle>
          <a:p>
            <a:pPr>
              <a:spcBef>
                <a:spcPct val="50000"/>
              </a:spcBef>
            </a:pPr>
            <a:r>
              <a:rPr lang="en-US" b="1" dirty="0">
                <a:latin typeface="Calibri" pitchFamily="34" charset="0"/>
              </a:rPr>
              <a:t>Timing Characteristics</a:t>
            </a:r>
          </a:p>
          <a:p>
            <a:pPr>
              <a:spcBef>
                <a:spcPct val="50000"/>
              </a:spcBef>
            </a:pPr>
            <a:r>
              <a:rPr lang="en-US" sz="1800" i="1" dirty="0">
                <a:latin typeface="Calibri" pitchFamily="34" charset="0"/>
              </a:rPr>
              <a:t>	</a:t>
            </a:r>
            <a:r>
              <a:rPr lang="en-US" sz="2000" b="1" i="1" dirty="0" err="1">
                <a:latin typeface="Calibri" pitchFamily="34" charset="0"/>
              </a:rPr>
              <a:t>t</a:t>
            </a:r>
            <a:r>
              <a:rPr lang="en-US" sz="2000" b="1" i="1" baseline="-25000" dirty="0" err="1">
                <a:latin typeface="Calibri" pitchFamily="34" charset="0"/>
              </a:rPr>
              <a:t>ccq</a:t>
            </a:r>
            <a:r>
              <a:rPr lang="en-US" sz="2000" b="1" dirty="0">
                <a:latin typeface="Calibri" pitchFamily="34" charset="0"/>
              </a:rPr>
              <a:t> 	= 30 </a:t>
            </a:r>
            <a:r>
              <a:rPr lang="en-US" sz="2000" b="1" dirty="0" err="1">
                <a:latin typeface="Calibri" pitchFamily="34" charset="0"/>
              </a:rPr>
              <a:t>ps</a:t>
            </a:r>
            <a:endParaRPr lang="en-US" sz="2000" b="1" dirty="0">
              <a:latin typeface="Calibri" pitchFamily="34" charset="0"/>
            </a:endParaRPr>
          </a:p>
          <a:p>
            <a:pPr>
              <a:spcBef>
                <a:spcPct val="50000"/>
              </a:spcBef>
            </a:pPr>
            <a:r>
              <a:rPr lang="en-US" sz="2000" b="1" i="1" dirty="0">
                <a:latin typeface="Calibri" pitchFamily="34" charset="0"/>
              </a:rPr>
              <a:t>	</a:t>
            </a:r>
            <a:r>
              <a:rPr lang="en-US" sz="2000" b="1" i="1" dirty="0" err="1">
                <a:latin typeface="Calibri" pitchFamily="34" charset="0"/>
              </a:rPr>
              <a:t>t</a:t>
            </a:r>
            <a:r>
              <a:rPr lang="en-US" sz="2000" b="1" i="1" baseline="-25000" dirty="0" err="1">
                <a:latin typeface="Calibri" pitchFamily="34" charset="0"/>
              </a:rPr>
              <a:t>pcq</a:t>
            </a:r>
            <a:r>
              <a:rPr lang="en-US" sz="2000" b="1" dirty="0">
                <a:latin typeface="Calibri" pitchFamily="34" charset="0"/>
              </a:rPr>
              <a:t> 	= 50 </a:t>
            </a:r>
            <a:r>
              <a:rPr lang="en-US" sz="2000" b="1" dirty="0" err="1">
                <a:latin typeface="Calibri" pitchFamily="34" charset="0"/>
              </a:rPr>
              <a:t>ps</a:t>
            </a:r>
            <a:endParaRPr lang="en-US" sz="2000" b="1" dirty="0">
              <a:latin typeface="Calibri" pitchFamily="34" charset="0"/>
            </a:endParaRPr>
          </a:p>
          <a:p>
            <a:pPr>
              <a:spcBef>
                <a:spcPct val="50000"/>
              </a:spcBef>
            </a:pPr>
            <a:r>
              <a:rPr lang="en-US" sz="2000" b="1" i="1" dirty="0">
                <a:latin typeface="Calibri" pitchFamily="34" charset="0"/>
              </a:rPr>
              <a:t>	</a:t>
            </a:r>
            <a:r>
              <a:rPr lang="en-US" sz="2000" b="1" i="1" dirty="0" err="1">
                <a:latin typeface="Calibri" pitchFamily="34" charset="0"/>
              </a:rPr>
              <a:t>t</a:t>
            </a:r>
            <a:r>
              <a:rPr lang="en-US" sz="2000" b="1" baseline="-25000" dirty="0" err="1">
                <a:latin typeface="Calibri" pitchFamily="34" charset="0"/>
              </a:rPr>
              <a:t>setup</a:t>
            </a:r>
            <a:r>
              <a:rPr lang="en-US" sz="2000" b="1" dirty="0">
                <a:latin typeface="Calibri" pitchFamily="34" charset="0"/>
              </a:rPr>
              <a:t> 	= 60 </a:t>
            </a:r>
            <a:r>
              <a:rPr lang="en-US" sz="2000" b="1" dirty="0" err="1">
                <a:latin typeface="Calibri" pitchFamily="34" charset="0"/>
              </a:rPr>
              <a:t>ps</a:t>
            </a:r>
            <a:endParaRPr lang="en-US" sz="2000" b="1" dirty="0">
              <a:latin typeface="Calibri" pitchFamily="34" charset="0"/>
            </a:endParaRPr>
          </a:p>
          <a:p>
            <a:pPr>
              <a:spcBef>
                <a:spcPct val="50000"/>
              </a:spcBef>
            </a:pPr>
            <a:r>
              <a:rPr lang="en-US" sz="2000" b="1" i="1" dirty="0">
                <a:latin typeface="Calibri" pitchFamily="34" charset="0"/>
              </a:rPr>
              <a:t>	</a:t>
            </a:r>
            <a:r>
              <a:rPr lang="en-US" sz="2000" b="1" i="1" dirty="0" err="1">
                <a:latin typeface="Calibri" pitchFamily="34" charset="0"/>
              </a:rPr>
              <a:t>t</a:t>
            </a:r>
            <a:r>
              <a:rPr lang="en-US" sz="2000" b="1" baseline="-25000" dirty="0" err="1">
                <a:latin typeface="Calibri" pitchFamily="34" charset="0"/>
              </a:rPr>
              <a:t>hold</a:t>
            </a:r>
            <a:r>
              <a:rPr lang="en-US" sz="2000" b="1" dirty="0">
                <a:latin typeface="Calibri" pitchFamily="34" charset="0"/>
              </a:rPr>
              <a:t> 	= 70 </a:t>
            </a:r>
            <a:r>
              <a:rPr lang="en-US" sz="2000" b="1" dirty="0" err="1">
                <a:latin typeface="Calibri" pitchFamily="34" charset="0"/>
              </a:rPr>
              <a:t>ps</a:t>
            </a:r>
            <a:endParaRPr lang="en-US" sz="2000" b="1" dirty="0">
              <a:latin typeface="Calibri" pitchFamily="34" charset="0"/>
            </a:endParaRPr>
          </a:p>
          <a:p>
            <a:pPr>
              <a:spcBef>
                <a:spcPct val="50000"/>
              </a:spcBef>
            </a:pPr>
            <a:r>
              <a:rPr lang="en-US" sz="2000" b="1" i="1" dirty="0">
                <a:latin typeface="Calibri" pitchFamily="34" charset="0"/>
              </a:rPr>
              <a:t>	</a:t>
            </a:r>
            <a:r>
              <a:rPr lang="en-US" sz="2000" b="1" i="1" dirty="0" err="1">
                <a:latin typeface="Calibri" pitchFamily="34" charset="0"/>
              </a:rPr>
              <a:t>t</a:t>
            </a:r>
            <a:r>
              <a:rPr lang="en-US" sz="2000" b="1" i="1" baseline="-25000" dirty="0" err="1">
                <a:latin typeface="Calibri" pitchFamily="34" charset="0"/>
              </a:rPr>
              <a:t>pd</a:t>
            </a:r>
            <a:r>
              <a:rPr lang="en-US" sz="2000" b="1" dirty="0">
                <a:latin typeface="Calibri" pitchFamily="34" charset="0"/>
              </a:rPr>
              <a:t> 	= 35 </a:t>
            </a:r>
            <a:r>
              <a:rPr lang="en-US" sz="2000" b="1" dirty="0" err="1">
                <a:latin typeface="Calibri" pitchFamily="34" charset="0"/>
              </a:rPr>
              <a:t>ps</a:t>
            </a:r>
            <a:endParaRPr lang="en-US" sz="2000" b="1" dirty="0">
              <a:latin typeface="Calibri" pitchFamily="34" charset="0"/>
            </a:endParaRPr>
          </a:p>
          <a:p>
            <a:pPr>
              <a:spcBef>
                <a:spcPct val="50000"/>
              </a:spcBef>
            </a:pPr>
            <a:r>
              <a:rPr lang="en-US" sz="2000" b="1" i="1" dirty="0">
                <a:latin typeface="Calibri" pitchFamily="34" charset="0"/>
              </a:rPr>
              <a:t>	</a:t>
            </a:r>
            <a:r>
              <a:rPr lang="en-US" sz="2000" b="1" i="1" dirty="0" err="1">
                <a:latin typeface="Calibri" pitchFamily="34" charset="0"/>
              </a:rPr>
              <a:t>t</a:t>
            </a:r>
            <a:r>
              <a:rPr lang="en-US" sz="2000" b="1" i="1" baseline="-25000" dirty="0" err="1">
                <a:latin typeface="Calibri" pitchFamily="34" charset="0"/>
              </a:rPr>
              <a:t>cd</a:t>
            </a:r>
            <a:r>
              <a:rPr lang="en-US" sz="2000" b="1" dirty="0">
                <a:latin typeface="Calibri" pitchFamily="34" charset="0"/>
              </a:rPr>
              <a:t> 	= 25 </a:t>
            </a:r>
            <a:r>
              <a:rPr lang="en-US" sz="2000" b="1" dirty="0" err="1">
                <a:latin typeface="Calibri" pitchFamily="34" charset="0"/>
              </a:rPr>
              <a:t>ps</a:t>
            </a:r>
            <a:endParaRPr lang="en-US" sz="2000" b="1" dirty="0">
              <a:latin typeface="Calibri" pitchFamily="34" charset="0"/>
            </a:endParaRPr>
          </a:p>
        </p:txBody>
      </p:sp>
      <p:sp>
        <p:nvSpPr>
          <p:cNvPr id="2" name="Slide Number Placeholder 1"/>
          <p:cNvSpPr>
            <a:spLocks noGrp="1"/>
          </p:cNvSpPr>
          <p:nvPr>
            <p:ph type="sldNum" sz="quarter" idx="10"/>
          </p:nvPr>
        </p:nvSpPr>
        <p:spPr/>
        <p:txBody>
          <a:bodyPr/>
          <a:lstStyle/>
          <a:p>
            <a:fld id="{3F7A0F0B-C524-490E-9528-FEC33668804C}" type="slidenum">
              <a:rPr lang="en-US" smtClean="0"/>
              <a:pPr/>
              <a:t>58</a:t>
            </a:fld>
            <a:endParaRPr lang="en-US"/>
          </a:p>
        </p:txBody>
      </p:sp>
      <p:sp>
        <p:nvSpPr>
          <p:cNvPr id="16" name="Freeform 4">
            <a:extLst>
              <a:ext uri="{FF2B5EF4-FFF2-40B4-BE49-F238E27FC236}">
                <a16:creationId xmlns:a16="http://schemas.microsoft.com/office/drawing/2014/main" id="{E5C624EF-C148-4763-BA69-B19EACF5E2A5}"/>
              </a:ext>
            </a:extLst>
          </p:cNvPr>
          <p:cNvSpPr/>
          <p:nvPr/>
        </p:nvSpPr>
        <p:spPr bwMode="auto">
          <a:xfrm>
            <a:off x="1308101" y="1879601"/>
            <a:ext cx="2946400" cy="1600200"/>
          </a:xfrm>
          <a:custGeom>
            <a:avLst/>
            <a:gdLst>
              <a:gd name="connsiteX0" fmla="*/ 0 w 3203575"/>
              <a:gd name="connsiteY0" fmla="*/ 0 h 1781175"/>
              <a:gd name="connsiteX1" fmla="*/ 606425 w 3203575"/>
              <a:gd name="connsiteY1" fmla="*/ 0 h 1781175"/>
              <a:gd name="connsiteX2" fmla="*/ 1139825 w 3203575"/>
              <a:gd name="connsiteY2" fmla="*/ 107950 h 1781175"/>
              <a:gd name="connsiteX3" fmla="*/ 1346200 w 3203575"/>
              <a:gd name="connsiteY3" fmla="*/ 104775 h 1781175"/>
              <a:gd name="connsiteX4" fmla="*/ 1346200 w 3203575"/>
              <a:gd name="connsiteY4" fmla="*/ 1047750 h 1781175"/>
              <a:gd name="connsiteX5" fmla="*/ 1485900 w 3203575"/>
              <a:gd name="connsiteY5" fmla="*/ 1044575 h 1781175"/>
              <a:gd name="connsiteX6" fmla="*/ 1955800 w 3203575"/>
              <a:gd name="connsiteY6" fmla="*/ 1146175 h 1781175"/>
              <a:gd name="connsiteX7" fmla="*/ 2060575 w 3203575"/>
              <a:gd name="connsiteY7" fmla="*/ 1143000 h 1781175"/>
              <a:gd name="connsiteX8" fmla="*/ 2060575 w 3203575"/>
              <a:gd name="connsiteY8" fmla="*/ 1676400 h 1781175"/>
              <a:gd name="connsiteX9" fmla="*/ 2327275 w 3203575"/>
              <a:gd name="connsiteY9" fmla="*/ 1676400 h 1781175"/>
              <a:gd name="connsiteX10" fmla="*/ 2794000 w 3203575"/>
              <a:gd name="connsiteY10" fmla="*/ 1774825 h 1781175"/>
              <a:gd name="connsiteX11" fmla="*/ 3203575 w 3203575"/>
              <a:gd name="connsiteY11" fmla="*/ 1781175 h 17811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203575" h="1781175">
                <a:moveTo>
                  <a:pt x="0" y="0"/>
                </a:moveTo>
                <a:lnTo>
                  <a:pt x="606425" y="0"/>
                </a:lnTo>
                <a:lnTo>
                  <a:pt x="1139825" y="107950"/>
                </a:lnTo>
                <a:lnTo>
                  <a:pt x="1346200" y="104775"/>
                </a:lnTo>
                <a:lnTo>
                  <a:pt x="1346200" y="1047750"/>
                </a:lnTo>
                <a:lnTo>
                  <a:pt x="1485900" y="1044575"/>
                </a:lnTo>
                <a:lnTo>
                  <a:pt x="1955800" y="1146175"/>
                </a:lnTo>
                <a:lnTo>
                  <a:pt x="2060575" y="1143000"/>
                </a:lnTo>
                <a:lnTo>
                  <a:pt x="2060575" y="1676400"/>
                </a:lnTo>
                <a:lnTo>
                  <a:pt x="2327275" y="1676400"/>
                </a:lnTo>
                <a:lnTo>
                  <a:pt x="2794000" y="1774825"/>
                </a:lnTo>
                <a:lnTo>
                  <a:pt x="3203575" y="1781175"/>
                </a:lnTo>
              </a:path>
            </a:pathLst>
          </a:custGeom>
          <a:noFill/>
          <a:ln w="5080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Arial" pitchFamily="34" charset="0"/>
            </a:endParaRPr>
          </a:p>
        </p:txBody>
      </p:sp>
      <p:sp>
        <p:nvSpPr>
          <p:cNvPr id="17" name="Rectangle 16">
            <a:extLst>
              <a:ext uri="{FF2B5EF4-FFF2-40B4-BE49-F238E27FC236}">
                <a16:creationId xmlns:a16="http://schemas.microsoft.com/office/drawing/2014/main" id="{241759B3-7941-4ED5-8686-81845B9996D5}"/>
              </a:ext>
            </a:extLst>
          </p:cNvPr>
          <p:cNvSpPr/>
          <p:nvPr/>
        </p:nvSpPr>
        <p:spPr>
          <a:xfrm>
            <a:off x="2590266" y="2010648"/>
            <a:ext cx="566181" cy="523220"/>
          </a:xfrm>
          <a:prstGeom prst="rect">
            <a:avLst/>
          </a:prstGeom>
        </p:spPr>
        <p:txBody>
          <a:bodyPr wrap="none">
            <a:spAutoFit/>
          </a:bodyPr>
          <a:lstStyle/>
          <a:p>
            <a:r>
              <a:rPr lang="en-US" sz="2800" b="1" dirty="0" err="1">
                <a:solidFill>
                  <a:srgbClr val="FF0000"/>
                </a:solidFill>
                <a:latin typeface="Calibri" pitchFamily="34" charset="0"/>
              </a:rPr>
              <a:t>t</a:t>
            </a:r>
            <a:r>
              <a:rPr lang="en-US" sz="2800" b="1" baseline="-25000" dirty="0" err="1">
                <a:solidFill>
                  <a:srgbClr val="FF0000"/>
                </a:solidFill>
                <a:latin typeface="Calibri" pitchFamily="34" charset="0"/>
              </a:rPr>
              <a:t>pd</a:t>
            </a:r>
            <a:endParaRPr lang="en-US" sz="2800" b="1" baseline="-25000" dirty="0">
              <a:solidFill>
                <a:srgbClr val="FF0000"/>
              </a:solidFill>
            </a:endParaRPr>
          </a:p>
        </p:txBody>
      </p:sp>
      <p:cxnSp>
        <p:nvCxnSpPr>
          <p:cNvPr id="20" name="Straight Arrow Connector 19">
            <a:extLst>
              <a:ext uri="{FF2B5EF4-FFF2-40B4-BE49-F238E27FC236}">
                <a16:creationId xmlns:a16="http://schemas.microsoft.com/office/drawing/2014/main" id="{7D0E4F82-0D65-4009-BBE1-31F03A9781D7}"/>
              </a:ext>
            </a:extLst>
          </p:cNvPr>
          <p:cNvCxnSpPr>
            <a:cxnSpLocks/>
          </p:cNvCxnSpPr>
          <p:nvPr/>
        </p:nvCxnSpPr>
        <p:spPr bwMode="auto">
          <a:xfrm>
            <a:off x="1216634" y="1555533"/>
            <a:ext cx="0" cy="351115"/>
          </a:xfrm>
          <a:prstGeom prst="straightConnector1">
            <a:avLst/>
          </a:prstGeom>
          <a:solidFill>
            <a:srgbClr val="C0C0C0"/>
          </a:solidFill>
          <a:ln w="57150" cap="flat" cmpd="sng" algn="ctr">
            <a:solidFill>
              <a:schemeClr val="accent1"/>
            </a:solidFill>
            <a:prstDash val="solid"/>
            <a:round/>
            <a:headEnd type="none" w="med" len="med"/>
            <a:tailEnd type="none" w="med" len="med"/>
          </a:ln>
          <a:effectLst/>
        </p:spPr>
      </p:cxnSp>
      <p:sp>
        <p:nvSpPr>
          <p:cNvPr id="27" name="Rectangle 26">
            <a:extLst>
              <a:ext uri="{FF2B5EF4-FFF2-40B4-BE49-F238E27FC236}">
                <a16:creationId xmlns:a16="http://schemas.microsoft.com/office/drawing/2014/main" id="{0B0C46F0-293B-42F1-9C4C-1FFB247BB001}"/>
              </a:ext>
            </a:extLst>
          </p:cNvPr>
          <p:cNvSpPr/>
          <p:nvPr/>
        </p:nvSpPr>
        <p:spPr>
          <a:xfrm>
            <a:off x="444361" y="1362731"/>
            <a:ext cx="665567" cy="523220"/>
          </a:xfrm>
          <a:prstGeom prst="rect">
            <a:avLst/>
          </a:prstGeom>
        </p:spPr>
        <p:txBody>
          <a:bodyPr wrap="none">
            <a:spAutoFit/>
          </a:bodyPr>
          <a:lstStyle/>
          <a:p>
            <a:r>
              <a:rPr lang="en-US" sz="2800" b="1" dirty="0" err="1">
                <a:solidFill>
                  <a:schemeClr val="accent1"/>
                </a:solidFill>
                <a:latin typeface="Calibri" pitchFamily="34" charset="0"/>
              </a:rPr>
              <a:t>t</a:t>
            </a:r>
            <a:r>
              <a:rPr lang="en-US" sz="2800" b="1" baseline="-25000" dirty="0" err="1">
                <a:solidFill>
                  <a:schemeClr val="accent1"/>
                </a:solidFill>
                <a:latin typeface="Calibri" pitchFamily="34" charset="0"/>
              </a:rPr>
              <a:t>pcq</a:t>
            </a:r>
            <a:endParaRPr lang="en-US" sz="2800" b="1" baseline="-25000" dirty="0">
              <a:solidFill>
                <a:schemeClr val="accent1"/>
              </a:solidFill>
            </a:endParaRPr>
          </a:p>
        </p:txBody>
      </p:sp>
      <p:cxnSp>
        <p:nvCxnSpPr>
          <p:cNvPr id="28" name="Straight Arrow Connector 27">
            <a:extLst>
              <a:ext uri="{FF2B5EF4-FFF2-40B4-BE49-F238E27FC236}">
                <a16:creationId xmlns:a16="http://schemas.microsoft.com/office/drawing/2014/main" id="{058933A2-9CAA-4994-84F9-AE21F538F09E}"/>
              </a:ext>
            </a:extLst>
          </p:cNvPr>
          <p:cNvCxnSpPr>
            <a:cxnSpLocks/>
          </p:cNvCxnSpPr>
          <p:nvPr/>
        </p:nvCxnSpPr>
        <p:spPr bwMode="auto">
          <a:xfrm>
            <a:off x="1222375" y="1885950"/>
            <a:ext cx="228600" cy="0"/>
          </a:xfrm>
          <a:prstGeom prst="straightConnector1">
            <a:avLst/>
          </a:prstGeom>
          <a:solidFill>
            <a:srgbClr val="C0C0C0"/>
          </a:solidFill>
          <a:ln w="57150" cap="flat" cmpd="sng" algn="ctr">
            <a:solidFill>
              <a:schemeClr val="accent1"/>
            </a:solidFill>
            <a:prstDash val="solid"/>
            <a:round/>
            <a:headEnd type="none" w="med" len="med"/>
            <a:tailEnd type="triangle"/>
          </a:ln>
          <a:effectLst/>
        </p:spPr>
      </p:cxnSp>
      <p:sp>
        <p:nvSpPr>
          <p:cNvPr id="29" name="Rectangle 28">
            <a:extLst>
              <a:ext uri="{FF2B5EF4-FFF2-40B4-BE49-F238E27FC236}">
                <a16:creationId xmlns:a16="http://schemas.microsoft.com/office/drawing/2014/main" id="{68E85DE1-54E4-44DE-8119-B474D8B7CD82}"/>
              </a:ext>
            </a:extLst>
          </p:cNvPr>
          <p:cNvSpPr/>
          <p:nvPr/>
        </p:nvSpPr>
        <p:spPr>
          <a:xfrm>
            <a:off x="3945602" y="3429000"/>
            <a:ext cx="864276" cy="523220"/>
          </a:xfrm>
          <a:prstGeom prst="rect">
            <a:avLst/>
          </a:prstGeom>
        </p:spPr>
        <p:txBody>
          <a:bodyPr wrap="none">
            <a:spAutoFit/>
          </a:bodyPr>
          <a:lstStyle/>
          <a:p>
            <a:r>
              <a:rPr lang="en-US" sz="2800" b="1" dirty="0" err="1">
                <a:solidFill>
                  <a:srgbClr val="7030A0"/>
                </a:solidFill>
                <a:latin typeface="Calibri" pitchFamily="34" charset="0"/>
              </a:rPr>
              <a:t>t</a:t>
            </a:r>
            <a:r>
              <a:rPr lang="en-US" sz="2800" b="1" baseline="-25000" dirty="0" err="1">
                <a:solidFill>
                  <a:srgbClr val="7030A0"/>
                </a:solidFill>
                <a:latin typeface="Calibri" pitchFamily="34" charset="0"/>
              </a:rPr>
              <a:t>setup</a:t>
            </a:r>
            <a:endParaRPr lang="en-US" sz="2800" b="1" baseline="-25000" dirty="0">
              <a:solidFill>
                <a:srgbClr val="7030A0"/>
              </a:solidFill>
            </a:endParaRPr>
          </a:p>
        </p:txBody>
      </p:sp>
      <p:cxnSp>
        <p:nvCxnSpPr>
          <p:cNvPr id="30" name="Straight Arrow Connector 29">
            <a:extLst>
              <a:ext uri="{FF2B5EF4-FFF2-40B4-BE49-F238E27FC236}">
                <a16:creationId xmlns:a16="http://schemas.microsoft.com/office/drawing/2014/main" id="{C7FC5845-706B-4FCD-99B9-AF3BC2A38B77}"/>
              </a:ext>
            </a:extLst>
          </p:cNvPr>
          <p:cNvCxnSpPr>
            <a:cxnSpLocks/>
          </p:cNvCxnSpPr>
          <p:nvPr/>
        </p:nvCxnSpPr>
        <p:spPr bwMode="auto">
          <a:xfrm>
            <a:off x="4041367" y="3463925"/>
            <a:ext cx="365533" cy="0"/>
          </a:xfrm>
          <a:prstGeom prst="straightConnector1">
            <a:avLst/>
          </a:prstGeom>
          <a:solidFill>
            <a:srgbClr val="C0C0C0"/>
          </a:solidFill>
          <a:ln w="57150" cap="flat" cmpd="sng" algn="ctr">
            <a:solidFill>
              <a:srgbClr val="7030A0"/>
            </a:solidFill>
            <a:prstDash val="solid"/>
            <a:round/>
            <a:headEnd type="none" w="med" len="med"/>
            <a:tailEnd type="triangle"/>
          </a:ln>
          <a:effectLst/>
        </p:spPr>
      </p:cxnSp>
    </p:spTree>
    <p:extLst>
      <p:ext uri="{BB962C8B-B14F-4D97-AF65-F5344CB8AC3E}">
        <p14:creationId xmlns:p14="http://schemas.microsoft.com/office/powerpoint/2010/main" val="3332272798"/>
      </p:ext>
    </p:extLst>
  </p:cSld>
  <p:clrMapOvr>
    <a:masterClrMapping/>
  </p:clrMapOvr>
  <p:transition/>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2" name="Rectangle 3"/>
          <p:cNvSpPr>
            <a:spLocks noGrp="1" noChangeArrowheads="1"/>
          </p:cNvSpPr>
          <p:nvPr>
            <p:ph type="title"/>
            <p:custDataLst>
              <p:tags r:id="rId2"/>
            </p:custDataLst>
          </p:nvPr>
        </p:nvSpPr>
        <p:spPr/>
        <p:txBody>
          <a:bodyPr/>
          <a:lstStyle/>
          <a:p>
            <a:r>
              <a:rPr lang="en-US" dirty="0"/>
              <a:t>Example: Fixing Hold Time Violation</a:t>
            </a:r>
          </a:p>
        </p:txBody>
      </p:sp>
      <p:graphicFrame>
        <p:nvGraphicFramePr>
          <p:cNvPr id="15" name="Object 4"/>
          <p:cNvGraphicFramePr>
            <a:graphicFrameLocks noChangeAspect="1"/>
          </p:cNvGraphicFramePr>
          <p:nvPr>
            <p:custDataLst>
              <p:tags r:id="rId3"/>
            </p:custDataLst>
            <p:extLst/>
          </p:nvPr>
        </p:nvGraphicFramePr>
        <p:xfrm>
          <a:off x="914400" y="1281112"/>
          <a:ext cx="3810000" cy="2497138"/>
        </p:xfrm>
        <a:graphic>
          <a:graphicData uri="http://schemas.openxmlformats.org/presentationml/2006/ole">
            <mc:AlternateContent xmlns:mc="http://schemas.openxmlformats.org/markup-compatibility/2006">
              <mc:Choice xmlns:v="urn:schemas-microsoft-com:vml" Requires="v">
                <p:oleObj spid="_x0000_s27695" name="VISIO" r:id="rId15" imgW="2315768" imgH="1517385" progId="Visio.Drawing.6">
                  <p:embed/>
                </p:oleObj>
              </mc:Choice>
              <mc:Fallback>
                <p:oleObj name="VISIO" r:id="rId15" imgW="2315768" imgH="1517385" progId="Visio.Drawing.6">
                  <p:embed/>
                  <p:pic>
                    <p:nvPicPr>
                      <p:cNvPr id="15" name="Object 4"/>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914400" y="1281112"/>
                        <a:ext cx="3810000" cy="24971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oleObj>
              </mc:Fallback>
            </mc:AlternateContent>
          </a:graphicData>
        </a:graphic>
      </p:graphicFrame>
      <p:sp>
        <p:nvSpPr>
          <p:cNvPr id="18" name="Rectangle 2"/>
          <p:cNvSpPr>
            <a:spLocks noChangeArrowheads="1"/>
          </p:cNvSpPr>
          <p:nvPr>
            <p:custDataLst>
              <p:tags r:id="rId4"/>
            </p:custDataLst>
          </p:nvPr>
        </p:nvSpPr>
        <p:spPr bwMode="auto">
          <a:xfrm>
            <a:off x="533400" y="1066800"/>
            <a:ext cx="8077200" cy="51816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marL="342900" indent="-342900">
              <a:spcBef>
                <a:spcPct val="20000"/>
              </a:spcBef>
            </a:pPr>
            <a:endParaRPr lang="en-US" sz="3200" dirty="0">
              <a:latin typeface="Calibri" pitchFamily="34" charset="0"/>
              <a:cs typeface="Arial" pitchFamily="34" charset="0"/>
            </a:endParaRPr>
          </a:p>
          <a:p>
            <a:pPr marL="342900" indent="-342900">
              <a:spcBef>
                <a:spcPct val="20000"/>
              </a:spcBef>
            </a:pPr>
            <a:endParaRPr lang="en-US" sz="3200" dirty="0">
              <a:latin typeface="Calibri" pitchFamily="34" charset="0"/>
              <a:cs typeface="Arial" pitchFamily="34" charset="0"/>
            </a:endParaRPr>
          </a:p>
          <a:p>
            <a:pPr marL="342900" indent="-342900">
              <a:spcBef>
                <a:spcPct val="20000"/>
              </a:spcBef>
            </a:pPr>
            <a:endParaRPr lang="en-US" sz="3200" dirty="0">
              <a:latin typeface="Calibri" pitchFamily="34" charset="0"/>
              <a:cs typeface="Arial" pitchFamily="34" charset="0"/>
            </a:endParaRPr>
          </a:p>
        </p:txBody>
      </p:sp>
      <p:sp>
        <p:nvSpPr>
          <p:cNvPr id="19" name="Rectangle 5"/>
          <p:cNvSpPr>
            <a:spLocks noChangeArrowheads="1"/>
          </p:cNvSpPr>
          <p:nvPr>
            <p:custDataLst>
              <p:tags r:id="rId5"/>
            </p:custDataLst>
          </p:nvPr>
        </p:nvSpPr>
        <p:spPr bwMode="auto">
          <a:xfrm>
            <a:off x="0" y="2039421"/>
            <a:ext cx="184731" cy="36933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nchor="ctr">
            <a:spAutoFit/>
          </a:bodyPr>
          <a:lstStyle/>
          <a:p>
            <a:endParaRPr lang="de-DE" dirty="0">
              <a:latin typeface="Calibri" pitchFamily="34" charset="0"/>
            </a:endParaRPr>
          </a:p>
        </p:txBody>
      </p:sp>
      <p:sp>
        <p:nvSpPr>
          <p:cNvPr id="21" name="Text Box 8"/>
          <p:cNvSpPr txBox="1">
            <a:spLocks noChangeArrowheads="1"/>
          </p:cNvSpPr>
          <p:nvPr>
            <p:custDataLst>
              <p:tags r:id="rId6"/>
            </p:custDataLst>
          </p:nvPr>
        </p:nvSpPr>
        <p:spPr bwMode="auto">
          <a:xfrm>
            <a:off x="1143000" y="3733800"/>
            <a:ext cx="3886200" cy="307776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2400">
                <a:solidFill>
                  <a:schemeClr val="tx1"/>
                </a:solidFill>
                <a:latin typeface="Verdana" pitchFamily="34" charset="0"/>
                <a:ea typeface="MS PGothic" pitchFamily="34" charset="-128"/>
              </a:defRPr>
            </a:lvl1pPr>
            <a:lvl2pPr marL="742950" indent="-285750">
              <a:defRPr sz="2400">
                <a:solidFill>
                  <a:schemeClr val="tx1"/>
                </a:solidFill>
                <a:latin typeface="Verdana" pitchFamily="34" charset="0"/>
                <a:ea typeface="MS PGothic" pitchFamily="34" charset="-128"/>
              </a:defRPr>
            </a:lvl2pPr>
            <a:lvl3pPr marL="1143000" indent="-228600">
              <a:defRPr sz="2400">
                <a:solidFill>
                  <a:schemeClr val="tx1"/>
                </a:solidFill>
                <a:latin typeface="Verdana" pitchFamily="34" charset="0"/>
                <a:ea typeface="MS PGothic" pitchFamily="34" charset="-128"/>
              </a:defRPr>
            </a:lvl3pPr>
            <a:lvl4pPr marL="1600200" indent="-228600">
              <a:defRPr sz="2400">
                <a:solidFill>
                  <a:schemeClr val="tx1"/>
                </a:solidFill>
                <a:latin typeface="Verdana" pitchFamily="34" charset="0"/>
                <a:ea typeface="MS PGothic" pitchFamily="34" charset="-128"/>
              </a:defRPr>
            </a:lvl4pPr>
            <a:lvl5pPr marL="2057400" indent="-228600">
              <a:defRPr sz="2400">
                <a:solidFill>
                  <a:schemeClr val="tx1"/>
                </a:solidFill>
                <a:latin typeface="Verdana" pitchFamily="34" charset="0"/>
                <a:ea typeface="MS PGothic" pitchFamily="34" charset="-128"/>
              </a:defRPr>
            </a:lvl5pPr>
            <a:lvl6pPr marL="2514600" indent="-228600" eaLnBrk="0" fontAlgn="base" hangingPunct="0">
              <a:spcBef>
                <a:spcPct val="0"/>
              </a:spcBef>
              <a:spcAft>
                <a:spcPct val="0"/>
              </a:spcAft>
              <a:defRPr sz="2400">
                <a:solidFill>
                  <a:schemeClr val="tx1"/>
                </a:solidFill>
                <a:latin typeface="Verdana" pitchFamily="34" charset="0"/>
                <a:ea typeface="MS PGothic" pitchFamily="34" charset="-128"/>
              </a:defRPr>
            </a:lvl6pPr>
            <a:lvl7pPr marL="2971800" indent="-228600" eaLnBrk="0" fontAlgn="base" hangingPunct="0">
              <a:spcBef>
                <a:spcPct val="0"/>
              </a:spcBef>
              <a:spcAft>
                <a:spcPct val="0"/>
              </a:spcAft>
              <a:defRPr sz="2400">
                <a:solidFill>
                  <a:schemeClr val="tx1"/>
                </a:solidFill>
                <a:latin typeface="Verdana" pitchFamily="34" charset="0"/>
                <a:ea typeface="MS PGothic" pitchFamily="34" charset="-128"/>
              </a:defRPr>
            </a:lvl7pPr>
            <a:lvl8pPr marL="3429000" indent="-228600" eaLnBrk="0" fontAlgn="base" hangingPunct="0">
              <a:spcBef>
                <a:spcPct val="0"/>
              </a:spcBef>
              <a:spcAft>
                <a:spcPct val="0"/>
              </a:spcAft>
              <a:defRPr sz="2400">
                <a:solidFill>
                  <a:schemeClr val="tx1"/>
                </a:solidFill>
                <a:latin typeface="Verdana" pitchFamily="34" charset="0"/>
                <a:ea typeface="MS PGothic" pitchFamily="34" charset="-128"/>
              </a:defRPr>
            </a:lvl8pPr>
            <a:lvl9pPr marL="3886200" indent="-228600" eaLnBrk="0" fontAlgn="base" hangingPunct="0">
              <a:spcBef>
                <a:spcPct val="0"/>
              </a:spcBef>
              <a:spcAft>
                <a:spcPct val="0"/>
              </a:spcAft>
              <a:defRPr sz="2400">
                <a:solidFill>
                  <a:schemeClr val="tx1"/>
                </a:solidFill>
                <a:latin typeface="Verdana" pitchFamily="34" charset="0"/>
                <a:ea typeface="MS PGothic" pitchFamily="34" charset="-128"/>
              </a:defRPr>
            </a:lvl9pPr>
          </a:lstStyle>
          <a:p>
            <a:pPr>
              <a:spcBef>
                <a:spcPct val="50000"/>
              </a:spcBef>
            </a:pPr>
            <a:r>
              <a:rPr lang="en-US" sz="2000" b="1" i="1" dirty="0" err="1">
                <a:latin typeface="Calibri" pitchFamily="34" charset="0"/>
              </a:rPr>
              <a:t>t</a:t>
            </a:r>
            <a:r>
              <a:rPr lang="en-US" sz="2000" b="1" i="1" baseline="-25000" dirty="0" err="1">
                <a:latin typeface="Calibri" pitchFamily="34" charset="0"/>
              </a:rPr>
              <a:t>pd</a:t>
            </a:r>
            <a:r>
              <a:rPr lang="en-US" sz="2000" b="1" dirty="0">
                <a:latin typeface="Calibri" pitchFamily="34" charset="0"/>
              </a:rPr>
              <a:t> = 3 x 35 </a:t>
            </a:r>
            <a:r>
              <a:rPr lang="en-US" sz="2000" b="1" dirty="0" err="1">
                <a:latin typeface="Calibri" pitchFamily="34" charset="0"/>
              </a:rPr>
              <a:t>ps</a:t>
            </a:r>
            <a:r>
              <a:rPr lang="en-US" sz="2000" b="1" dirty="0">
                <a:latin typeface="Calibri" pitchFamily="34" charset="0"/>
              </a:rPr>
              <a:t> = 105 </a:t>
            </a:r>
            <a:r>
              <a:rPr lang="en-US" sz="2000" b="1" dirty="0" err="1">
                <a:latin typeface="Calibri" pitchFamily="34" charset="0"/>
              </a:rPr>
              <a:t>ps</a:t>
            </a:r>
            <a:endParaRPr lang="en-US" sz="2000" b="1" dirty="0">
              <a:latin typeface="Calibri" pitchFamily="34" charset="0"/>
            </a:endParaRPr>
          </a:p>
          <a:p>
            <a:pPr>
              <a:spcBef>
                <a:spcPct val="50000"/>
              </a:spcBef>
            </a:pPr>
            <a:r>
              <a:rPr lang="en-US" sz="2000" b="1" i="1" dirty="0" err="1">
                <a:latin typeface="Calibri" pitchFamily="34" charset="0"/>
              </a:rPr>
              <a:t>t</a:t>
            </a:r>
            <a:r>
              <a:rPr lang="en-US" sz="2000" b="1" i="1" baseline="-25000" dirty="0" err="1">
                <a:latin typeface="Calibri" pitchFamily="34" charset="0"/>
              </a:rPr>
              <a:t>cd</a:t>
            </a:r>
            <a:r>
              <a:rPr lang="en-US" sz="2000" b="1" dirty="0">
                <a:latin typeface="Calibri" pitchFamily="34" charset="0"/>
              </a:rPr>
              <a:t> = 2 x 25 </a:t>
            </a:r>
            <a:r>
              <a:rPr lang="en-US" sz="2000" b="1" dirty="0" err="1">
                <a:latin typeface="Calibri" pitchFamily="34" charset="0"/>
              </a:rPr>
              <a:t>ps</a:t>
            </a:r>
            <a:r>
              <a:rPr lang="en-US" sz="2000" b="1" dirty="0">
                <a:latin typeface="Calibri" pitchFamily="34" charset="0"/>
              </a:rPr>
              <a:t> = 50 </a:t>
            </a:r>
            <a:r>
              <a:rPr lang="en-US" sz="2000" b="1" dirty="0" err="1">
                <a:latin typeface="Calibri" pitchFamily="34" charset="0"/>
              </a:rPr>
              <a:t>ps</a:t>
            </a:r>
            <a:endParaRPr lang="en-US" sz="2000" b="1" dirty="0">
              <a:latin typeface="Calibri" pitchFamily="34" charset="0"/>
            </a:endParaRPr>
          </a:p>
          <a:p>
            <a:pPr>
              <a:spcBef>
                <a:spcPct val="50000"/>
              </a:spcBef>
            </a:pPr>
            <a:r>
              <a:rPr lang="en-US" sz="2000" b="1" dirty="0">
                <a:solidFill>
                  <a:srgbClr val="0432FF"/>
                </a:solidFill>
                <a:latin typeface="Calibri" pitchFamily="34" charset="0"/>
              </a:rPr>
              <a:t>Check setup time constraints:</a:t>
            </a:r>
            <a:endParaRPr lang="en-US" sz="2000" b="1" dirty="0">
              <a:solidFill>
                <a:schemeClr val="accent1">
                  <a:lumMod val="75000"/>
                  <a:lumOff val="25000"/>
                </a:schemeClr>
              </a:solidFill>
              <a:latin typeface="Calibri" pitchFamily="34" charset="0"/>
            </a:endParaRPr>
          </a:p>
          <a:p>
            <a:pPr>
              <a:spcBef>
                <a:spcPct val="50000"/>
              </a:spcBef>
            </a:pPr>
            <a:r>
              <a:rPr lang="en-US" sz="2000" b="1" i="1" dirty="0">
                <a:latin typeface="Calibri" pitchFamily="34" charset="0"/>
              </a:rPr>
              <a:t> T</a:t>
            </a:r>
            <a:r>
              <a:rPr lang="en-US" sz="2000" b="1" i="1" baseline="-25000" dirty="0">
                <a:latin typeface="Calibri" pitchFamily="34" charset="0"/>
              </a:rPr>
              <a:t>c</a:t>
            </a:r>
            <a:r>
              <a:rPr lang="en-US" sz="2000" b="1" dirty="0">
                <a:latin typeface="Calibri" pitchFamily="34" charset="0"/>
              </a:rPr>
              <a:t> </a:t>
            </a:r>
            <a:r>
              <a:rPr lang="en-US" sz="2000" b="1" dirty="0">
                <a:latin typeface="Calibri" pitchFamily="34" charset="0"/>
                <a:cs typeface="Arial" pitchFamily="34" charset="0"/>
              </a:rPr>
              <a:t>&gt;</a:t>
            </a:r>
            <a:r>
              <a:rPr lang="en-US" sz="2000" b="1" dirty="0">
                <a:solidFill>
                  <a:srgbClr val="FF0000"/>
                </a:solidFill>
                <a:latin typeface="Calibri" pitchFamily="34" charset="0"/>
              </a:rPr>
              <a:t> </a:t>
            </a:r>
            <a:r>
              <a:rPr lang="en-US" sz="2000" b="1" dirty="0" err="1">
                <a:latin typeface="Calibri" pitchFamily="34" charset="0"/>
              </a:rPr>
              <a:t>t</a:t>
            </a:r>
            <a:r>
              <a:rPr lang="en-US" sz="2000" b="1" baseline="-25000" dirty="0" err="1">
                <a:latin typeface="Calibri" pitchFamily="34" charset="0"/>
              </a:rPr>
              <a:t>pcq</a:t>
            </a:r>
            <a:r>
              <a:rPr lang="en-US" sz="2000" b="1" dirty="0">
                <a:latin typeface="Calibri" pitchFamily="34" charset="0"/>
              </a:rPr>
              <a:t> + </a:t>
            </a:r>
            <a:r>
              <a:rPr lang="en-US" sz="2000" b="1" dirty="0" err="1">
                <a:latin typeface="Calibri" pitchFamily="34" charset="0"/>
              </a:rPr>
              <a:t>t</a:t>
            </a:r>
            <a:r>
              <a:rPr lang="en-US" sz="2000" b="1" baseline="-25000" dirty="0" err="1">
                <a:latin typeface="Calibri" pitchFamily="34" charset="0"/>
              </a:rPr>
              <a:t>pd</a:t>
            </a:r>
            <a:r>
              <a:rPr lang="en-US" sz="2000" b="1" dirty="0">
                <a:latin typeface="Calibri" pitchFamily="34" charset="0"/>
              </a:rPr>
              <a:t> + </a:t>
            </a:r>
            <a:r>
              <a:rPr lang="en-US" sz="2000" b="1" dirty="0" err="1">
                <a:latin typeface="Calibri" pitchFamily="34" charset="0"/>
              </a:rPr>
              <a:t>t</a:t>
            </a:r>
            <a:r>
              <a:rPr lang="en-US" sz="2000" b="1" baseline="-25000" dirty="0" err="1">
                <a:latin typeface="Calibri" pitchFamily="34" charset="0"/>
              </a:rPr>
              <a:t>setup</a:t>
            </a:r>
            <a:endParaRPr lang="en-US" sz="2000" b="1" i="1" dirty="0">
              <a:latin typeface="Calibri" pitchFamily="34" charset="0"/>
            </a:endParaRPr>
          </a:p>
          <a:p>
            <a:pPr>
              <a:spcBef>
                <a:spcPct val="50000"/>
              </a:spcBef>
            </a:pPr>
            <a:r>
              <a:rPr lang="en-US" sz="2000" b="1" i="1" dirty="0">
                <a:latin typeface="Calibri" pitchFamily="34" charset="0"/>
              </a:rPr>
              <a:t> T</a:t>
            </a:r>
            <a:r>
              <a:rPr lang="en-US" sz="2000" b="1" i="1" baseline="-25000" dirty="0">
                <a:latin typeface="Calibri" pitchFamily="34" charset="0"/>
              </a:rPr>
              <a:t>c</a:t>
            </a:r>
            <a:r>
              <a:rPr lang="en-US" sz="2000" b="1" dirty="0">
                <a:latin typeface="Calibri" pitchFamily="34" charset="0"/>
              </a:rPr>
              <a:t> </a:t>
            </a:r>
            <a:r>
              <a:rPr lang="en-US" sz="2000" b="1" dirty="0">
                <a:latin typeface="Calibri" pitchFamily="34" charset="0"/>
                <a:cs typeface="Arial" pitchFamily="34" charset="0"/>
              </a:rPr>
              <a:t>&gt; (50 + 105 + 60) </a:t>
            </a:r>
            <a:r>
              <a:rPr lang="en-US" sz="2000" b="1" dirty="0" err="1">
                <a:latin typeface="Calibri" pitchFamily="34" charset="0"/>
                <a:cs typeface="Arial" pitchFamily="34" charset="0"/>
              </a:rPr>
              <a:t>ps</a:t>
            </a:r>
            <a:r>
              <a:rPr lang="en-US" sz="2000" b="1" dirty="0">
                <a:latin typeface="Calibri" pitchFamily="34" charset="0"/>
                <a:cs typeface="Arial" pitchFamily="34" charset="0"/>
              </a:rPr>
              <a:t> = 215 </a:t>
            </a:r>
            <a:r>
              <a:rPr lang="en-US" sz="2000" b="1" dirty="0" err="1">
                <a:latin typeface="Calibri" pitchFamily="34" charset="0"/>
                <a:cs typeface="Arial" pitchFamily="34" charset="0"/>
              </a:rPr>
              <a:t>ps</a:t>
            </a:r>
            <a:endParaRPr lang="en-US" sz="2000" b="1" dirty="0">
              <a:latin typeface="Calibri" pitchFamily="34" charset="0"/>
              <a:cs typeface="Arial" pitchFamily="34" charset="0"/>
            </a:endParaRPr>
          </a:p>
          <a:p>
            <a:pPr>
              <a:spcBef>
                <a:spcPct val="50000"/>
              </a:spcBef>
            </a:pPr>
            <a:r>
              <a:rPr lang="en-US" sz="2000" b="1" dirty="0">
                <a:latin typeface="Calibri" pitchFamily="34" charset="0"/>
                <a:cs typeface="Arial" pitchFamily="34" charset="0"/>
              </a:rPr>
              <a:t> </a:t>
            </a:r>
            <a:r>
              <a:rPr lang="en-US" sz="2000" b="1" i="1" dirty="0">
                <a:latin typeface="Calibri" pitchFamily="34" charset="0"/>
                <a:cs typeface="Arial" pitchFamily="34" charset="0"/>
              </a:rPr>
              <a:t>f</a:t>
            </a:r>
            <a:r>
              <a:rPr lang="en-US" sz="2000" b="1" i="1" baseline="-25000" dirty="0">
                <a:latin typeface="Calibri" pitchFamily="34" charset="0"/>
                <a:cs typeface="Arial" pitchFamily="34" charset="0"/>
              </a:rPr>
              <a:t>c</a:t>
            </a:r>
            <a:r>
              <a:rPr lang="en-US" sz="2000" b="1" dirty="0">
                <a:latin typeface="Calibri" pitchFamily="34" charset="0"/>
                <a:cs typeface="Arial" pitchFamily="34" charset="0"/>
              </a:rPr>
              <a:t> = 1/</a:t>
            </a:r>
            <a:r>
              <a:rPr lang="en-US" sz="2000" b="1" i="1" dirty="0" err="1">
                <a:latin typeface="Calibri" pitchFamily="34" charset="0"/>
                <a:cs typeface="Arial" pitchFamily="34" charset="0"/>
              </a:rPr>
              <a:t>T</a:t>
            </a:r>
            <a:r>
              <a:rPr lang="en-US" sz="2000" b="1" i="1" baseline="-25000" dirty="0" err="1">
                <a:latin typeface="Calibri" pitchFamily="34" charset="0"/>
                <a:cs typeface="Arial" pitchFamily="34" charset="0"/>
              </a:rPr>
              <a:t>c</a:t>
            </a:r>
            <a:r>
              <a:rPr lang="en-US" sz="2000" b="1" dirty="0">
                <a:latin typeface="Calibri" pitchFamily="34" charset="0"/>
                <a:cs typeface="Arial" pitchFamily="34" charset="0"/>
              </a:rPr>
              <a:t> = </a:t>
            </a:r>
            <a:r>
              <a:rPr lang="en-US" sz="2000" b="1" dirty="0">
                <a:solidFill>
                  <a:srgbClr val="FF0000"/>
                </a:solidFill>
                <a:latin typeface="Calibri" pitchFamily="34" charset="0"/>
                <a:cs typeface="Arial" pitchFamily="34" charset="0"/>
              </a:rPr>
              <a:t>4.65 GHz</a:t>
            </a:r>
          </a:p>
          <a:p>
            <a:pPr>
              <a:spcBef>
                <a:spcPct val="50000"/>
              </a:spcBef>
            </a:pPr>
            <a:endParaRPr lang="en-US" sz="1600" dirty="0">
              <a:latin typeface="Calibri" pitchFamily="34" charset="0"/>
              <a:cs typeface="Arial" pitchFamily="34" charset="0"/>
            </a:endParaRPr>
          </a:p>
        </p:txBody>
      </p:sp>
      <p:sp>
        <p:nvSpPr>
          <p:cNvPr id="22" name="Text Box 9"/>
          <p:cNvSpPr txBox="1">
            <a:spLocks noChangeArrowheads="1"/>
          </p:cNvSpPr>
          <p:nvPr>
            <p:custDataLst>
              <p:tags r:id="rId7"/>
            </p:custDataLst>
          </p:nvPr>
        </p:nvSpPr>
        <p:spPr bwMode="auto">
          <a:xfrm>
            <a:off x="5181600" y="4648200"/>
            <a:ext cx="3581400" cy="132343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2400">
                <a:solidFill>
                  <a:schemeClr val="tx1"/>
                </a:solidFill>
                <a:latin typeface="Verdana" pitchFamily="34" charset="0"/>
                <a:ea typeface="MS PGothic" pitchFamily="34" charset="-128"/>
              </a:defRPr>
            </a:lvl1pPr>
            <a:lvl2pPr marL="742950" indent="-285750">
              <a:defRPr sz="2400">
                <a:solidFill>
                  <a:schemeClr val="tx1"/>
                </a:solidFill>
                <a:latin typeface="Verdana" pitchFamily="34" charset="0"/>
                <a:ea typeface="MS PGothic" pitchFamily="34" charset="-128"/>
              </a:defRPr>
            </a:lvl2pPr>
            <a:lvl3pPr marL="1143000" indent="-228600">
              <a:defRPr sz="2400">
                <a:solidFill>
                  <a:schemeClr val="tx1"/>
                </a:solidFill>
                <a:latin typeface="Verdana" pitchFamily="34" charset="0"/>
                <a:ea typeface="MS PGothic" pitchFamily="34" charset="-128"/>
              </a:defRPr>
            </a:lvl3pPr>
            <a:lvl4pPr marL="1600200" indent="-228600">
              <a:defRPr sz="2400">
                <a:solidFill>
                  <a:schemeClr val="tx1"/>
                </a:solidFill>
                <a:latin typeface="Verdana" pitchFamily="34" charset="0"/>
                <a:ea typeface="MS PGothic" pitchFamily="34" charset="-128"/>
              </a:defRPr>
            </a:lvl4pPr>
            <a:lvl5pPr marL="2057400" indent="-228600">
              <a:defRPr sz="2400">
                <a:solidFill>
                  <a:schemeClr val="tx1"/>
                </a:solidFill>
                <a:latin typeface="Verdana" pitchFamily="34" charset="0"/>
                <a:ea typeface="MS PGothic" pitchFamily="34" charset="-128"/>
              </a:defRPr>
            </a:lvl5pPr>
            <a:lvl6pPr marL="2514600" indent="-228600" eaLnBrk="0" fontAlgn="base" hangingPunct="0">
              <a:spcBef>
                <a:spcPct val="0"/>
              </a:spcBef>
              <a:spcAft>
                <a:spcPct val="0"/>
              </a:spcAft>
              <a:defRPr sz="2400">
                <a:solidFill>
                  <a:schemeClr val="tx1"/>
                </a:solidFill>
                <a:latin typeface="Verdana" pitchFamily="34" charset="0"/>
                <a:ea typeface="MS PGothic" pitchFamily="34" charset="-128"/>
              </a:defRPr>
            </a:lvl6pPr>
            <a:lvl7pPr marL="2971800" indent="-228600" eaLnBrk="0" fontAlgn="base" hangingPunct="0">
              <a:spcBef>
                <a:spcPct val="0"/>
              </a:spcBef>
              <a:spcAft>
                <a:spcPct val="0"/>
              </a:spcAft>
              <a:defRPr sz="2400">
                <a:solidFill>
                  <a:schemeClr val="tx1"/>
                </a:solidFill>
                <a:latin typeface="Verdana" pitchFamily="34" charset="0"/>
                <a:ea typeface="MS PGothic" pitchFamily="34" charset="-128"/>
              </a:defRPr>
            </a:lvl7pPr>
            <a:lvl8pPr marL="3429000" indent="-228600" eaLnBrk="0" fontAlgn="base" hangingPunct="0">
              <a:spcBef>
                <a:spcPct val="0"/>
              </a:spcBef>
              <a:spcAft>
                <a:spcPct val="0"/>
              </a:spcAft>
              <a:defRPr sz="2400">
                <a:solidFill>
                  <a:schemeClr val="tx1"/>
                </a:solidFill>
                <a:latin typeface="Verdana" pitchFamily="34" charset="0"/>
                <a:ea typeface="MS PGothic" pitchFamily="34" charset="-128"/>
              </a:defRPr>
            </a:lvl8pPr>
            <a:lvl9pPr marL="3886200" indent="-228600" eaLnBrk="0" fontAlgn="base" hangingPunct="0">
              <a:spcBef>
                <a:spcPct val="0"/>
              </a:spcBef>
              <a:spcAft>
                <a:spcPct val="0"/>
              </a:spcAft>
              <a:defRPr sz="2400">
                <a:solidFill>
                  <a:schemeClr val="tx1"/>
                </a:solidFill>
                <a:latin typeface="Verdana" pitchFamily="34" charset="0"/>
                <a:ea typeface="MS PGothic" pitchFamily="34" charset="-128"/>
              </a:defRPr>
            </a:lvl9pPr>
          </a:lstStyle>
          <a:p>
            <a:pPr>
              <a:spcBef>
                <a:spcPct val="50000"/>
              </a:spcBef>
            </a:pPr>
            <a:r>
              <a:rPr lang="en-US" sz="2000" b="1" dirty="0">
                <a:solidFill>
                  <a:srgbClr val="0432FF"/>
                </a:solidFill>
                <a:latin typeface="Calibri" pitchFamily="34" charset="0"/>
              </a:rPr>
              <a:t>Check hold time constraints:</a:t>
            </a:r>
            <a:endParaRPr lang="en-US" sz="2000" b="1" dirty="0">
              <a:solidFill>
                <a:schemeClr val="accent1">
                  <a:lumMod val="75000"/>
                  <a:lumOff val="25000"/>
                </a:schemeClr>
              </a:solidFill>
              <a:latin typeface="Calibri" pitchFamily="34" charset="0"/>
            </a:endParaRPr>
          </a:p>
          <a:p>
            <a:pPr>
              <a:spcBef>
                <a:spcPct val="50000"/>
              </a:spcBef>
            </a:pPr>
            <a:r>
              <a:rPr lang="en-US" sz="2000" b="1" i="1" dirty="0">
                <a:latin typeface="Calibri" pitchFamily="34" charset="0"/>
              </a:rPr>
              <a:t> </a:t>
            </a:r>
            <a:r>
              <a:rPr lang="en-US" sz="2000" b="1" i="1" dirty="0" err="1">
                <a:latin typeface="Calibri" pitchFamily="34" charset="0"/>
              </a:rPr>
              <a:t>t</a:t>
            </a:r>
            <a:r>
              <a:rPr lang="en-US" sz="2000" b="1" baseline="-25000" dirty="0" err="1">
                <a:latin typeface="Calibri" pitchFamily="34" charset="0"/>
              </a:rPr>
              <a:t>ccq</a:t>
            </a:r>
            <a:r>
              <a:rPr lang="en-US" sz="2000" b="1" dirty="0">
                <a:latin typeface="Calibri" pitchFamily="34" charset="0"/>
              </a:rPr>
              <a:t> + </a:t>
            </a:r>
            <a:r>
              <a:rPr lang="en-US" sz="2000" b="1" i="1" dirty="0" err="1">
                <a:latin typeface="Calibri" pitchFamily="34" charset="0"/>
              </a:rPr>
              <a:t>t</a:t>
            </a:r>
            <a:r>
              <a:rPr lang="en-US" sz="2000" b="1" i="1" baseline="-25000" dirty="0" err="1">
                <a:latin typeface="Calibri" pitchFamily="34" charset="0"/>
              </a:rPr>
              <a:t>cd</a:t>
            </a:r>
            <a:r>
              <a:rPr lang="en-US" sz="2000" b="1" dirty="0">
                <a:latin typeface="Calibri" pitchFamily="34" charset="0"/>
              </a:rPr>
              <a:t> &gt; </a:t>
            </a:r>
            <a:r>
              <a:rPr lang="en-US" sz="2000" b="1" i="1" dirty="0" err="1">
                <a:latin typeface="Calibri" pitchFamily="34" charset="0"/>
              </a:rPr>
              <a:t>t</a:t>
            </a:r>
            <a:r>
              <a:rPr lang="en-US" sz="2000" b="1" baseline="-25000" dirty="0" err="1">
                <a:latin typeface="Calibri" pitchFamily="34" charset="0"/>
              </a:rPr>
              <a:t>hold</a:t>
            </a:r>
            <a:r>
              <a:rPr lang="en-US" sz="2000" b="1" dirty="0">
                <a:latin typeface="Calibri" pitchFamily="34" charset="0"/>
              </a:rPr>
              <a:t> ?</a:t>
            </a:r>
          </a:p>
          <a:p>
            <a:pPr>
              <a:spcBef>
                <a:spcPct val="50000"/>
              </a:spcBef>
            </a:pPr>
            <a:r>
              <a:rPr lang="en-US" sz="2000" b="1" dirty="0">
                <a:latin typeface="Calibri" pitchFamily="34" charset="0"/>
              </a:rPr>
              <a:t> </a:t>
            </a:r>
            <a:endParaRPr lang="en-US" sz="2000" b="1" dirty="0">
              <a:solidFill>
                <a:schemeClr val="accent1">
                  <a:lumMod val="75000"/>
                  <a:lumOff val="25000"/>
                </a:schemeClr>
              </a:solidFill>
              <a:latin typeface="Calibri" pitchFamily="34" charset="0"/>
            </a:endParaRPr>
          </a:p>
        </p:txBody>
      </p:sp>
      <p:sp>
        <p:nvSpPr>
          <p:cNvPr id="23" name="Text Box 11"/>
          <p:cNvSpPr txBox="1">
            <a:spLocks noChangeArrowheads="1"/>
          </p:cNvSpPr>
          <p:nvPr>
            <p:custDataLst>
              <p:tags r:id="rId8"/>
            </p:custDataLst>
          </p:nvPr>
        </p:nvSpPr>
        <p:spPr bwMode="auto">
          <a:xfrm>
            <a:off x="533400" y="838200"/>
            <a:ext cx="3581400" cy="40011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2400">
                <a:solidFill>
                  <a:schemeClr val="tx1"/>
                </a:solidFill>
                <a:latin typeface="Verdana" pitchFamily="34" charset="0"/>
                <a:ea typeface="MS PGothic" pitchFamily="34" charset="-128"/>
              </a:defRPr>
            </a:lvl1pPr>
            <a:lvl2pPr marL="742950" indent="-285750">
              <a:defRPr sz="2400">
                <a:solidFill>
                  <a:schemeClr val="tx1"/>
                </a:solidFill>
                <a:latin typeface="Verdana" pitchFamily="34" charset="0"/>
                <a:ea typeface="MS PGothic" pitchFamily="34" charset="-128"/>
              </a:defRPr>
            </a:lvl2pPr>
            <a:lvl3pPr marL="1143000" indent="-228600">
              <a:defRPr sz="2400">
                <a:solidFill>
                  <a:schemeClr val="tx1"/>
                </a:solidFill>
                <a:latin typeface="Verdana" pitchFamily="34" charset="0"/>
                <a:ea typeface="MS PGothic" pitchFamily="34" charset="-128"/>
              </a:defRPr>
            </a:lvl3pPr>
            <a:lvl4pPr marL="1600200" indent="-228600">
              <a:defRPr sz="2400">
                <a:solidFill>
                  <a:schemeClr val="tx1"/>
                </a:solidFill>
                <a:latin typeface="Verdana" pitchFamily="34" charset="0"/>
                <a:ea typeface="MS PGothic" pitchFamily="34" charset="-128"/>
              </a:defRPr>
            </a:lvl4pPr>
            <a:lvl5pPr marL="2057400" indent="-228600">
              <a:defRPr sz="2400">
                <a:solidFill>
                  <a:schemeClr val="tx1"/>
                </a:solidFill>
                <a:latin typeface="Verdana" pitchFamily="34" charset="0"/>
                <a:ea typeface="MS PGothic" pitchFamily="34" charset="-128"/>
              </a:defRPr>
            </a:lvl5pPr>
            <a:lvl6pPr marL="2514600" indent="-228600" eaLnBrk="0" fontAlgn="base" hangingPunct="0">
              <a:spcBef>
                <a:spcPct val="0"/>
              </a:spcBef>
              <a:spcAft>
                <a:spcPct val="0"/>
              </a:spcAft>
              <a:defRPr sz="2400">
                <a:solidFill>
                  <a:schemeClr val="tx1"/>
                </a:solidFill>
                <a:latin typeface="Verdana" pitchFamily="34" charset="0"/>
                <a:ea typeface="MS PGothic" pitchFamily="34" charset="-128"/>
              </a:defRPr>
            </a:lvl6pPr>
            <a:lvl7pPr marL="2971800" indent="-228600" eaLnBrk="0" fontAlgn="base" hangingPunct="0">
              <a:spcBef>
                <a:spcPct val="0"/>
              </a:spcBef>
              <a:spcAft>
                <a:spcPct val="0"/>
              </a:spcAft>
              <a:defRPr sz="2400">
                <a:solidFill>
                  <a:schemeClr val="tx1"/>
                </a:solidFill>
                <a:latin typeface="Verdana" pitchFamily="34" charset="0"/>
                <a:ea typeface="MS PGothic" pitchFamily="34" charset="-128"/>
              </a:defRPr>
            </a:lvl7pPr>
            <a:lvl8pPr marL="3429000" indent="-228600" eaLnBrk="0" fontAlgn="base" hangingPunct="0">
              <a:spcBef>
                <a:spcPct val="0"/>
              </a:spcBef>
              <a:spcAft>
                <a:spcPct val="0"/>
              </a:spcAft>
              <a:defRPr sz="2400">
                <a:solidFill>
                  <a:schemeClr val="tx1"/>
                </a:solidFill>
                <a:latin typeface="Verdana" pitchFamily="34" charset="0"/>
                <a:ea typeface="MS PGothic" pitchFamily="34" charset="-128"/>
              </a:defRPr>
            </a:lvl8pPr>
            <a:lvl9pPr marL="3886200" indent="-228600" eaLnBrk="0" fontAlgn="base" hangingPunct="0">
              <a:spcBef>
                <a:spcPct val="0"/>
              </a:spcBef>
              <a:spcAft>
                <a:spcPct val="0"/>
              </a:spcAft>
              <a:defRPr sz="2400">
                <a:solidFill>
                  <a:schemeClr val="tx1"/>
                </a:solidFill>
                <a:latin typeface="Verdana" pitchFamily="34" charset="0"/>
                <a:ea typeface="MS PGothic" pitchFamily="34" charset="-128"/>
              </a:defRPr>
            </a:lvl9pPr>
          </a:lstStyle>
          <a:p>
            <a:pPr>
              <a:spcBef>
                <a:spcPct val="50000"/>
              </a:spcBef>
            </a:pPr>
            <a:r>
              <a:rPr lang="en-US" sz="2000" b="1" dirty="0">
                <a:solidFill>
                  <a:srgbClr val="0432FF"/>
                </a:solidFill>
                <a:latin typeface="Calibri" pitchFamily="34" charset="0"/>
              </a:rPr>
              <a:t>Add buffers to the short paths:</a:t>
            </a:r>
          </a:p>
        </p:txBody>
      </p:sp>
      <p:graphicFrame>
        <p:nvGraphicFramePr>
          <p:cNvPr id="24" name="Object 3"/>
          <p:cNvGraphicFramePr>
            <a:graphicFrameLocks noChangeAspect="1"/>
          </p:cNvGraphicFramePr>
          <p:nvPr>
            <p:custDataLst>
              <p:tags r:id="rId9"/>
            </p:custDataLst>
            <p:extLst/>
          </p:nvPr>
        </p:nvGraphicFramePr>
        <p:xfrm>
          <a:off x="6096000" y="3535363"/>
          <a:ext cx="150813" cy="731837"/>
        </p:xfrm>
        <a:graphic>
          <a:graphicData uri="http://schemas.openxmlformats.org/presentationml/2006/ole">
            <mc:AlternateContent xmlns:mc="http://schemas.openxmlformats.org/markup-compatibility/2006">
              <mc:Choice xmlns:v="urn:schemas-microsoft-com:vml" Requires="v">
                <p:oleObj spid="_x0000_s27696" name="VISIO" r:id="rId17" imgW="103805" imgH="503760" progId="Visio.Drawing.6">
                  <p:embed/>
                </p:oleObj>
              </mc:Choice>
              <mc:Fallback>
                <p:oleObj name="VISIO" r:id="rId17" imgW="103805" imgH="503760" progId="Visio.Drawing.6">
                  <p:embed/>
                  <p:pic>
                    <p:nvPicPr>
                      <p:cNvPr id="24" name="Object 3"/>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6096000" y="3535363"/>
                        <a:ext cx="150813" cy="73183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alpha val="74997"/>
                                </a:schemeClr>
                              </a:outerShdw>
                            </a:effectLst>
                          </a14:hiddenEffects>
                        </a:ext>
                      </a:extLst>
                    </p:spPr>
                  </p:pic>
                </p:oleObj>
              </mc:Fallback>
            </mc:AlternateContent>
          </a:graphicData>
        </a:graphic>
      </p:graphicFrame>
      <p:graphicFrame>
        <p:nvGraphicFramePr>
          <p:cNvPr id="25" name="Object 4"/>
          <p:cNvGraphicFramePr>
            <a:graphicFrameLocks noChangeAspect="1"/>
          </p:cNvGraphicFramePr>
          <p:nvPr>
            <p:custDataLst>
              <p:tags r:id="rId10"/>
            </p:custDataLst>
            <p:extLst/>
          </p:nvPr>
        </p:nvGraphicFramePr>
        <p:xfrm>
          <a:off x="5715000" y="3276600"/>
          <a:ext cx="495300" cy="1157288"/>
        </p:xfrm>
        <a:graphic>
          <a:graphicData uri="http://schemas.openxmlformats.org/presentationml/2006/ole">
            <mc:AlternateContent xmlns:mc="http://schemas.openxmlformats.org/markup-compatibility/2006">
              <mc:Choice xmlns:v="urn:schemas-microsoft-com:vml" Requires="v">
                <p:oleObj spid="_x0000_s27697" name="VISIO" r:id="rId19" imgW="256888" imgH="600935" progId="Visio.Drawing.6">
                  <p:embed/>
                </p:oleObj>
              </mc:Choice>
              <mc:Fallback>
                <p:oleObj name="VISIO" r:id="rId19" imgW="256888" imgH="600935" progId="Visio.Drawing.6">
                  <p:embed/>
                  <p:pic>
                    <p:nvPicPr>
                      <p:cNvPr id="25" name="Object 4"/>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5715000" y="3276600"/>
                        <a:ext cx="495300" cy="115728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alpha val="74997"/>
                                </a:schemeClr>
                              </a:outerShdw>
                            </a:effectLst>
                          </a14:hiddenEffects>
                        </a:ext>
                      </a:extLst>
                    </p:spPr>
                  </p:pic>
                </p:oleObj>
              </mc:Fallback>
            </mc:AlternateContent>
          </a:graphicData>
        </a:graphic>
      </p:graphicFrame>
      <p:sp>
        <p:nvSpPr>
          <p:cNvPr id="26" name="Text Box 7"/>
          <p:cNvSpPr txBox="1">
            <a:spLocks noChangeArrowheads="1"/>
          </p:cNvSpPr>
          <p:nvPr>
            <p:custDataLst>
              <p:tags r:id="rId11"/>
            </p:custDataLst>
          </p:nvPr>
        </p:nvSpPr>
        <p:spPr bwMode="auto">
          <a:xfrm>
            <a:off x="5257800" y="1066800"/>
            <a:ext cx="3581400" cy="323165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2400">
                <a:solidFill>
                  <a:schemeClr val="tx1"/>
                </a:solidFill>
                <a:latin typeface="Verdana" pitchFamily="34" charset="0"/>
                <a:ea typeface="MS PGothic" pitchFamily="34" charset="-128"/>
              </a:defRPr>
            </a:lvl1pPr>
            <a:lvl2pPr marL="742950" indent="-285750">
              <a:defRPr sz="2400">
                <a:solidFill>
                  <a:schemeClr val="tx1"/>
                </a:solidFill>
                <a:latin typeface="Verdana" pitchFamily="34" charset="0"/>
                <a:ea typeface="MS PGothic" pitchFamily="34" charset="-128"/>
              </a:defRPr>
            </a:lvl2pPr>
            <a:lvl3pPr marL="1143000" indent="-228600">
              <a:defRPr sz="2400">
                <a:solidFill>
                  <a:schemeClr val="tx1"/>
                </a:solidFill>
                <a:latin typeface="Verdana" pitchFamily="34" charset="0"/>
                <a:ea typeface="MS PGothic" pitchFamily="34" charset="-128"/>
              </a:defRPr>
            </a:lvl3pPr>
            <a:lvl4pPr marL="1600200" indent="-228600">
              <a:defRPr sz="2400">
                <a:solidFill>
                  <a:schemeClr val="tx1"/>
                </a:solidFill>
                <a:latin typeface="Verdana" pitchFamily="34" charset="0"/>
                <a:ea typeface="MS PGothic" pitchFamily="34" charset="-128"/>
              </a:defRPr>
            </a:lvl4pPr>
            <a:lvl5pPr marL="2057400" indent="-228600">
              <a:defRPr sz="2400">
                <a:solidFill>
                  <a:schemeClr val="tx1"/>
                </a:solidFill>
                <a:latin typeface="Verdana" pitchFamily="34" charset="0"/>
                <a:ea typeface="MS PGothic" pitchFamily="34" charset="-128"/>
              </a:defRPr>
            </a:lvl5pPr>
            <a:lvl6pPr marL="2514600" indent="-228600" eaLnBrk="0" fontAlgn="base" hangingPunct="0">
              <a:spcBef>
                <a:spcPct val="0"/>
              </a:spcBef>
              <a:spcAft>
                <a:spcPct val="0"/>
              </a:spcAft>
              <a:defRPr sz="2400">
                <a:solidFill>
                  <a:schemeClr val="tx1"/>
                </a:solidFill>
                <a:latin typeface="Verdana" pitchFamily="34" charset="0"/>
                <a:ea typeface="MS PGothic" pitchFamily="34" charset="-128"/>
              </a:defRPr>
            </a:lvl6pPr>
            <a:lvl7pPr marL="2971800" indent="-228600" eaLnBrk="0" fontAlgn="base" hangingPunct="0">
              <a:spcBef>
                <a:spcPct val="0"/>
              </a:spcBef>
              <a:spcAft>
                <a:spcPct val="0"/>
              </a:spcAft>
              <a:defRPr sz="2400">
                <a:solidFill>
                  <a:schemeClr val="tx1"/>
                </a:solidFill>
                <a:latin typeface="Verdana" pitchFamily="34" charset="0"/>
                <a:ea typeface="MS PGothic" pitchFamily="34" charset="-128"/>
              </a:defRPr>
            </a:lvl7pPr>
            <a:lvl8pPr marL="3429000" indent="-228600" eaLnBrk="0" fontAlgn="base" hangingPunct="0">
              <a:spcBef>
                <a:spcPct val="0"/>
              </a:spcBef>
              <a:spcAft>
                <a:spcPct val="0"/>
              </a:spcAft>
              <a:defRPr sz="2400">
                <a:solidFill>
                  <a:schemeClr val="tx1"/>
                </a:solidFill>
                <a:latin typeface="Verdana" pitchFamily="34" charset="0"/>
                <a:ea typeface="MS PGothic" pitchFamily="34" charset="-128"/>
              </a:defRPr>
            </a:lvl8pPr>
            <a:lvl9pPr marL="3886200" indent="-228600" eaLnBrk="0" fontAlgn="base" hangingPunct="0">
              <a:spcBef>
                <a:spcPct val="0"/>
              </a:spcBef>
              <a:spcAft>
                <a:spcPct val="0"/>
              </a:spcAft>
              <a:defRPr sz="2400">
                <a:solidFill>
                  <a:schemeClr val="tx1"/>
                </a:solidFill>
                <a:latin typeface="Verdana" pitchFamily="34" charset="0"/>
                <a:ea typeface="MS PGothic" pitchFamily="34" charset="-128"/>
              </a:defRPr>
            </a:lvl9pPr>
          </a:lstStyle>
          <a:p>
            <a:pPr>
              <a:spcBef>
                <a:spcPct val="50000"/>
              </a:spcBef>
            </a:pPr>
            <a:r>
              <a:rPr lang="en-US" b="1" dirty="0">
                <a:latin typeface="Calibri" pitchFamily="34" charset="0"/>
              </a:rPr>
              <a:t>Timing Characteristics</a:t>
            </a:r>
          </a:p>
          <a:p>
            <a:pPr>
              <a:spcBef>
                <a:spcPct val="50000"/>
              </a:spcBef>
            </a:pPr>
            <a:r>
              <a:rPr lang="en-US" sz="1800" i="1" dirty="0">
                <a:latin typeface="Calibri" pitchFamily="34" charset="0"/>
              </a:rPr>
              <a:t>	</a:t>
            </a:r>
            <a:r>
              <a:rPr lang="en-US" sz="2000" b="1" i="1" dirty="0" err="1">
                <a:latin typeface="Calibri" pitchFamily="34" charset="0"/>
              </a:rPr>
              <a:t>t</a:t>
            </a:r>
            <a:r>
              <a:rPr lang="en-US" sz="2000" b="1" i="1" baseline="-25000" dirty="0" err="1">
                <a:latin typeface="Calibri" pitchFamily="34" charset="0"/>
              </a:rPr>
              <a:t>ccq</a:t>
            </a:r>
            <a:r>
              <a:rPr lang="en-US" sz="2000" b="1" dirty="0">
                <a:latin typeface="Calibri" pitchFamily="34" charset="0"/>
              </a:rPr>
              <a:t> 	= 30 </a:t>
            </a:r>
            <a:r>
              <a:rPr lang="en-US" sz="2000" b="1" dirty="0" err="1">
                <a:latin typeface="Calibri" pitchFamily="34" charset="0"/>
              </a:rPr>
              <a:t>ps</a:t>
            </a:r>
            <a:endParaRPr lang="en-US" sz="2000" b="1" dirty="0">
              <a:latin typeface="Calibri" pitchFamily="34" charset="0"/>
            </a:endParaRPr>
          </a:p>
          <a:p>
            <a:pPr>
              <a:spcBef>
                <a:spcPct val="50000"/>
              </a:spcBef>
            </a:pPr>
            <a:r>
              <a:rPr lang="en-US" sz="2000" b="1" i="1" dirty="0">
                <a:latin typeface="Calibri" pitchFamily="34" charset="0"/>
              </a:rPr>
              <a:t>	</a:t>
            </a:r>
            <a:r>
              <a:rPr lang="en-US" sz="2000" b="1" i="1" dirty="0" err="1">
                <a:latin typeface="Calibri" pitchFamily="34" charset="0"/>
              </a:rPr>
              <a:t>t</a:t>
            </a:r>
            <a:r>
              <a:rPr lang="en-US" sz="2000" b="1" i="1" baseline="-25000" dirty="0" err="1">
                <a:latin typeface="Calibri" pitchFamily="34" charset="0"/>
              </a:rPr>
              <a:t>pcq</a:t>
            </a:r>
            <a:r>
              <a:rPr lang="en-US" sz="2000" b="1" dirty="0">
                <a:latin typeface="Calibri" pitchFamily="34" charset="0"/>
              </a:rPr>
              <a:t> 	= 50 </a:t>
            </a:r>
            <a:r>
              <a:rPr lang="en-US" sz="2000" b="1" dirty="0" err="1">
                <a:latin typeface="Calibri" pitchFamily="34" charset="0"/>
              </a:rPr>
              <a:t>ps</a:t>
            </a:r>
            <a:endParaRPr lang="en-US" sz="2000" b="1" dirty="0">
              <a:latin typeface="Calibri" pitchFamily="34" charset="0"/>
            </a:endParaRPr>
          </a:p>
          <a:p>
            <a:pPr>
              <a:spcBef>
                <a:spcPct val="50000"/>
              </a:spcBef>
            </a:pPr>
            <a:r>
              <a:rPr lang="en-US" sz="2000" b="1" i="1" dirty="0">
                <a:latin typeface="Calibri" pitchFamily="34" charset="0"/>
              </a:rPr>
              <a:t>	</a:t>
            </a:r>
            <a:r>
              <a:rPr lang="en-US" sz="2000" b="1" i="1" dirty="0" err="1">
                <a:latin typeface="Calibri" pitchFamily="34" charset="0"/>
              </a:rPr>
              <a:t>t</a:t>
            </a:r>
            <a:r>
              <a:rPr lang="en-US" sz="2000" b="1" baseline="-25000" dirty="0" err="1">
                <a:latin typeface="Calibri" pitchFamily="34" charset="0"/>
              </a:rPr>
              <a:t>setup</a:t>
            </a:r>
            <a:r>
              <a:rPr lang="en-US" sz="2000" b="1" dirty="0">
                <a:latin typeface="Calibri" pitchFamily="34" charset="0"/>
              </a:rPr>
              <a:t> 	= 60 </a:t>
            </a:r>
            <a:r>
              <a:rPr lang="en-US" sz="2000" b="1" dirty="0" err="1">
                <a:latin typeface="Calibri" pitchFamily="34" charset="0"/>
              </a:rPr>
              <a:t>ps</a:t>
            </a:r>
            <a:endParaRPr lang="en-US" sz="2000" b="1" dirty="0">
              <a:latin typeface="Calibri" pitchFamily="34" charset="0"/>
            </a:endParaRPr>
          </a:p>
          <a:p>
            <a:pPr>
              <a:spcBef>
                <a:spcPct val="50000"/>
              </a:spcBef>
            </a:pPr>
            <a:r>
              <a:rPr lang="en-US" sz="2000" b="1" i="1" dirty="0">
                <a:latin typeface="Calibri" pitchFamily="34" charset="0"/>
              </a:rPr>
              <a:t>	</a:t>
            </a:r>
            <a:r>
              <a:rPr lang="en-US" sz="2000" b="1" i="1" dirty="0" err="1">
                <a:latin typeface="Calibri" pitchFamily="34" charset="0"/>
              </a:rPr>
              <a:t>t</a:t>
            </a:r>
            <a:r>
              <a:rPr lang="en-US" sz="2000" b="1" baseline="-25000" dirty="0" err="1">
                <a:latin typeface="Calibri" pitchFamily="34" charset="0"/>
              </a:rPr>
              <a:t>hold</a:t>
            </a:r>
            <a:r>
              <a:rPr lang="en-US" sz="2000" b="1" dirty="0">
                <a:latin typeface="Calibri" pitchFamily="34" charset="0"/>
              </a:rPr>
              <a:t> 	= 70 </a:t>
            </a:r>
            <a:r>
              <a:rPr lang="en-US" sz="2000" b="1" dirty="0" err="1">
                <a:latin typeface="Calibri" pitchFamily="34" charset="0"/>
              </a:rPr>
              <a:t>ps</a:t>
            </a:r>
            <a:endParaRPr lang="en-US" sz="2000" b="1" dirty="0">
              <a:latin typeface="Calibri" pitchFamily="34" charset="0"/>
            </a:endParaRPr>
          </a:p>
          <a:p>
            <a:pPr>
              <a:spcBef>
                <a:spcPct val="50000"/>
              </a:spcBef>
            </a:pPr>
            <a:r>
              <a:rPr lang="en-US" sz="2000" b="1" i="1" dirty="0">
                <a:latin typeface="Calibri" pitchFamily="34" charset="0"/>
              </a:rPr>
              <a:t>	</a:t>
            </a:r>
            <a:r>
              <a:rPr lang="en-US" sz="2000" b="1" i="1" dirty="0" err="1">
                <a:latin typeface="Calibri" pitchFamily="34" charset="0"/>
              </a:rPr>
              <a:t>t</a:t>
            </a:r>
            <a:r>
              <a:rPr lang="en-US" sz="2000" b="1" i="1" baseline="-25000" dirty="0" err="1">
                <a:latin typeface="Calibri" pitchFamily="34" charset="0"/>
              </a:rPr>
              <a:t>pd</a:t>
            </a:r>
            <a:r>
              <a:rPr lang="en-US" sz="2000" b="1" dirty="0">
                <a:latin typeface="Calibri" pitchFamily="34" charset="0"/>
              </a:rPr>
              <a:t> 	= 35 </a:t>
            </a:r>
            <a:r>
              <a:rPr lang="en-US" sz="2000" b="1" dirty="0" err="1">
                <a:latin typeface="Calibri" pitchFamily="34" charset="0"/>
              </a:rPr>
              <a:t>ps</a:t>
            </a:r>
            <a:endParaRPr lang="en-US" sz="2000" b="1" dirty="0">
              <a:latin typeface="Calibri" pitchFamily="34" charset="0"/>
            </a:endParaRPr>
          </a:p>
          <a:p>
            <a:pPr>
              <a:spcBef>
                <a:spcPct val="50000"/>
              </a:spcBef>
            </a:pPr>
            <a:r>
              <a:rPr lang="en-US" sz="2000" b="1" i="1" dirty="0">
                <a:latin typeface="Calibri" pitchFamily="34" charset="0"/>
              </a:rPr>
              <a:t>	</a:t>
            </a:r>
            <a:r>
              <a:rPr lang="en-US" sz="2000" b="1" i="1" dirty="0" err="1">
                <a:latin typeface="Calibri" pitchFamily="34" charset="0"/>
              </a:rPr>
              <a:t>t</a:t>
            </a:r>
            <a:r>
              <a:rPr lang="en-US" sz="2000" b="1" i="1" baseline="-25000" dirty="0" err="1">
                <a:latin typeface="Calibri" pitchFamily="34" charset="0"/>
              </a:rPr>
              <a:t>cd</a:t>
            </a:r>
            <a:r>
              <a:rPr lang="en-US" sz="2000" b="1" dirty="0">
                <a:latin typeface="Calibri" pitchFamily="34" charset="0"/>
              </a:rPr>
              <a:t> 	= 25 </a:t>
            </a:r>
            <a:r>
              <a:rPr lang="en-US" sz="2000" b="1" dirty="0" err="1">
                <a:latin typeface="Calibri" pitchFamily="34" charset="0"/>
              </a:rPr>
              <a:t>ps</a:t>
            </a:r>
            <a:endParaRPr lang="en-US" sz="2000" b="1" dirty="0">
              <a:latin typeface="Calibri" pitchFamily="34" charset="0"/>
            </a:endParaRPr>
          </a:p>
        </p:txBody>
      </p:sp>
      <p:sp>
        <p:nvSpPr>
          <p:cNvPr id="2" name="Slide Number Placeholder 1"/>
          <p:cNvSpPr>
            <a:spLocks noGrp="1"/>
          </p:cNvSpPr>
          <p:nvPr>
            <p:ph type="sldNum" sz="quarter" idx="10"/>
          </p:nvPr>
        </p:nvSpPr>
        <p:spPr/>
        <p:txBody>
          <a:bodyPr/>
          <a:lstStyle/>
          <a:p>
            <a:fld id="{3F7A0F0B-C524-490E-9528-FEC33668804C}" type="slidenum">
              <a:rPr lang="en-US" smtClean="0"/>
              <a:pPr/>
              <a:t>59</a:t>
            </a:fld>
            <a:endParaRPr lang="en-US"/>
          </a:p>
        </p:txBody>
      </p:sp>
      <p:sp>
        <p:nvSpPr>
          <p:cNvPr id="13" name="Oval 12"/>
          <p:cNvSpPr/>
          <p:nvPr/>
        </p:nvSpPr>
        <p:spPr bwMode="auto">
          <a:xfrm>
            <a:off x="2276476" y="5943600"/>
            <a:ext cx="1066800" cy="513826"/>
          </a:xfrm>
          <a:prstGeom prst="ellipse">
            <a:avLst/>
          </a:prstGeom>
          <a:noFill/>
          <a:ln w="50800" cap="flat" cmpd="sng" algn="ctr">
            <a:solidFill>
              <a:srgbClr val="008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Arial" pitchFamily="34" charset="0"/>
            </a:endParaRPr>
          </a:p>
        </p:txBody>
      </p:sp>
      <p:sp>
        <p:nvSpPr>
          <p:cNvPr id="14" name="Text Box 10"/>
          <p:cNvSpPr txBox="1">
            <a:spLocks noChangeArrowheads="1"/>
          </p:cNvSpPr>
          <p:nvPr>
            <p:custDataLst>
              <p:tags r:id="rId12"/>
            </p:custDataLst>
          </p:nvPr>
        </p:nvSpPr>
        <p:spPr bwMode="auto">
          <a:xfrm>
            <a:off x="3315054" y="5867400"/>
            <a:ext cx="2647596" cy="70788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a:defRPr sz="2400">
                <a:solidFill>
                  <a:schemeClr val="tx1"/>
                </a:solidFill>
                <a:latin typeface="Verdana" pitchFamily="34" charset="0"/>
                <a:ea typeface="MS PGothic" pitchFamily="34" charset="-128"/>
              </a:defRPr>
            </a:lvl1pPr>
            <a:lvl2pPr marL="742950" indent="-285750">
              <a:defRPr sz="2400">
                <a:solidFill>
                  <a:schemeClr val="tx1"/>
                </a:solidFill>
                <a:latin typeface="Verdana" pitchFamily="34" charset="0"/>
                <a:ea typeface="MS PGothic" pitchFamily="34" charset="-128"/>
              </a:defRPr>
            </a:lvl2pPr>
            <a:lvl3pPr marL="1143000" indent="-228600">
              <a:defRPr sz="2400">
                <a:solidFill>
                  <a:schemeClr val="tx1"/>
                </a:solidFill>
                <a:latin typeface="Verdana" pitchFamily="34" charset="0"/>
                <a:ea typeface="MS PGothic" pitchFamily="34" charset="-128"/>
              </a:defRPr>
            </a:lvl3pPr>
            <a:lvl4pPr marL="1600200" indent="-228600">
              <a:defRPr sz="2400">
                <a:solidFill>
                  <a:schemeClr val="tx1"/>
                </a:solidFill>
                <a:latin typeface="Verdana" pitchFamily="34" charset="0"/>
                <a:ea typeface="MS PGothic" pitchFamily="34" charset="-128"/>
              </a:defRPr>
            </a:lvl4pPr>
            <a:lvl5pPr marL="2057400" indent="-228600">
              <a:defRPr sz="2400">
                <a:solidFill>
                  <a:schemeClr val="tx1"/>
                </a:solidFill>
                <a:latin typeface="Verdana" pitchFamily="34" charset="0"/>
                <a:ea typeface="MS PGothic" pitchFamily="34" charset="-128"/>
              </a:defRPr>
            </a:lvl5pPr>
            <a:lvl6pPr marL="2514600" indent="-228600" eaLnBrk="0" fontAlgn="base" hangingPunct="0">
              <a:spcBef>
                <a:spcPct val="0"/>
              </a:spcBef>
              <a:spcAft>
                <a:spcPct val="0"/>
              </a:spcAft>
              <a:defRPr sz="2400">
                <a:solidFill>
                  <a:schemeClr val="tx1"/>
                </a:solidFill>
                <a:latin typeface="Verdana" pitchFamily="34" charset="0"/>
                <a:ea typeface="MS PGothic" pitchFamily="34" charset="-128"/>
              </a:defRPr>
            </a:lvl6pPr>
            <a:lvl7pPr marL="2971800" indent="-228600" eaLnBrk="0" fontAlgn="base" hangingPunct="0">
              <a:spcBef>
                <a:spcPct val="0"/>
              </a:spcBef>
              <a:spcAft>
                <a:spcPct val="0"/>
              </a:spcAft>
              <a:defRPr sz="2400">
                <a:solidFill>
                  <a:schemeClr val="tx1"/>
                </a:solidFill>
                <a:latin typeface="Verdana" pitchFamily="34" charset="0"/>
                <a:ea typeface="MS PGothic" pitchFamily="34" charset="-128"/>
              </a:defRPr>
            </a:lvl7pPr>
            <a:lvl8pPr marL="3429000" indent="-228600" eaLnBrk="0" fontAlgn="base" hangingPunct="0">
              <a:spcBef>
                <a:spcPct val="0"/>
              </a:spcBef>
              <a:spcAft>
                <a:spcPct val="0"/>
              </a:spcAft>
              <a:defRPr sz="2400">
                <a:solidFill>
                  <a:schemeClr val="tx1"/>
                </a:solidFill>
                <a:latin typeface="Verdana" pitchFamily="34" charset="0"/>
                <a:ea typeface="MS PGothic" pitchFamily="34" charset="-128"/>
              </a:defRPr>
            </a:lvl8pPr>
            <a:lvl9pPr marL="3886200" indent="-228600" eaLnBrk="0" fontAlgn="base" hangingPunct="0">
              <a:spcBef>
                <a:spcPct val="0"/>
              </a:spcBef>
              <a:spcAft>
                <a:spcPct val="0"/>
              </a:spcAft>
              <a:defRPr sz="2400">
                <a:solidFill>
                  <a:schemeClr val="tx1"/>
                </a:solidFill>
                <a:latin typeface="Verdana" pitchFamily="34" charset="0"/>
                <a:ea typeface="MS PGothic" pitchFamily="34" charset="-128"/>
              </a:defRPr>
            </a:lvl9pPr>
          </a:lstStyle>
          <a:p>
            <a:pPr>
              <a:spcBef>
                <a:spcPts val="0"/>
              </a:spcBef>
            </a:pPr>
            <a:r>
              <a:rPr lang="en-US" sz="2000" b="1" spc="-20" dirty="0">
                <a:solidFill>
                  <a:srgbClr val="008000"/>
                </a:solidFill>
                <a:latin typeface="Calibri" pitchFamily="34" charset="0"/>
              </a:rPr>
              <a:t>Note: no change</a:t>
            </a:r>
          </a:p>
          <a:p>
            <a:pPr>
              <a:spcBef>
                <a:spcPts val="0"/>
              </a:spcBef>
            </a:pPr>
            <a:r>
              <a:rPr lang="en-US" sz="2000" b="1" spc="-20" dirty="0">
                <a:solidFill>
                  <a:srgbClr val="008000"/>
                </a:solidFill>
                <a:latin typeface="Calibri" pitchFamily="34" charset="0"/>
              </a:rPr>
              <a:t>to max frequency!</a:t>
            </a:r>
          </a:p>
        </p:txBody>
      </p:sp>
    </p:spTree>
    <p:extLst>
      <p:ext uri="{BB962C8B-B14F-4D97-AF65-F5344CB8AC3E}">
        <p14:creationId xmlns:p14="http://schemas.microsoft.com/office/powerpoint/2010/main" val="1991461366"/>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4"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Title 1"/>
          <p:cNvSpPr>
            <a:spLocks noGrp="1"/>
          </p:cNvSpPr>
          <p:nvPr>
            <p:ph type="ctrTitle"/>
          </p:nvPr>
        </p:nvSpPr>
        <p:spPr>
          <a:xfrm>
            <a:off x="685800" y="1752600"/>
            <a:ext cx="7924800" cy="1752600"/>
          </a:xfrm>
        </p:spPr>
        <p:txBody>
          <a:bodyPr/>
          <a:lstStyle/>
          <a:p>
            <a:pPr algn="ctr"/>
            <a:r>
              <a:rPr lang="en-US" dirty="0"/>
              <a:t>Tradeoffs in Circuit Design</a:t>
            </a:r>
            <a:endParaRPr lang="de-CH" dirty="0"/>
          </a:p>
        </p:txBody>
      </p:sp>
      <p:sp>
        <p:nvSpPr>
          <p:cNvPr id="2" name="Slide Number Placeholder 1"/>
          <p:cNvSpPr>
            <a:spLocks noGrp="1"/>
          </p:cNvSpPr>
          <p:nvPr>
            <p:ph type="sldNum" sz="quarter" idx="10"/>
          </p:nvPr>
        </p:nvSpPr>
        <p:spPr/>
        <p:txBody>
          <a:bodyPr/>
          <a:lstStyle/>
          <a:p>
            <a:fld id="{3F7A0F0B-C524-490E-9528-FEC33668804C}" type="slidenum">
              <a:rPr lang="en-US" smtClean="0"/>
              <a:pPr/>
              <a:t>6</a:t>
            </a:fld>
            <a:endParaRPr lang="en-US"/>
          </a:p>
        </p:txBody>
      </p:sp>
    </p:spTree>
    <p:extLst>
      <p:ext uri="{BB962C8B-B14F-4D97-AF65-F5344CB8AC3E}">
        <p14:creationId xmlns:p14="http://schemas.microsoft.com/office/powerpoint/2010/main" val="2645831295"/>
      </p:ext>
    </p:extLst>
  </p:cSld>
  <p:clrMapOvr>
    <a:masterClrMapping/>
  </p:clrMapOvr>
  <p:transition/>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2" name="Rectangle 3"/>
          <p:cNvSpPr>
            <a:spLocks noGrp="1" noChangeArrowheads="1"/>
          </p:cNvSpPr>
          <p:nvPr>
            <p:ph type="title"/>
            <p:custDataLst>
              <p:tags r:id="rId2"/>
            </p:custDataLst>
          </p:nvPr>
        </p:nvSpPr>
        <p:spPr/>
        <p:txBody>
          <a:bodyPr/>
          <a:lstStyle/>
          <a:p>
            <a:r>
              <a:rPr lang="en-US" dirty="0"/>
              <a:t>Example: Fixing Hold Time Violation</a:t>
            </a:r>
          </a:p>
        </p:txBody>
      </p:sp>
      <p:graphicFrame>
        <p:nvGraphicFramePr>
          <p:cNvPr id="15" name="Object 4"/>
          <p:cNvGraphicFramePr>
            <a:graphicFrameLocks noChangeAspect="1"/>
          </p:cNvGraphicFramePr>
          <p:nvPr>
            <p:custDataLst>
              <p:tags r:id="rId3"/>
            </p:custDataLst>
            <p:extLst>
              <p:ext uri="{D42A27DB-BD31-4B8C-83A1-F6EECF244321}">
                <p14:modId xmlns:p14="http://schemas.microsoft.com/office/powerpoint/2010/main" val="3422312363"/>
              </p:ext>
            </p:extLst>
          </p:nvPr>
        </p:nvGraphicFramePr>
        <p:xfrm>
          <a:off x="914400" y="1281112"/>
          <a:ext cx="3810000" cy="2497138"/>
        </p:xfrm>
        <a:graphic>
          <a:graphicData uri="http://schemas.openxmlformats.org/presentationml/2006/ole">
            <mc:AlternateContent xmlns:mc="http://schemas.openxmlformats.org/markup-compatibility/2006">
              <mc:Choice xmlns:v="urn:schemas-microsoft-com:vml" Requires="v">
                <p:oleObj spid="_x0000_s28719" name="VISIO" r:id="rId14" imgW="2315768" imgH="1517385" progId="Visio.Drawing.6">
                  <p:embed/>
                </p:oleObj>
              </mc:Choice>
              <mc:Fallback>
                <p:oleObj name="VISIO" r:id="rId14" imgW="2315768" imgH="1517385" progId="Visio.Drawing.6">
                  <p:embed/>
                  <p:pic>
                    <p:nvPicPr>
                      <p:cNvPr id="15" name="Object 4"/>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914400" y="1281112"/>
                        <a:ext cx="3810000" cy="24971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oleObj>
              </mc:Fallback>
            </mc:AlternateContent>
          </a:graphicData>
        </a:graphic>
      </p:graphicFrame>
      <p:sp>
        <p:nvSpPr>
          <p:cNvPr id="18" name="Rectangle 2"/>
          <p:cNvSpPr>
            <a:spLocks noChangeArrowheads="1"/>
          </p:cNvSpPr>
          <p:nvPr>
            <p:custDataLst>
              <p:tags r:id="rId4"/>
            </p:custDataLst>
          </p:nvPr>
        </p:nvSpPr>
        <p:spPr bwMode="auto">
          <a:xfrm>
            <a:off x="533400" y="1066800"/>
            <a:ext cx="8077200" cy="51816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marL="342900" indent="-342900">
              <a:spcBef>
                <a:spcPct val="20000"/>
              </a:spcBef>
            </a:pPr>
            <a:endParaRPr lang="en-US" sz="3200" dirty="0">
              <a:latin typeface="Calibri" pitchFamily="34" charset="0"/>
              <a:cs typeface="Arial" pitchFamily="34" charset="0"/>
            </a:endParaRPr>
          </a:p>
          <a:p>
            <a:pPr marL="342900" indent="-342900">
              <a:spcBef>
                <a:spcPct val="20000"/>
              </a:spcBef>
            </a:pPr>
            <a:endParaRPr lang="en-US" sz="3200" dirty="0">
              <a:latin typeface="Calibri" pitchFamily="34" charset="0"/>
              <a:cs typeface="Arial" pitchFamily="34" charset="0"/>
            </a:endParaRPr>
          </a:p>
          <a:p>
            <a:pPr marL="342900" indent="-342900">
              <a:spcBef>
                <a:spcPct val="20000"/>
              </a:spcBef>
            </a:pPr>
            <a:endParaRPr lang="en-US" sz="3200" dirty="0">
              <a:latin typeface="Calibri" pitchFamily="34" charset="0"/>
              <a:cs typeface="Arial" pitchFamily="34" charset="0"/>
            </a:endParaRPr>
          </a:p>
        </p:txBody>
      </p:sp>
      <p:sp>
        <p:nvSpPr>
          <p:cNvPr id="19" name="Rectangle 5"/>
          <p:cNvSpPr>
            <a:spLocks noChangeArrowheads="1"/>
          </p:cNvSpPr>
          <p:nvPr>
            <p:custDataLst>
              <p:tags r:id="rId5"/>
            </p:custDataLst>
          </p:nvPr>
        </p:nvSpPr>
        <p:spPr bwMode="auto">
          <a:xfrm>
            <a:off x="0" y="2039421"/>
            <a:ext cx="184731" cy="36933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nchor="ctr">
            <a:spAutoFit/>
          </a:bodyPr>
          <a:lstStyle/>
          <a:p>
            <a:endParaRPr lang="de-DE" dirty="0">
              <a:latin typeface="Calibri" pitchFamily="34" charset="0"/>
            </a:endParaRPr>
          </a:p>
        </p:txBody>
      </p:sp>
      <p:sp>
        <p:nvSpPr>
          <p:cNvPr id="21" name="Text Box 8"/>
          <p:cNvSpPr txBox="1">
            <a:spLocks noChangeArrowheads="1"/>
          </p:cNvSpPr>
          <p:nvPr>
            <p:custDataLst>
              <p:tags r:id="rId6"/>
            </p:custDataLst>
          </p:nvPr>
        </p:nvSpPr>
        <p:spPr bwMode="auto">
          <a:xfrm>
            <a:off x="1143000" y="3733800"/>
            <a:ext cx="3886200" cy="307776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2400">
                <a:solidFill>
                  <a:schemeClr val="tx1"/>
                </a:solidFill>
                <a:latin typeface="Verdana" pitchFamily="34" charset="0"/>
                <a:ea typeface="MS PGothic" pitchFamily="34" charset="-128"/>
              </a:defRPr>
            </a:lvl1pPr>
            <a:lvl2pPr marL="742950" indent="-285750">
              <a:defRPr sz="2400">
                <a:solidFill>
                  <a:schemeClr val="tx1"/>
                </a:solidFill>
                <a:latin typeface="Verdana" pitchFamily="34" charset="0"/>
                <a:ea typeface="MS PGothic" pitchFamily="34" charset="-128"/>
              </a:defRPr>
            </a:lvl2pPr>
            <a:lvl3pPr marL="1143000" indent="-228600">
              <a:defRPr sz="2400">
                <a:solidFill>
                  <a:schemeClr val="tx1"/>
                </a:solidFill>
                <a:latin typeface="Verdana" pitchFamily="34" charset="0"/>
                <a:ea typeface="MS PGothic" pitchFamily="34" charset="-128"/>
              </a:defRPr>
            </a:lvl3pPr>
            <a:lvl4pPr marL="1600200" indent="-228600">
              <a:defRPr sz="2400">
                <a:solidFill>
                  <a:schemeClr val="tx1"/>
                </a:solidFill>
                <a:latin typeface="Verdana" pitchFamily="34" charset="0"/>
                <a:ea typeface="MS PGothic" pitchFamily="34" charset="-128"/>
              </a:defRPr>
            </a:lvl4pPr>
            <a:lvl5pPr marL="2057400" indent="-228600">
              <a:defRPr sz="2400">
                <a:solidFill>
                  <a:schemeClr val="tx1"/>
                </a:solidFill>
                <a:latin typeface="Verdana" pitchFamily="34" charset="0"/>
                <a:ea typeface="MS PGothic" pitchFamily="34" charset="-128"/>
              </a:defRPr>
            </a:lvl5pPr>
            <a:lvl6pPr marL="2514600" indent="-228600" eaLnBrk="0" fontAlgn="base" hangingPunct="0">
              <a:spcBef>
                <a:spcPct val="0"/>
              </a:spcBef>
              <a:spcAft>
                <a:spcPct val="0"/>
              </a:spcAft>
              <a:defRPr sz="2400">
                <a:solidFill>
                  <a:schemeClr val="tx1"/>
                </a:solidFill>
                <a:latin typeface="Verdana" pitchFamily="34" charset="0"/>
                <a:ea typeface="MS PGothic" pitchFamily="34" charset="-128"/>
              </a:defRPr>
            </a:lvl6pPr>
            <a:lvl7pPr marL="2971800" indent="-228600" eaLnBrk="0" fontAlgn="base" hangingPunct="0">
              <a:spcBef>
                <a:spcPct val="0"/>
              </a:spcBef>
              <a:spcAft>
                <a:spcPct val="0"/>
              </a:spcAft>
              <a:defRPr sz="2400">
                <a:solidFill>
                  <a:schemeClr val="tx1"/>
                </a:solidFill>
                <a:latin typeface="Verdana" pitchFamily="34" charset="0"/>
                <a:ea typeface="MS PGothic" pitchFamily="34" charset="-128"/>
              </a:defRPr>
            </a:lvl7pPr>
            <a:lvl8pPr marL="3429000" indent="-228600" eaLnBrk="0" fontAlgn="base" hangingPunct="0">
              <a:spcBef>
                <a:spcPct val="0"/>
              </a:spcBef>
              <a:spcAft>
                <a:spcPct val="0"/>
              </a:spcAft>
              <a:defRPr sz="2400">
                <a:solidFill>
                  <a:schemeClr val="tx1"/>
                </a:solidFill>
                <a:latin typeface="Verdana" pitchFamily="34" charset="0"/>
                <a:ea typeface="MS PGothic" pitchFamily="34" charset="-128"/>
              </a:defRPr>
            </a:lvl8pPr>
            <a:lvl9pPr marL="3886200" indent="-228600" eaLnBrk="0" fontAlgn="base" hangingPunct="0">
              <a:spcBef>
                <a:spcPct val="0"/>
              </a:spcBef>
              <a:spcAft>
                <a:spcPct val="0"/>
              </a:spcAft>
              <a:defRPr sz="2400">
                <a:solidFill>
                  <a:schemeClr val="tx1"/>
                </a:solidFill>
                <a:latin typeface="Verdana" pitchFamily="34" charset="0"/>
                <a:ea typeface="MS PGothic" pitchFamily="34" charset="-128"/>
              </a:defRPr>
            </a:lvl9pPr>
          </a:lstStyle>
          <a:p>
            <a:pPr>
              <a:spcBef>
                <a:spcPct val="50000"/>
              </a:spcBef>
            </a:pPr>
            <a:r>
              <a:rPr lang="en-US" sz="2000" b="1" i="1" dirty="0" err="1">
                <a:latin typeface="Calibri" pitchFamily="34" charset="0"/>
              </a:rPr>
              <a:t>t</a:t>
            </a:r>
            <a:r>
              <a:rPr lang="en-US" sz="2000" b="1" i="1" baseline="-25000" dirty="0" err="1">
                <a:latin typeface="Calibri" pitchFamily="34" charset="0"/>
              </a:rPr>
              <a:t>pd</a:t>
            </a:r>
            <a:r>
              <a:rPr lang="en-US" sz="2000" b="1" dirty="0">
                <a:latin typeface="Calibri" pitchFamily="34" charset="0"/>
              </a:rPr>
              <a:t> = 3 x 35 </a:t>
            </a:r>
            <a:r>
              <a:rPr lang="en-US" sz="2000" b="1" dirty="0" err="1">
                <a:latin typeface="Calibri" pitchFamily="34" charset="0"/>
              </a:rPr>
              <a:t>ps</a:t>
            </a:r>
            <a:r>
              <a:rPr lang="en-US" sz="2000" b="1" dirty="0">
                <a:latin typeface="Calibri" pitchFamily="34" charset="0"/>
              </a:rPr>
              <a:t> = 105 </a:t>
            </a:r>
            <a:r>
              <a:rPr lang="en-US" sz="2000" b="1" dirty="0" err="1">
                <a:latin typeface="Calibri" pitchFamily="34" charset="0"/>
              </a:rPr>
              <a:t>ps</a:t>
            </a:r>
            <a:endParaRPr lang="en-US" sz="2000" b="1" dirty="0">
              <a:latin typeface="Calibri" pitchFamily="34" charset="0"/>
            </a:endParaRPr>
          </a:p>
          <a:p>
            <a:pPr>
              <a:spcBef>
                <a:spcPct val="50000"/>
              </a:spcBef>
            </a:pPr>
            <a:r>
              <a:rPr lang="en-US" sz="2000" b="1" i="1" dirty="0" err="1">
                <a:latin typeface="Calibri" pitchFamily="34" charset="0"/>
              </a:rPr>
              <a:t>t</a:t>
            </a:r>
            <a:r>
              <a:rPr lang="en-US" sz="2000" b="1" i="1" baseline="-25000" dirty="0" err="1">
                <a:latin typeface="Calibri" pitchFamily="34" charset="0"/>
              </a:rPr>
              <a:t>cd</a:t>
            </a:r>
            <a:r>
              <a:rPr lang="en-US" sz="2000" b="1" dirty="0">
                <a:latin typeface="Calibri" pitchFamily="34" charset="0"/>
              </a:rPr>
              <a:t> = 2 x 25 </a:t>
            </a:r>
            <a:r>
              <a:rPr lang="en-US" sz="2000" b="1" dirty="0" err="1">
                <a:latin typeface="Calibri" pitchFamily="34" charset="0"/>
              </a:rPr>
              <a:t>ps</a:t>
            </a:r>
            <a:r>
              <a:rPr lang="en-US" sz="2000" b="1" dirty="0">
                <a:latin typeface="Calibri" pitchFamily="34" charset="0"/>
              </a:rPr>
              <a:t> = 50 </a:t>
            </a:r>
            <a:r>
              <a:rPr lang="en-US" sz="2000" b="1" dirty="0" err="1">
                <a:latin typeface="Calibri" pitchFamily="34" charset="0"/>
              </a:rPr>
              <a:t>ps</a:t>
            </a:r>
            <a:endParaRPr lang="en-US" sz="2000" b="1" dirty="0">
              <a:latin typeface="Calibri" pitchFamily="34" charset="0"/>
            </a:endParaRPr>
          </a:p>
          <a:p>
            <a:pPr>
              <a:spcBef>
                <a:spcPct val="50000"/>
              </a:spcBef>
            </a:pPr>
            <a:r>
              <a:rPr lang="en-US" sz="2000" b="1" dirty="0">
                <a:solidFill>
                  <a:srgbClr val="0432FF"/>
                </a:solidFill>
                <a:latin typeface="Calibri" pitchFamily="34" charset="0"/>
              </a:rPr>
              <a:t>Check setup time constraints:</a:t>
            </a:r>
            <a:endParaRPr lang="en-US" sz="2000" b="1" dirty="0">
              <a:solidFill>
                <a:schemeClr val="accent1">
                  <a:lumMod val="75000"/>
                  <a:lumOff val="25000"/>
                </a:schemeClr>
              </a:solidFill>
              <a:latin typeface="Calibri" pitchFamily="34" charset="0"/>
            </a:endParaRPr>
          </a:p>
          <a:p>
            <a:pPr>
              <a:spcBef>
                <a:spcPct val="50000"/>
              </a:spcBef>
            </a:pPr>
            <a:r>
              <a:rPr lang="en-US" sz="2000" b="1" i="1" dirty="0">
                <a:latin typeface="Calibri" pitchFamily="34" charset="0"/>
              </a:rPr>
              <a:t> T</a:t>
            </a:r>
            <a:r>
              <a:rPr lang="en-US" sz="2000" b="1" i="1" baseline="-25000" dirty="0">
                <a:latin typeface="Calibri" pitchFamily="34" charset="0"/>
              </a:rPr>
              <a:t>c</a:t>
            </a:r>
            <a:r>
              <a:rPr lang="en-US" sz="2000" b="1" dirty="0">
                <a:latin typeface="Calibri" pitchFamily="34" charset="0"/>
              </a:rPr>
              <a:t> </a:t>
            </a:r>
            <a:r>
              <a:rPr lang="en-US" sz="2000" b="1" dirty="0">
                <a:latin typeface="Calibri" pitchFamily="34" charset="0"/>
                <a:cs typeface="Arial" pitchFamily="34" charset="0"/>
              </a:rPr>
              <a:t>&gt;</a:t>
            </a:r>
            <a:r>
              <a:rPr lang="en-US" sz="2000" b="1" dirty="0">
                <a:solidFill>
                  <a:srgbClr val="FF0000"/>
                </a:solidFill>
                <a:latin typeface="Calibri" pitchFamily="34" charset="0"/>
              </a:rPr>
              <a:t> </a:t>
            </a:r>
            <a:r>
              <a:rPr lang="en-US" sz="2000" b="1" dirty="0" err="1">
                <a:latin typeface="Calibri" pitchFamily="34" charset="0"/>
              </a:rPr>
              <a:t>t</a:t>
            </a:r>
            <a:r>
              <a:rPr lang="en-US" sz="2000" b="1" baseline="-25000" dirty="0" err="1">
                <a:latin typeface="Calibri" pitchFamily="34" charset="0"/>
              </a:rPr>
              <a:t>pcq</a:t>
            </a:r>
            <a:r>
              <a:rPr lang="en-US" sz="2000" b="1" dirty="0">
                <a:latin typeface="Calibri" pitchFamily="34" charset="0"/>
              </a:rPr>
              <a:t> + </a:t>
            </a:r>
            <a:r>
              <a:rPr lang="en-US" sz="2000" b="1" dirty="0" err="1">
                <a:latin typeface="Calibri" pitchFamily="34" charset="0"/>
              </a:rPr>
              <a:t>t</a:t>
            </a:r>
            <a:r>
              <a:rPr lang="en-US" sz="2000" b="1" baseline="-25000" dirty="0" err="1">
                <a:latin typeface="Calibri" pitchFamily="34" charset="0"/>
              </a:rPr>
              <a:t>pd</a:t>
            </a:r>
            <a:r>
              <a:rPr lang="en-US" sz="2000" b="1" dirty="0">
                <a:latin typeface="Calibri" pitchFamily="34" charset="0"/>
              </a:rPr>
              <a:t> + </a:t>
            </a:r>
            <a:r>
              <a:rPr lang="en-US" sz="2000" b="1" dirty="0" err="1">
                <a:latin typeface="Calibri" pitchFamily="34" charset="0"/>
              </a:rPr>
              <a:t>t</a:t>
            </a:r>
            <a:r>
              <a:rPr lang="en-US" sz="2000" b="1" baseline="-25000" dirty="0" err="1">
                <a:latin typeface="Calibri" pitchFamily="34" charset="0"/>
              </a:rPr>
              <a:t>setup</a:t>
            </a:r>
            <a:endParaRPr lang="en-US" sz="2000" b="1" i="1" dirty="0">
              <a:latin typeface="Calibri" pitchFamily="34" charset="0"/>
            </a:endParaRPr>
          </a:p>
          <a:p>
            <a:pPr>
              <a:spcBef>
                <a:spcPct val="50000"/>
              </a:spcBef>
            </a:pPr>
            <a:r>
              <a:rPr lang="en-US" sz="2000" b="1" i="1" dirty="0">
                <a:latin typeface="Calibri" pitchFamily="34" charset="0"/>
              </a:rPr>
              <a:t> T</a:t>
            </a:r>
            <a:r>
              <a:rPr lang="en-US" sz="2000" b="1" i="1" baseline="-25000" dirty="0">
                <a:latin typeface="Calibri" pitchFamily="34" charset="0"/>
              </a:rPr>
              <a:t>c</a:t>
            </a:r>
            <a:r>
              <a:rPr lang="en-US" sz="2000" b="1" dirty="0">
                <a:latin typeface="Calibri" pitchFamily="34" charset="0"/>
              </a:rPr>
              <a:t> </a:t>
            </a:r>
            <a:r>
              <a:rPr lang="en-US" sz="2000" b="1" dirty="0">
                <a:latin typeface="Calibri" pitchFamily="34" charset="0"/>
                <a:cs typeface="Arial" pitchFamily="34" charset="0"/>
              </a:rPr>
              <a:t>&gt; (50 + 105 + 60) </a:t>
            </a:r>
            <a:r>
              <a:rPr lang="en-US" sz="2000" b="1" dirty="0" err="1">
                <a:latin typeface="Calibri" pitchFamily="34" charset="0"/>
                <a:cs typeface="Arial" pitchFamily="34" charset="0"/>
              </a:rPr>
              <a:t>ps</a:t>
            </a:r>
            <a:r>
              <a:rPr lang="en-US" sz="2000" b="1" dirty="0">
                <a:latin typeface="Calibri" pitchFamily="34" charset="0"/>
                <a:cs typeface="Arial" pitchFamily="34" charset="0"/>
              </a:rPr>
              <a:t> = 215 </a:t>
            </a:r>
            <a:r>
              <a:rPr lang="en-US" sz="2000" b="1" dirty="0" err="1">
                <a:latin typeface="Calibri" pitchFamily="34" charset="0"/>
                <a:cs typeface="Arial" pitchFamily="34" charset="0"/>
              </a:rPr>
              <a:t>ps</a:t>
            </a:r>
            <a:endParaRPr lang="en-US" sz="2000" b="1" dirty="0">
              <a:latin typeface="Calibri" pitchFamily="34" charset="0"/>
              <a:cs typeface="Arial" pitchFamily="34" charset="0"/>
            </a:endParaRPr>
          </a:p>
          <a:p>
            <a:pPr>
              <a:spcBef>
                <a:spcPct val="50000"/>
              </a:spcBef>
            </a:pPr>
            <a:r>
              <a:rPr lang="en-US" sz="2000" b="1" dirty="0">
                <a:latin typeface="Calibri" pitchFamily="34" charset="0"/>
                <a:cs typeface="Arial" pitchFamily="34" charset="0"/>
              </a:rPr>
              <a:t> </a:t>
            </a:r>
            <a:r>
              <a:rPr lang="en-US" sz="2000" b="1" i="1" dirty="0">
                <a:latin typeface="Calibri" pitchFamily="34" charset="0"/>
                <a:cs typeface="Arial" pitchFamily="34" charset="0"/>
              </a:rPr>
              <a:t>f</a:t>
            </a:r>
            <a:r>
              <a:rPr lang="en-US" sz="2000" b="1" i="1" baseline="-25000" dirty="0">
                <a:latin typeface="Calibri" pitchFamily="34" charset="0"/>
                <a:cs typeface="Arial" pitchFamily="34" charset="0"/>
              </a:rPr>
              <a:t>c</a:t>
            </a:r>
            <a:r>
              <a:rPr lang="en-US" sz="2000" b="1" dirty="0">
                <a:latin typeface="Calibri" pitchFamily="34" charset="0"/>
                <a:cs typeface="Arial" pitchFamily="34" charset="0"/>
              </a:rPr>
              <a:t> = 1/</a:t>
            </a:r>
            <a:r>
              <a:rPr lang="en-US" sz="2000" b="1" i="1" dirty="0" err="1">
                <a:latin typeface="Calibri" pitchFamily="34" charset="0"/>
                <a:cs typeface="Arial" pitchFamily="34" charset="0"/>
              </a:rPr>
              <a:t>T</a:t>
            </a:r>
            <a:r>
              <a:rPr lang="en-US" sz="2000" b="1" i="1" baseline="-25000" dirty="0" err="1">
                <a:latin typeface="Calibri" pitchFamily="34" charset="0"/>
                <a:cs typeface="Arial" pitchFamily="34" charset="0"/>
              </a:rPr>
              <a:t>c</a:t>
            </a:r>
            <a:r>
              <a:rPr lang="en-US" sz="2000" b="1" dirty="0">
                <a:latin typeface="Calibri" pitchFamily="34" charset="0"/>
                <a:cs typeface="Arial" pitchFamily="34" charset="0"/>
              </a:rPr>
              <a:t> = 4.65 GHz</a:t>
            </a:r>
          </a:p>
          <a:p>
            <a:pPr>
              <a:spcBef>
                <a:spcPct val="50000"/>
              </a:spcBef>
            </a:pPr>
            <a:endParaRPr lang="en-US" sz="1600" dirty="0">
              <a:latin typeface="Calibri" pitchFamily="34" charset="0"/>
              <a:cs typeface="Arial" pitchFamily="34" charset="0"/>
            </a:endParaRPr>
          </a:p>
        </p:txBody>
      </p:sp>
      <p:sp>
        <p:nvSpPr>
          <p:cNvPr id="22" name="Text Box 9"/>
          <p:cNvSpPr txBox="1">
            <a:spLocks noChangeArrowheads="1"/>
          </p:cNvSpPr>
          <p:nvPr>
            <p:custDataLst>
              <p:tags r:id="rId7"/>
            </p:custDataLst>
          </p:nvPr>
        </p:nvSpPr>
        <p:spPr bwMode="auto">
          <a:xfrm>
            <a:off x="5181600" y="4648200"/>
            <a:ext cx="3581400" cy="132343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2400">
                <a:solidFill>
                  <a:schemeClr val="tx1"/>
                </a:solidFill>
                <a:latin typeface="Verdana" pitchFamily="34" charset="0"/>
                <a:ea typeface="MS PGothic" pitchFamily="34" charset="-128"/>
              </a:defRPr>
            </a:lvl1pPr>
            <a:lvl2pPr marL="742950" indent="-285750">
              <a:defRPr sz="2400">
                <a:solidFill>
                  <a:schemeClr val="tx1"/>
                </a:solidFill>
                <a:latin typeface="Verdana" pitchFamily="34" charset="0"/>
                <a:ea typeface="MS PGothic" pitchFamily="34" charset="-128"/>
              </a:defRPr>
            </a:lvl2pPr>
            <a:lvl3pPr marL="1143000" indent="-228600">
              <a:defRPr sz="2400">
                <a:solidFill>
                  <a:schemeClr val="tx1"/>
                </a:solidFill>
                <a:latin typeface="Verdana" pitchFamily="34" charset="0"/>
                <a:ea typeface="MS PGothic" pitchFamily="34" charset="-128"/>
              </a:defRPr>
            </a:lvl3pPr>
            <a:lvl4pPr marL="1600200" indent="-228600">
              <a:defRPr sz="2400">
                <a:solidFill>
                  <a:schemeClr val="tx1"/>
                </a:solidFill>
                <a:latin typeface="Verdana" pitchFamily="34" charset="0"/>
                <a:ea typeface="MS PGothic" pitchFamily="34" charset="-128"/>
              </a:defRPr>
            </a:lvl4pPr>
            <a:lvl5pPr marL="2057400" indent="-228600">
              <a:defRPr sz="2400">
                <a:solidFill>
                  <a:schemeClr val="tx1"/>
                </a:solidFill>
                <a:latin typeface="Verdana" pitchFamily="34" charset="0"/>
                <a:ea typeface="MS PGothic" pitchFamily="34" charset="-128"/>
              </a:defRPr>
            </a:lvl5pPr>
            <a:lvl6pPr marL="2514600" indent="-228600" eaLnBrk="0" fontAlgn="base" hangingPunct="0">
              <a:spcBef>
                <a:spcPct val="0"/>
              </a:spcBef>
              <a:spcAft>
                <a:spcPct val="0"/>
              </a:spcAft>
              <a:defRPr sz="2400">
                <a:solidFill>
                  <a:schemeClr val="tx1"/>
                </a:solidFill>
                <a:latin typeface="Verdana" pitchFamily="34" charset="0"/>
                <a:ea typeface="MS PGothic" pitchFamily="34" charset="-128"/>
              </a:defRPr>
            </a:lvl6pPr>
            <a:lvl7pPr marL="2971800" indent="-228600" eaLnBrk="0" fontAlgn="base" hangingPunct="0">
              <a:spcBef>
                <a:spcPct val="0"/>
              </a:spcBef>
              <a:spcAft>
                <a:spcPct val="0"/>
              </a:spcAft>
              <a:defRPr sz="2400">
                <a:solidFill>
                  <a:schemeClr val="tx1"/>
                </a:solidFill>
                <a:latin typeface="Verdana" pitchFamily="34" charset="0"/>
                <a:ea typeface="MS PGothic" pitchFamily="34" charset="-128"/>
              </a:defRPr>
            </a:lvl7pPr>
            <a:lvl8pPr marL="3429000" indent="-228600" eaLnBrk="0" fontAlgn="base" hangingPunct="0">
              <a:spcBef>
                <a:spcPct val="0"/>
              </a:spcBef>
              <a:spcAft>
                <a:spcPct val="0"/>
              </a:spcAft>
              <a:defRPr sz="2400">
                <a:solidFill>
                  <a:schemeClr val="tx1"/>
                </a:solidFill>
                <a:latin typeface="Verdana" pitchFamily="34" charset="0"/>
                <a:ea typeface="MS PGothic" pitchFamily="34" charset="-128"/>
              </a:defRPr>
            </a:lvl8pPr>
            <a:lvl9pPr marL="3886200" indent="-228600" eaLnBrk="0" fontAlgn="base" hangingPunct="0">
              <a:spcBef>
                <a:spcPct val="0"/>
              </a:spcBef>
              <a:spcAft>
                <a:spcPct val="0"/>
              </a:spcAft>
              <a:defRPr sz="2400">
                <a:solidFill>
                  <a:schemeClr val="tx1"/>
                </a:solidFill>
                <a:latin typeface="Verdana" pitchFamily="34" charset="0"/>
                <a:ea typeface="MS PGothic" pitchFamily="34" charset="-128"/>
              </a:defRPr>
            </a:lvl9pPr>
          </a:lstStyle>
          <a:p>
            <a:pPr>
              <a:spcBef>
                <a:spcPct val="50000"/>
              </a:spcBef>
            </a:pPr>
            <a:r>
              <a:rPr lang="en-US" sz="2000" b="1" dirty="0">
                <a:solidFill>
                  <a:srgbClr val="0432FF"/>
                </a:solidFill>
                <a:latin typeface="Calibri" pitchFamily="34" charset="0"/>
              </a:rPr>
              <a:t>Check hold time constraints:</a:t>
            </a:r>
            <a:endParaRPr lang="en-US" sz="2000" b="1" dirty="0">
              <a:solidFill>
                <a:schemeClr val="accent1">
                  <a:lumMod val="75000"/>
                  <a:lumOff val="25000"/>
                </a:schemeClr>
              </a:solidFill>
              <a:latin typeface="Calibri" pitchFamily="34" charset="0"/>
            </a:endParaRPr>
          </a:p>
          <a:p>
            <a:pPr>
              <a:spcBef>
                <a:spcPct val="50000"/>
              </a:spcBef>
            </a:pPr>
            <a:r>
              <a:rPr lang="en-US" sz="2000" b="1" i="1" dirty="0">
                <a:latin typeface="Calibri" pitchFamily="34" charset="0"/>
              </a:rPr>
              <a:t> </a:t>
            </a:r>
            <a:r>
              <a:rPr lang="en-US" sz="2000" b="1" i="1" dirty="0" err="1">
                <a:latin typeface="Calibri" pitchFamily="34" charset="0"/>
              </a:rPr>
              <a:t>t</a:t>
            </a:r>
            <a:r>
              <a:rPr lang="en-US" sz="2000" b="1" baseline="-25000" dirty="0" err="1">
                <a:latin typeface="Calibri" pitchFamily="34" charset="0"/>
              </a:rPr>
              <a:t>ccq</a:t>
            </a:r>
            <a:r>
              <a:rPr lang="en-US" sz="2000" b="1" dirty="0">
                <a:latin typeface="Calibri" pitchFamily="34" charset="0"/>
              </a:rPr>
              <a:t> + </a:t>
            </a:r>
            <a:r>
              <a:rPr lang="en-US" sz="2000" b="1" i="1" dirty="0" err="1">
                <a:latin typeface="Calibri" pitchFamily="34" charset="0"/>
              </a:rPr>
              <a:t>t</a:t>
            </a:r>
            <a:r>
              <a:rPr lang="en-US" sz="2000" b="1" i="1" baseline="-25000" dirty="0" err="1">
                <a:latin typeface="Calibri" pitchFamily="34" charset="0"/>
              </a:rPr>
              <a:t>cd</a:t>
            </a:r>
            <a:r>
              <a:rPr lang="en-US" sz="2000" b="1" dirty="0">
                <a:latin typeface="Calibri" pitchFamily="34" charset="0"/>
              </a:rPr>
              <a:t> &gt; </a:t>
            </a:r>
            <a:r>
              <a:rPr lang="en-US" sz="2000" b="1" i="1" dirty="0" err="1">
                <a:latin typeface="Calibri" pitchFamily="34" charset="0"/>
              </a:rPr>
              <a:t>t</a:t>
            </a:r>
            <a:r>
              <a:rPr lang="en-US" sz="2000" b="1" baseline="-25000" dirty="0" err="1">
                <a:latin typeface="Calibri" pitchFamily="34" charset="0"/>
              </a:rPr>
              <a:t>hold</a:t>
            </a:r>
            <a:r>
              <a:rPr lang="en-US" sz="2000" b="1" dirty="0">
                <a:latin typeface="Calibri" pitchFamily="34" charset="0"/>
              </a:rPr>
              <a:t> ?</a:t>
            </a:r>
          </a:p>
          <a:p>
            <a:pPr>
              <a:spcBef>
                <a:spcPct val="50000"/>
              </a:spcBef>
            </a:pPr>
            <a:r>
              <a:rPr lang="en-US" sz="2000" b="1" dirty="0">
                <a:latin typeface="Calibri" pitchFamily="34" charset="0"/>
              </a:rPr>
              <a:t> </a:t>
            </a:r>
            <a:r>
              <a:rPr lang="en-US" sz="2000" b="1" dirty="0">
                <a:solidFill>
                  <a:srgbClr val="FF0000"/>
                </a:solidFill>
                <a:latin typeface="Calibri" pitchFamily="34" charset="0"/>
              </a:rPr>
              <a:t>(30 + 50) </a:t>
            </a:r>
            <a:r>
              <a:rPr lang="en-US" sz="2000" b="1" dirty="0" err="1">
                <a:solidFill>
                  <a:srgbClr val="FF0000"/>
                </a:solidFill>
                <a:latin typeface="Calibri" pitchFamily="34" charset="0"/>
              </a:rPr>
              <a:t>ps</a:t>
            </a:r>
            <a:r>
              <a:rPr lang="en-US" sz="2000" b="1" dirty="0">
                <a:solidFill>
                  <a:srgbClr val="FF0000"/>
                </a:solidFill>
                <a:latin typeface="Calibri" pitchFamily="34" charset="0"/>
              </a:rPr>
              <a:t> &gt; 70 </a:t>
            </a:r>
            <a:r>
              <a:rPr lang="en-US" sz="2000" b="1" dirty="0" err="1">
                <a:solidFill>
                  <a:srgbClr val="FF0000"/>
                </a:solidFill>
                <a:latin typeface="Calibri" pitchFamily="34" charset="0"/>
              </a:rPr>
              <a:t>ps</a:t>
            </a:r>
            <a:r>
              <a:rPr lang="en-US" sz="2000" b="1" dirty="0">
                <a:solidFill>
                  <a:srgbClr val="FF0000"/>
                </a:solidFill>
                <a:latin typeface="Calibri" pitchFamily="34" charset="0"/>
              </a:rPr>
              <a:t> ? </a:t>
            </a:r>
            <a:endParaRPr lang="en-US" sz="2000" b="1" dirty="0">
              <a:solidFill>
                <a:schemeClr val="accent1">
                  <a:lumMod val="75000"/>
                  <a:lumOff val="25000"/>
                </a:schemeClr>
              </a:solidFill>
              <a:latin typeface="Calibri" pitchFamily="34" charset="0"/>
            </a:endParaRPr>
          </a:p>
        </p:txBody>
      </p:sp>
      <p:sp>
        <p:nvSpPr>
          <p:cNvPr id="23" name="Text Box 11"/>
          <p:cNvSpPr txBox="1">
            <a:spLocks noChangeArrowheads="1"/>
          </p:cNvSpPr>
          <p:nvPr>
            <p:custDataLst>
              <p:tags r:id="rId8"/>
            </p:custDataLst>
          </p:nvPr>
        </p:nvSpPr>
        <p:spPr bwMode="auto">
          <a:xfrm>
            <a:off x="533400" y="838200"/>
            <a:ext cx="3581400" cy="40011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2400">
                <a:solidFill>
                  <a:schemeClr val="tx1"/>
                </a:solidFill>
                <a:latin typeface="Verdana" pitchFamily="34" charset="0"/>
                <a:ea typeface="MS PGothic" pitchFamily="34" charset="-128"/>
              </a:defRPr>
            </a:lvl1pPr>
            <a:lvl2pPr marL="742950" indent="-285750">
              <a:defRPr sz="2400">
                <a:solidFill>
                  <a:schemeClr val="tx1"/>
                </a:solidFill>
                <a:latin typeface="Verdana" pitchFamily="34" charset="0"/>
                <a:ea typeface="MS PGothic" pitchFamily="34" charset="-128"/>
              </a:defRPr>
            </a:lvl2pPr>
            <a:lvl3pPr marL="1143000" indent="-228600">
              <a:defRPr sz="2400">
                <a:solidFill>
                  <a:schemeClr val="tx1"/>
                </a:solidFill>
                <a:latin typeface="Verdana" pitchFamily="34" charset="0"/>
                <a:ea typeface="MS PGothic" pitchFamily="34" charset="-128"/>
              </a:defRPr>
            </a:lvl3pPr>
            <a:lvl4pPr marL="1600200" indent="-228600">
              <a:defRPr sz="2400">
                <a:solidFill>
                  <a:schemeClr val="tx1"/>
                </a:solidFill>
                <a:latin typeface="Verdana" pitchFamily="34" charset="0"/>
                <a:ea typeface="MS PGothic" pitchFamily="34" charset="-128"/>
              </a:defRPr>
            </a:lvl4pPr>
            <a:lvl5pPr marL="2057400" indent="-228600">
              <a:defRPr sz="2400">
                <a:solidFill>
                  <a:schemeClr val="tx1"/>
                </a:solidFill>
                <a:latin typeface="Verdana" pitchFamily="34" charset="0"/>
                <a:ea typeface="MS PGothic" pitchFamily="34" charset="-128"/>
              </a:defRPr>
            </a:lvl5pPr>
            <a:lvl6pPr marL="2514600" indent="-228600" eaLnBrk="0" fontAlgn="base" hangingPunct="0">
              <a:spcBef>
                <a:spcPct val="0"/>
              </a:spcBef>
              <a:spcAft>
                <a:spcPct val="0"/>
              </a:spcAft>
              <a:defRPr sz="2400">
                <a:solidFill>
                  <a:schemeClr val="tx1"/>
                </a:solidFill>
                <a:latin typeface="Verdana" pitchFamily="34" charset="0"/>
                <a:ea typeface="MS PGothic" pitchFamily="34" charset="-128"/>
              </a:defRPr>
            </a:lvl6pPr>
            <a:lvl7pPr marL="2971800" indent="-228600" eaLnBrk="0" fontAlgn="base" hangingPunct="0">
              <a:spcBef>
                <a:spcPct val="0"/>
              </a:spcBef>
              <a:spcAft>
                <a:spcPct val="0"/>
              </a:spcAft>
              <a:defRPr sz="2400">
                <a:solidFill>
                  <a:schemeClr val="tx1"/>
                </a:solidFill>
                <a:latin typeface="Verdana" pitchFamily="34" charset="0"/>
                <a:ea typeface="MS PGothic" pitchFamily="34" charset="-128"/>
              </a:defRPr>
            </a:lvl7pPr>
            <a:lvl8pPr marL="3429000" indent="-228600" eaLnBrk="0" fontAlgn="base" hangingPunct="0">
              <a:spcBef>
                <a:spcPct val="0"/>
              </a:spcBef>
              <a:spcAft>
                <a:spcPct val="0"/>
              </a:spcAft>
              <a:defRPr sz="2400">
                <a:solidFill>
                  <a:schemeClr val="tx1"/>
                </a:solidFill>
                <a:latin typeface="Verdana" pitchFamily="34" charset="0"/>
                <a:ea typeface="MS PGothic" pitchFamily="34" charset="-128"/>
              </a:defRPr>
            </a:lvl8pPr>
            <a:lvl9pPr marL="3886200" indent="-228600" eaLnBrk="0" fontAlgn="base" hangingPunct="0">
              <a:spcBef>
                <a:spcPct val="0"/>
              </a:spcBef>
              <a:spcAft>
                <a:spcPct val="0"/>
              </a:spcAft>
              <a:defRPr sz="2400">
                <a:solidFill>
                  <a:schemeClr val="tx1"/>
                </a:solidFill>
                <a:latin typeface="Verdana" pitchFamily="34" charset="0"/>
                <a:ea typeface="MS PGothic" pitchFamily="34" charset="-128"/>
              </a:defRPr>
            </a:lvl9pPr>
          </a:lstStyle>
          <a:p>
            <a:pPr>
              <a:spcBef>
                <a:spcPct val="50000"/>
              </a:spcBef>
            </a:pPr>
            <a:r>
              <a:rPr lang="en-US" sz="2000" b="1" dirty="0">
                <a:solidFill>
                  <a:srgbClr val="0432FF"/>
                </a:solidFill>
                <a:latin typeface="Calibri" pitchFamily="34" charset="0"/>
              </a:rPr>
              <a:t>Add buffers to the short paths:</a:t>
            </a:r>
          </a:p>
        </p:txBody>
      </p:sp>
      <p:sp>
        <p:nvSpPr>
          <p:cNvPr id="26" name="Text Box 7"/>
          <p:cNvSpPr txBox="1">
            <a:spLocks noChangeArrowheads="1"/>
          </p:cNvSpPr>
          <p:nvPr>
            <p:custDataLst>
              <p:tags r:id="rId9"/>
            </p:custDataLst>
          </p:nvPr>
        </p:nvSpPr>
        <p:spPr bwMode="auto">
          <a:xfrm>
            <a:off x="5257800" y="1066800"/>
            <a:ext cx="3581400" cy="323165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2400">
                <a:solidFill>
                  <a:schemeClr val="tx1"/>
                </a:solidFill>
                <a:latin typeface="Verdana" pitchFamily="34" charset="0"/>
                <a:ea typeface="MS PGothic" pitchFamily="34" charset="-128"/>
              </a:defRPr>
            </a:lvl1pPr>
            <a:lvl2pPr marL="742950" indent="-285750">
              <a:defRPr sz="2400">
                <a:solidFill>
                  <a:schemeClr val="tx1"/>
                </a:solidFill>
                <a:latin typeface="Verdana" pitchFamily="34" charset="0"/>
                <a:ea typeface="MS PGothic" pitchFamily="34" charset="-128"/>
              </a:defRPr>
            </a:lvl2pPr>
            <a:lvl3pPr marL="1143000" indent="-228600">
              <a:defRPr sz="2400">
                <a:solidFill>
                  <a:schemeClr val="tx1"/>
                </a:solidFill>
                <a:latin typeface="Verdana" pitchFamily="34" charset="0"/>
                <a:ea typeface="MS PGothic" pitchFamily="34" charset="-128"/>
              </a:defRPr>
            </a:lvl3pPr>
            <a:lvl4pPr marL="1600200" indent="-228600">
              <a:defRPr sz="2400">
                <a:solidFill>
                  <a:schemeClr val="tx1"/>
                </a:solidFill>
                <a:latin typeface="Verdana" pitchFamily="34" charset="0"/>
                <a:ea typeface="MS PGothic" pitchFamily="34" charset="-128"/>
              </a:defRPr>
            </a:lvl4pPr>
            <a:lvl5pPr marL="2057400" indent="-228600">
              <a:defRPr sz="2400">
                <a:solidFill>
                  <a:schemeClr val="tx1"/>
                </a:solidFill>
                <a:latin typeface="Verdana" pitchFamily="34" charset="0"/>
                <a:ea typeface="MS PGothic" pitchFamily="34" charset="-128"/>
              </a:defRPr>
            </a:lvl5pPr>
            <a:lvl6pPr marL="2514600" indent="-228600" eaLnBrk="0" fontAlgn="base" hangingPunct="0">
              <a:spcBef>
                <a:spcPct val="0"/>
              </a:spcBef>
              <a:spcAft>
                <a:spcPct val="0"/>
              </a:spcAft>
              <a:defRPr sz="2400">
                <a:solidFill>
                  <a:schemeClr val="tx1"/>
                </a:solidFill>
                <a:latin typeface="Verdana" pitchFamily="34" charset="0"/>
                <a:ea typeface="MS PGothic" pitchFamily="34" charset="-128"/>
              </a:defRPr>
            </a:lvl6pPr>
            <a:lvl7pPr marL="2971800" indent="-228600" eaLnBrk="0" fontAlgn="base" hangingPunct="0">
              <a:spcBef>
                <a:spcPct val="0"/>
              </a:spcBef>
              <a:spcAft>
                <a:spcPct val="0"/>
              </a:spcAft>
              <a:defRPr sz="2400">
                <a:solidFill>
                  <a:schemeClr val="tx1"/>
                </a:solidFill>
                <a:latin typeface="Verdana" pitchFamily="34" charset="0"/>
                <a:ea typeface="MS PGothic" pitchFamily="34" charset="-128"/>
              </a:defRPr>
            </a:lvl7pPr>
            <a:lvl8pPr marL="3429000" indent="-228600" eaLnBrk="0" fontAlgn="base" hangingPunct="0">
              <a:spcBef>
                <a:spcPct val="0"/>
              </a:spcBef>
              <a:spcAft>
                <a:spcPct val="0"/>
              </a:spcAft>
              <a:defRPr sz="2400">
                <a:solidFill>
                  <a:schemeClr val="tx1"/>
                </a:solidFill>
                <a:latin typeface="Verdana" pitchFamily="34" charset="0"/>
                <a:ea typeface="MS PGothic" pitchFamily="34" charset="-128"/>
              </a:defRPr>
            </a:lvl8pPr>
            <a:lvl9pPr marL="3886200" indent="-228600" eaLnBrk="0" fontAlgn="base" hangingPunct="0">
              <a:spcBef>
                <a:spcPct val="0"/>
              </a:spcBef>
              <a:spcAft>
                <a:spcPct val="0"/>
              </a:spcAft>
              <a:defRPr sz="2400">
                <a:solidFill>
                  <a:schemeClr val="tx1"/>
                </a:solidFill>
                <a:latin typeface="Verdana" pitchFamily="34" charset="0"/>
                <a:ea typeface="MS PGothic" pitchFamily="34" charset="-128"/>
              </a:defRPr>
            </a:lvl9pPr>
          </a:lstStyle>
          <a:p>
            <a:pPr>
              <a:spcBef>
                <a:spcPct val="50000"/>
              </a:spcBef>
            </a:pPr>
            <a:r>
              <a:rPr lang="en-US" b="1" dirty="0">
                <a:latin typeface="Calibri" pitchFamily="34" charset="0"/>
              </a:rPr>
              <a:t>Timing Characteristics</a:t>
            </a:r>
          </a:p>
          <a:p>
            <a:pPr>
              <a:spcBef>
                <a:spcPct val="50000"/>
              </a:spcBef>
            </a:pPr>
            <a:r>
              <a:rPr lang="en-US" sz="1800" i="1" dirty="0">
                <a:latin typeface="Calibri" pitchFamily="34" charset="0"/>
              </a:rPr>
              <a:t>	</a:t>
            </a:r>
            <a:r>
              <a:rPr lang="en-US" sz="2000" b="1" i="1" dirty="0" err="1">
                <a:latin typeface="Calibri" pitchFamily="34" charset="0"/>
              </a:rPr>
              <a:t>t</a:t>
            </a:r>
            <a:r>
              <a:rPr lang="en-US" sz="2000" b="1" i="1" baseline="-25000" dirty="0" err="1">
                <a:latin typeface="Calibri" pitchFamily="34" charset="0"/>
              </a:rPr>
              <a:t>ccq</a:t>
            </a:r>
            <a:r>
              <a:rPr lang="en-US" sz="2000" b="1" dirty="0">
                <a:latin typeface="Calibri" pitchFamily="34" charset="0"/>
              </a:rPr>
              <a:t> 	= 30 </a:t>
            </a:r>
            <a:r>
              <a:rPr lang="en-US" sz="2000" b="1" dirty="0" err="1">
                <a:latin typeface="Calibri" pitchFamily="34" charset="0"/>
              </a:rPr>
              <a:t>ps</a:t>
            </a:r>
            <a:endParaRPr lang="en-US" sz="2000" b="1" dirty="0">
              <a:latin typeface="Calibri" pitchFamily="34" charset="0"/>
            </a:endParaRPr>
          </a:p>
          <a:p>
            <a:pPr>
              <a:spcBef>
                <a:spcPct val="50000"/>
              </a:spcBef>
            </a:pPr>
            <a:r>
              <a:rPr lang="en-US" sz="2000" b="1" i="1" dirty="0">
                <a:latin typeface="Calibri" pitchFamily="34" charset="0"/>
              </a:rPr>
              <a:t>	</a:t>
            </a:r>
            <a:r>
              <a:rPr lang="en-US" sz="2000" b="1" i="1" dirty="0" err="1">
                <a:latin typeface="Calibri" pitchFamily="34" charset="0"/>
              </a:rPr>
              <a:t>t</a:t>
            </a:r>
            <a:r>
              <a:rPr lang="en-US" sz="2000" b="1" i="1" baseline="-25000" dirty="0" err="1">
                <a:latin typeface="Calibri" pitchFamily="34" charset="0"/>
              </a:rPr>
              <a:t>pcq</a:t>
            </a:r>
            <a:r>
              <a:rPr lang="en-US" sz="2000" b="1" dirty="0">
                <a:latin typeface="Calibri" pitchFamily="34" charset="0"/>
              </a:rPr>
              <a:t> 	= 50 </a:t>
            </a:r>
            <a:r>
              <a:rPr lang="en-US" sz="2000" b="1" dirty="0" err="1">
                <a:latin typeface="Calibri" pitchFamily="34" charset="0"/>
              </a:rPr>
              <a:t>ps</a:t>
            </a:r>
            <a:endParaRPr lang="en-US" sz="2000" b="1" dirty="0">
              <a:latin typeface="Calibri" pitchFamily="34" charset="0"/>
            </a:endParaRPr>
          </a:p>
          <a:p>
            <a:pPr>
              <a:spcBef>
                <a:spcPct val="50000"/>
              </a:spcBef>
            </a:pPr>
            <a:r>
              <a:rPr lang="en-US" sz="2000" b="1" i="1" dirty="0">
                <a:latin typeface="Calibri" pitchFamily="34" charset="0"/>
              </a:rPr>
              <a:t>	</a:t>
            </a:r>
            <a:r>
              <a:rPr lang="en-US" sz="2000" b="1" i="1" dirty="0" err="1">
                <a:latin typeface="Calibri" pitchFamily="34" charset="0"/>
              </a:rPr>
              <a:t>t</a:t>
            </a:r>
            <a:r>
              <a:rPr lang="en-US" sz="2000" b="1" baseline="-25000" dirty="0" err="1">
                <a:latin typeface="Calibri" pitchFamily="34" charset="0"/>
              </a:rPr>
              <a:t>setup</a:t>
            </a:r>
            <a:r>
              <a:rPr lang="en-US" sz="2000" b="1" dirty="0">
                <a:latin typeface="Calibri" pitchFamily="34" charset="0"/>
              </a:rPr>
              <a:t> 	= 60 </a:t>
            </a:r>
            <a:r>
              <a:rPr lang="en-US" sz="2000" b="1" dirty="0" err="1">
                <a:latin typeface="Calibri" pitchFamily="34" charset="0"/>
              </a:rPr>
              <a:t>ps</a:t>
            </a:r>
            <a:endParaRPr lang="en-US" sz="2000" b="1" dirty="0">
              <a:latin typeface="Calibri" pitchFamily="34" charset="0"/>
            </a:endParaRPr>
          </a:p>
          <a:p>
            <a:pPr>
              <a:spcBef>
                <a:spcPct val="50000"/>
              </a:spcBef>
            </a:pPr>
            <a:r>
              <a:rPr lang="en-US" sz="2000" b="1" i="1" dirty="0">
                <a:latin typeface="Calibri" pitchFamily="34" charset="0"/>
              </a:rPr>
              <a:t>	</a:t>
            </a:r>
            <a:r>
              <a:rPr lang="en-US" sz="2000" b="1" i="1" dirty="0" err="1">
                <a:latin typeface="Calibri" pitchFamily="34" charset="0"/>
              </a:rPr>
              <a:t>t</a:t>
            </a:r>
            <a:r>
              <a:rPr lang="en-US" sz="2000" b="1" baseline="-25000" dirty="0" err="1">
                <a:latin typeface="Calibri" pitchFamily="34" charset="0"/>
              </a:rPr>
              <a:t>hold</a:t>
            </a:r>
            <a:r>
              <a:rPr lang="en-US" sz="2000" b="1" dirty="0">
                <a:latin typeface="Calibri" pitchFamily="34" charset="0"/>
              </a:rPr>
              <a:t> 	= 70 </a:t>
            </a:r>
            <a:r>
              <a:rPr lang="en-US" sz="2000" b="1" dirty="0" err="1">
                <a:latin typeface="Calibri" pitchFamily="34" charset="0"/>
              </a:rPr>
              <a:t>ps</a:t>
            </a:r>
            <a:endParaRPr lang="en-US" sz="2000" b="1" dirty="0">
              <a:latin typeface="Calibri" pitchFamily="34" charset="0"/>
            </a:endParaRPr>
          </a:p>
          <a:p>
            <a:pPr>
              <a:spcBef>
                <a:spcPct val="50000"/>
              </a:spcBef>
            </a:pPr>
            <a:r>
              <a:rPr lang="en-US" sz="2000" b="1" i="1" dirty="0">
                <a:latin typeface="Calibri" pitchFamily="34" charset="0"/>
              </a:rPr>
              <a:t>	</a:t>
            </a:r>
            <a:r>
              <a:rPr lang="en-US" sz="2000" b="1" i="1" dirty="0" err="1">
                <a:latin typeface="Calibri" pitchFamily="34" charset="0"/>
              </a:rPr>
              <a:t>t</a:t>
            </a:r>
            <a:r>
              <a:rPr lang="en-US" sz="2000" b="1" i="1" baseline="-25000" dirty="0" err="1">
                <a:latin typeface="Calibri" pitchFamily="34" charset="0"/>
              </a:rPr>
              <a:t>pd</a:t>
            </a:r>
            <a:r>
              <a:rPr lang="en-US" sz="2000" b="1" dirty="0">
                <a:latin typeface="Calibri" pitchFamily="34" charset="0"/>
              </a:rPr>
              <a:t> 	= 35 </a:t>
            </a:r>
            <a:r>
              <a:rPr lang="en-US" sz="2000" b="1" dirty="0" err="1">
                <a:latin typeface="Calibri" pitchFamily="34" charset="0"/>
              </a:rPr>
              <a:t>ps</a:t>
            </a:r>
            <a:endParaRPr lang="en-US" sz="2000" b="1" dirty="0">
              <a:latin typeface="Calibri" pitchFamily="34" charset="0"/>
            </a:endParaRPr>
          </a:p>
          <a:p>
            <a:pPr>
              <a:spcBef>
                <a:spcPct val="50000"/>
              </a:spcBef>
            </a:pPr>
            <a:r>
              <a:rPr lang="en-US" sz="2000" b="1" i="1" dirty="0">
                <a:latin typeface="Calibri" pitchFamily="34" charset="0"/>
              </a:rPr>
              <a:t>	</a:t>
            </a:r>
            <a:r>
              <a:rPr lang="en-US" sz="2000" b="1" i="1" dirty="0" err="1">
                <a:latin typeface="Calibri" pitchFamily="34" charset="0"/>
              </a:rPr>
              <a:t>t</a:t>
            </a:r>
            <a:r>
              <a:rPr lang="en-US" sz="2000" b="1" i="1" baseline="-25000" dirty="0" err="1">
                <a:latin typeface="Calibri" pitchFamily="34" charset="0"/>
              </a:rPr>
              <a:t>cd</a:t>
            </a:r>
            <a:r>
              <a:rPr lang="en-US" sz="2000" b="1" dirty="0">
                <a:latin typeface="Calibri" pitchFamily="34" charset="0"/>
              </a:rPr>
              <a:t> 	= 25 </a:t>
            </a:r>
            <a:r>
              <a:rPr lang="en-US" sz="2000" b="1" dirty="0" err="1">
                <a:latin typeface="Calibri" pitchFamily="34" charset="0"/>
              </a:rPr>
              <a:t>ps</a:t>
            </a:r>
            <a:endParaRPr lang="en-US" sz="2000" b="1" dirty="0">
              <a:latin typeface="Calibri" pitchFamily="34" charset="0"/>
            </a:endParaRPr>
          </a:p>
        </p:txBody>
      </p:sp>
      <p:sp>
        <p:nvSpPr>
          <p:cNvPr id="2" name="Slide Number Placeholder 1"/>
          <p:cNvSpPr>
            <a:spLocks noGrp="1"/>
          </p:cNvSpPr>
          <p:nvPr>
            <p:ph type="sldNum" sz="quarter" idx="10"/>
          </p:nvPr>
        </p:nvSpPr>
        <p:spPr>
          <a:xfrm>
            <a:off x="6805246" y="6481763"/>
            <a:ext cx="2057400" cy="365125"/>
          </a:xfrm>
        </p:spPr>
        <p:txBody>
          <a:bodyPr/>
          <a:lstStyle/>
          <a:p>
            <a:fld id="{3F7A0F0B-C524-490E-9528-FEC33668804C}" type="slidenum">
              <a:rPr lang="en-US" smtClean="0"/>
              <a:pPr/>
              <a:t>60</a:t>
            </a:fld>
            <a:endParaRPr lang="en-US"/>
          </a:p>
        </p:txBody>
      </p:sp>
      <p:sp>
        <p:nvSpPr>
          <p:cNvPr id="13" name="Freeform 2">
            <a:extLst>
              <a:ext uri="{FF2B5EF4-FFF2-40B4-BE49-F238E27FC236}">
                <a16:creationId xmlns:a16="http://schemas.microsoft.com/office/drawing/2014/main" id="{695E3D44-7732-4590-BBDC-55BB3AA6070C}"/>
              </a:ext>
            </a:extLst>
          </p:cNvPr>
          <p:cNvSpPr/>
          <p:nvPr/>
        </p:nvSpPr>
        <p:spPr bwMode="auto">
          <a:xfrm>
            <a:off x="1295400" y="3467764"/>
            <a:ext cx="2967811" cy="99348"/>
          </a:xfrm>
          <a:custGeom>
            <a:avLst/>
            <a:gdLst>
              <a:gd name="connsiteX0" fmla="*/ 0 w 3200400"/>
              <a:gd name="connsiteY0" fmla="*/ 111125 h 111125"/>
              <a:gd name="connsiteX1" fmla="*/ 2320925 w 3200400"/>
              <a:gd name="connsiteY1" fmla="*/ 111125 h 111125"/>
              <a:gd name="connsiteX2" fmla="*/ 2781300 w 3200400"/>
              <a:gd name="connsiteY2" fmla="*/ 0 h 111125"/>
              <a:gd name="connsiteX3" fmla="*/ 3200400 w 3200400"/>
              <a:gd name="connsiteY3" fmla="*/ 12700 h 111125"/>
            </a:gdLst>
            <a:ahLst/>
            <a:cxnLst>
              <a:cxn ang="0">
                <a:pos x="connsiteX0" y="connsiteY0"/>
              </a:cxn>
              <a:cxn ang="0">
                <a:pos x="connsiteX1" y="connsiteY1"/>
              </a:cxn>
              <a:cxn ang="0">
                <a:pos x="connsiteX2" y="connsiteY2"/>
              </a:cxn>
              <a:cxn ang="0">
                <a:pos x="connsiteX3" y="connsiteY3"/>
              </a:cxn>
            </a:cxnLst>
            <a:rect l="l" t="t" r="r" b="b"/>
            <a:pathLst>
              <a:path w="3200400" h="111125">
                <a:moveTo>
                  <a:pt x="0" y="111125"/>
                </a:moveTo>
                <a:lnTo>
                  <a:pt x="2320925" y="111125"/>
                </a:lnTo>
                <a:lnTo>
                  <a:pt x="2781300" y="0"/>
                </a:lnTo>
                <a:lnTo>
                  <a:pt x="3200400" y="12700"/>
                </a:lnTo>
              </a:path>
            </a:pathLst>
          </a:custGeom>
          <a:noFill/>
          <a:ln w="50800" cap="flat" cmpd="sng" algn="ctr">
            <a:solidFill>
              <a:srgbClr val="FF0000"/>
            </a:solidFill>
            <a:prstDash val="solid"/>
            <a:round/>
            <a:headEnd type="none" w="med" len="med"/>
            <a:tailEnd type="triangl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Arial" pitchFamily="34" charset="0"/>
            </a:endParaRPr>
          </a:p>
        </p:txBody>
      </p:sp>
      <p:sp>
        <p:nvSpPr>
          <p:cNvPr id="14" name="Freeform 12">
            <a:extLst>
              <a:ext uri="{FF2B5EF4-FFF2-40B4-BE49-F238E27FC236}">
                <a16:creationId xmlns:a16="http://schemas.microsoft.com/office/drawing/2014/main" id="{9C441A1B-A065-4D4D-9FF5-6D8E5653B615}"/>
              </a:ext>
            </a:extLst>
          </p:cNvPr>
          <p:cNvSpPr/>
          <p:nvPr/>
        </p:nvSpPr>
        <p:spPr bwMode="auto">
          <a:xfrm>
            <a:off x="1299383" y="2909062"/>
            <a:ext cx="2967815" cy="99348"/>
          </a:xfrm>
          <a:custGeom>
            <a:avLst/>
            <a:gdLst>
              <a:gd name="connsiteX0" fmla="*/ 0 w 3200400"/>
              <a:gd name="connsiteY0" fmla="*/ 111125 h 111125"/>
              <a:gd name="connsiteX1" fmla="*/ 2320925 w 3200400"/>
              <a:gd name="connsiteY1" fmla="*/ 111125 h 111125"/>
              <a:gd name="connsiteX2" fmla="*/ 2781300 w 3200400"/>
              <a:gd name="connsiteY2" fmla="*/ 0 h 111125"/>
              <a:gd name="connsiteX3" fmla="*/ 3200400 w 3200400"/>
              <a:gd name="connsiteY3" fmla="*/ 12700 h 111125"/>
              <a:gd name="connsiteX0" fmla="*/ 0 w 3200400"/>
              <a:gd name="connsiteY0" fmla="*/ 111125 h 111125"/>
              <a:gd name="connsiteX1" fmla="*/ 1495425 w 3200400"/>
              <a:gd name="connsiteY1" fmla="*/ 107950 h 111125"/>
              <a:gd name="connsiteX2" fmla="*/ 2781300 w 3200400"/>
              <a:gd name="connsiteY2" fmla="*/ 0 h 111125"/>
              <a:gd name="connsiteX3" fmla="*/ 3200400 w 3200400"/>
              <a:gd name="connsiteY3" fmla="*/ 12700 h 111125"/>
              <a:gd name="connsiteX0" fmla="*/ 0 w 3200400"/>
              <a:gd name="connsiteY0" fmla="*/ 104775 h 104775"/>
              <a:gd name="connsiteX1" fmla="*/ 1495425 w 3200400"/>
              <a:gd name="connsiteY1" fmla="*/ 101600 h 104775"/>
              <a:gd name="connsiteX2" fmla="*/ 1968500 w 3200400"/>
              <a:gd name="connsiteY2" fmla="*/ 0 h 104775"/>
              <a:gd name="connsiteX3" fmla="*/ 3200400 w 3200400"/>
              <a:gd name="connsiteY3" fmla="*/ 6350 h 104775"/>
            </a:gdLst>
            <a:ahLst/>
            <a:cxnLst>
              <a:cxn ang="0">
                <a:pos x="connsiteX0" y="connsiteY0"/>
              </a:cxn>
              <a:cxn ang="0">
                <a:pos x="connsiteX1" y="connsiteY1"/>
              </a:cxn>
              <a:cxn ang="0">
                <a:pos x="connsiteX2" y="connsiteY2"/>
              </a:cxn>
              <a:cxn ang="0">
                <a:pos x="connsiteX3" y="connsiteY3"/>
              </a:cxn>
            </a:cxnLst>
            <a:rect l="l" t="t" r="r" b="b"/>
            <a:pathLst>
              <a:path w="3200400" h="104775">
                <a:moveTo>
                  <a:pt x="0" y="104775"/>
                </a:moveTo>
                <a:lnTo>
                  <a:pt x="1495425" y="101600"/>
                </a:lnTo>
                <a:lnTo>
                  <a:pt x="1968500" y="0"/>
                </a:lnTo>
                <a:lnTo>
                  <a:pt x="3200400" y="6350"/>
                </a:lnTo>
              </a:path>
            </a:pathLst>
          </a:custGeom>
          <a:noFill/>
          <a:ln w="50800" cap="flat" cmpd="sng" algn="ctr">
            <a:solidFill>
              <a:srgbClr val="FF0000"/>
            </a:solidFill>
            <a:prstDash val="solid"/>
            <a:round/>
            <a:headEnd type="none" w="med" len="med"/>
            <a:tailEnd type="triangl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Arial" pitchFamily="34" charset="0"/>
            </a:endParaRPr>
          </a:p>
        </p:txBody>
      </p:sp>
      <p:cxnSp>
        <p:nvCxnSpPr>
          <p:cNvPr id="16" name="Straight Arrow Connector 15">
            <a:extLst>
              <a:ext uri="{FF2B5EF4-FFF2-40B4-BE49-F238E27FC236}">
                <a16:creationId xmlns:a16="http://schemas.microsoft.com/office/drawing/2014/main" id="{46E1F46C-3025-437B-AF08-DB96D92AA733}"/>
              </a:ext>
            </a:extLst>
          </p:cNvPr>
          <p:cNvCxnSpPr>
            <a:cxnSpLocks/>
          </p:cNvCxnSpPr>
          <p:nvPr/>
        </p:nvCxnSpPr>
        <p:spPr bwMode="auto">
          <a:xfrm>
            <a:off x="1210219" y="1572051"/>
            <a:ext cx="0" cy="2018874"/>
          </a:xfrm>
          <a:prstGeom prst="straightConnector1">
            <a:avLst/>
          </a:prstGeom>
          <a:solidFill>
            <a:srgbClr val="C0C0C0"/>
          </a:solidFill>
          <a:ln w="57150" cap="flat" cmpd="sng" algn="ctr">
            <a:solidFill>
              <a:schemeClr val="accent1"/>
            </a:solidFill>
            <a:prstDash val="solid"/>
            <a:round/>
            <a:headEnd type="none" w="med" len="med"/>
            <a:tailEnd type="none" w="med" len="med"/>
          </a:ln>
          <a:effectLst/>
        </p:spPr>
      </p:cxnSp>
      <p:sp>
        <p:nvSpPr>
          <p:cNvPr id="17" name="Rectangle 16">
            <a:extLst>
              <a:ext uri="{FF2B5EF4-FFF2-40B4-BE49-F238E27FC236}">
                <a16:creationId xmlns:a16="http://schemas.microsoft.com/office/drawing/2014/main" id="{2B6A536C-7706-454D-9B56-527B02198BB4}"/>
              </a:ext>
            </a:extLst>
          </p:cNvPr>
          <p:cNvSpPr/>
          <p:nvPr/>
        </p:nvSpPr>
        <p:spPr>
          <a:xfrm>
            <a:off x="382713" y="2324287"/>
            <a:ext cx="631968" cy="523220"/>
          </a:xfrm>
          <a:prstGeom prst="rect">
            <a:avLst/>
          </a:prstGeom>
        </p:spPr>
        <p:txBody>
          <a:bodyPr wrap="none">
            <a:spAutoFit/>
          </a:bodyPr>
          <a:lstStyle/>
          <a:p>
            <a:r>
              <a:rPr lang="en-US" sz="2800" b="1" dirty="0" err="1">
                <a:solidFill>
                  <a:schemeClr val="accent1"/>
                </a:solidFill>
                <a:latin typeface="Calibri" pitchFamily="34" charset="0"/>
              </a:rPr>
              <a:t>t</a:t>
            </a:r>
            <a:r>
              <a:rPr lang="en-US" sz="2800" b="1" baseline="-25000" dirty="0" err="1">
                <a:solidFill>
                  <a:schemeClr val="accent1"/>
                </a:solidFill>
                <a:latin typeface="Calibri" pitchFamily="34" charset="0"/>
              </a:rPr>
              <a:t>ccq</a:t>
            </a:r>
            <a:endParaRPr lang="en-US" sz="2800" b="1" baseline="-25000" dirty="0">
              <a:solidFill>
                <a:schemeClr val="accent1"/>
              </a:solidFill>
            </a:endParaRPr>
          </a:p>
        </p:txBody>
      </p:sp>
      <p:sp>
        <p:nvSpPr>
          <p:cNvPr id="20" name="Rectangle 19">
            <a:extLst>
              <a:ext uri="{FF2B5EF4-FFF2-40B4-BE49-F238E27FC236}">
                <a16:creationId xmlns:a16="http://schemas.microsoft.com/office/drawing/2014/main" id="{706B79D6-DCC4-4570-98E1-DD798FB6BD4E}"/>
              </a:ext>
            </a:extLst>
          </p:cNvPr>
          <p:cNvSpPr/>
          <p:nvPr/>
        </p:nvSpPr>
        <p:spPr>
          <a:xfrm>
            <a:off x="2247424" y="2935219"/>
            <a:ext cx="532582" cy="523220"/>
          </a:xfrm>
          <a:prstGeom prst="rect">
            <a:avLst/>
          </a:prstGeom>
        </p:spPr>
        <p:txBody>
          <a:bodyPr wrap="none">
            <a:spAutoFit/>
          </a:bodyPr>
          <a:lstStyle/>
          <a:p>
            <a:r>
              <a:rPr lang="en-US" sz="2800" b="1" dirty="0" err="1">
                <a:solidFill>
                  <a:srgbClr val="FF0000"/>
                </a:solidFill>
                <a:latin typeface="Calibri" pitchFamily="34" charset="0"/>
              </a:rPr>
              <a:t>t</a:t>
            </a:r>
            <a:r>
              <a:rPr lang="en-US" sz="2800" b="1" baseline="-25000" dirty="0" err="1">
                <a:solidFill>
                  <a:srgbClr val="FF0000"/>
                </a:solidFill>
                <a:latin typeface="Calibri" pitchFamily="34" charset="0"/>
              </a:rPr>
              <a:t>cd</a:t>
            </a:r>
            <a:endParaRPr lang="en-US" sz="2800" b="1" baseline="-25000" dirty="0">
              <a:solidFill>
                <a:srgbClr val="FF0000"/>
              </a:solidFill>
            </a:endParaRPr>
          </a:p>
        </p:txBody>
      </p:sp>
      <p:cxnSp>
        <p:nvCxnSpPr>
          <p:cNvPr id="27" name="Straight Arrow Connector 26">
            <a:extLst>
              <a:ext uri="{FF2B5EF4-FFF2-40B4-BE49-F238E27FC236}">
                <a16:creationId xmlns:a16="http://schemas.microsoft.com/office/drawing/2014/main" id="{94C8E231-1942-4E11-9EE2-06A648C1D6B0}"/>
              </a:ext>
            </a:extLst>
          </p:cNvPr>
          <p:cNvCxnSpPr>
            <a:cxnSpLocks/>
          </p:cNvCxnSpPr>
          <p:nvPr/>
        </p:nvCxnSpPr>
        <p:spPr bwMode="auto">
          <a:xfrm>
            <a:off x="1214437" y="3009739"/>
            <a:ext cx="228600" cy="0"/>
          </a:xfrm>
          <a:prstGeom prst="straightConnector1">
            <a:avLst/>
          </a:prstGeom>
          <a:solidFill>
            <a:srgbClr val="C0C0C0"/>
          </a:solidFill>
          <a:ln w="57150" cap="flat" cmpd="sng" algn="ctr">
            <a:solidFill>
              <a:schemeClr val="accent1"/>
            </a:solidFill>
            <a:prstDash val="solid"/>
            <a:round/>
            <a:headEnd type="none" w="med" len="med"/>
            <a:tailEnd type="triangle"/>
          </a:ln>
          <a:effectLst/>
        </p:spPr>
      </p:cxnSp>
      <p:cxnSp>
        <p:nvCxnSpPr>
          <p:cNvPr id="28" name="Straight Arrow Connector 27">
            <a:extLst>
              <a:ext uri="{FF2B5EF4-FFF2-40B4-BE49-F238E27FC236}">
                <a16:creationId xmlns:a16="http://schemas.microsoft.com/office/drawing/2014/main" id="{1BFD3F9E-310E-4FA6-991B-B9812A323384}"/>
              </a:ext>
            </a:extLst>
          </p:cNvPr>
          <p:cNvCxnSpPr>
            <a:cxnSpLocks/>
          </p:cNvCxnSpPr>
          <p:nvPr/>
        </p:nvCxnSpPr>
        <p:spPr bwMode="auto">
          <a:xfrm>
            <a:off x="1214437" y="3564730"/>
            <a:ext cx="228600" cy="0"/>
          </a:xfrm>
          <a:prstGeom prst="straightConnector1">
            <a:avLst/>
          </a:prstGeom>
          <a:solidFill>
            <a:srgbClr val="C0C0C0"/>
          </a:solidFill>
          <a:ln w="57150" cap="flat" cmpd="sng" algn="ctr">
            <a:solidFill>
              <a:schemeClr val="accent1"/>
            </a:solidFill>
            <a:prstDash val="solid"/>
            <a:round/>
            <a:headEnd type="none" w="med" len="med"/>
            <a:tailEnd type="triangle"/>
          </a:ln>
          <a:effectLst/>
        </p:spPr>
      </p:cxnSp>
      <p:graphicFrame>
        <p:nvGraphicFramePr>
          <p:cNvPr id="29" name="Object 3">
            <a:extLst>
              <a:ext uri="{FF2B5EF4-FFF2-40B4-BE49-F238E27FC236}">
                <a16:creationId xmlns:a16="http://schemas.microsoft.com/office/drawing/2014/main" id="{C4F38427-6122-42BB-B92B-BD3ADEB9A529}"/>
              </a:ext>
            </a:extLst>
          </p:cNvPr>
          <p:cNvGraphicFramePr>
            <a:graphicFrameLocks noChangeAspect="1"/>
          </p:cNvGraphicFramePr>
          <p:nvPr>
            <p:custDataLst>
              <p:tags r:id="rId10"/>
            </p:custDataLst>
            <p:extLst>
              <p:ext uri="{D42A27DB-BD31-4B8C-83A1-F6EECF244321}">
                <p14:modId xmlns:p14="http://schemas.microsoft.com/office/powerpoint/2010/main" val="2682442610"/>
              </p:ext>
            </p:extLst>
          </p:nvPr>
        </p:nvGraphicFramePr>
        <p:xfrm>
          <a:off x="6096000" y="3535363"/>
          <a:ext cx="150813" cy="731837"/>
        </p:xfrm>
        <a:graphic>
          <a:graphicData uri="http://schemas.openxmlformats.org/presentationml/2006/ole">
            <mc:AlternateContent xmlns:mc="http://schemas.openxmlformats.org/markup-compatibility/2006">
              <mc:Choice xmlns:v="urn:schemas-microsoft-com:vml" Requires="v">
                <p:oleObj spid="_x0000_s28720" name="VISIO" r:id="rId16" imgW="103805" imgH="503760" progId="Visio.Drawing.6">
                  <p:embed/>
                </p:oleObj>
              </mc:Choice>
              <mc:Fallback>
                <p:oleObj name="VISIO" r:id="rId16" imgW="103805" imgH="503760" progId="Visio.Drawing.6">
                  <p:embed/>
                  <p:pic>
                    <p:nvPicPr>
                      <p:cNvPr id="29" name="Object 3">
                        <a:extLst>
                          <a:ext uri="{FF2B5EF4-FFF2-40B4-BE49-F238E27FC236}">
                            <a16:creationId xmlns:a16="http://schemas.microsoft.com/office/drawing/2014/main" id="{C4F38427-6122-42BB-B92B-BD3ADEB9A529}"/>
                          </a:ext>
                        </a:extLst>
                      </p:cNvPr>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6096000" y="3535363"/>
                        <a:ext cx="150813" cy="73183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alpha val="74997"/>
                                </a:schemeClr>
                              </a:outerShdw>
                            </a:effectLst>
                          </a14:hiddenEffects>
                        </a:ext>
                      </a:extLst>
                    </p:spPr>
                  </p:pic>
                </p:oleObj>
              </mc:Fallback>
            </mc:AlternateContent>
          </a:graphicData>
        </a:graphic>
      </p:graphicFrame>
      <p:graphicFrame>
        <p:nvGraphicFramePr>
          <p:cNvPr id="30" name="Object 4">
            <a:extLst>
              <a:ext uri="{FF2B5EF4-FFF2-40B4-BE49-F238E27FC236}">
                <a16:creationId xmlns:a16="http://schemas.microsoft.com/office/drawing/2014/main" id="{6BB30FB2-B750-42AD-A21C-A0279956FACC}"/>
              </a:ext>
            </a:extLst>
          </p:cNvPr>
          <p:cNvGraphicFramePr>
            <a:graphicFrameLocks noChangeAspect="1"/>
          </p:cNvGraphicFramePr>
          <p:nvPr>
            <p:custDataLst>
              <p:tags r:id="rId11"/>
            </p:custDataLst>
            <p:extLst>
              <p:ext uri="{D42A27DB-BD31-4B8C-83A1-F6EECF244321}">
                <p14:modId xmlns:p14="http://schemas.microsoft.com/office/powerpoint/2010/main" val="1110184349"/>
              </p:ext>
            </p:extLst>
          </p:nvPr>
        </p:nvGraphicFramePr>
        <p:xfrm>
          <a:off x="5715000" y="3276600"/>
          <a:ext cx="495300" cy="1157288"/>
        </p:xfrm>
        <a:graphic>
          <a:graphicData uri="http://schemas.openxmlformats.org/presentationml/2006/ole">
            <mc:AlternateContent xmlns:mc="http://schemas.openxmlformats.org/markup-compatibility/2006">
              <mc:Choice xmlns:v="urn:schemas-microsoft-com:vml" Requires="v">
                <p:oleObj spid="_x0000_s28721" name="VISIO" r:id="rId18" imgW="256888" imgH="600935" progId="Visio.Drawing.6">
                  <p:embed/>
                </p:oleObj>
              </mc:Choice>
              <mc:Fallback>
                <p:oleObj name="VISIO" r:id="rId18" imgW="256888" imgH="600935" progId="Visio.Drawing.6">
                  <p:embed/>
                  <p:pic>
                    <p:nvPicPr>
                      <p:cNvPr id="30" name="Object 4">
                        <a:extLst>
                          <a:ext uri="{FF2B5EF4-FFF2-40B4-BE49-F238E27FC236}">
                            <a16:creationId xmlns:a16="http://schemas.microsoft.com/office/drawing/2014/main" id="{6BB30FB2-B750-42AD-A21C-A0279956FACC}"/>
                          </a:ext>
                        </a:extLst>
                      </p:cNvPr>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5715000" y="3276600"/>
                        <a:ext cx="495300" cy="115728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alpha val="74997"/>
                                </a:schemeClr>
                              </a:outerShdw>
                            </a:effectLst>
                          </a14:hiddenEffects>
                        </a:ext>
                      </a:extLst>
                    </p:spPr>
                  </p:pic>
                </p:oleObj>
              </mc:Fallback>
            </mc:AlternateContent>
          </a:graphicData>
        </a:graphic>
      </p:graphicFrame>
    </p:spTree>
    <p:extLst>
      <p:ext uri="{BB962C8B-B14F-4D97-AF65-F5344CB8AC3E}">
        <p14:creationId xmlns:p14="http://schemas.microsoft.com/office/powerpoint/2010/main" val="2691031761"/>
      </p:ext>
    </p:extLst>
  </p:cSld>
  <p:clrMapOvr>
    <a:masterClrMapping/>
  </p:clrMapOvr>
  <p:transition/>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2" name="Rectangle 3"/>
          <p:cNvSpPr>
            <a:spLocks noGrp="1" noChangeArrowheads="1"/>
          </p:cNvSpPr>
          <p:nvPr>
            <p:ph type="title"/>
            <p:custDataLst>
              <p:tags r:id="rId2"/>
            </p:custDataLst>
          </p:nvPr>
        </p:nvSpPr>
        <p:spPr/>
        <p:txBody>
          <a:bodyPr/>
          <a:lstStyle/>
          <a:p>
            <a:r>
              <a:rPr lang="en-US" dirty="0"/>
              <a:t>Example: Fixing Hold Time Violation</a:t>
            </a:r>
          </a:p>
        </p:txBody>
      </p:sp>
      <p:graphicFrame>
        <p:nvGraphicFramePr>
          <p:cNvPr id="15" name="Object 4"/>
          <p:cNvGraphicFramePr>
            <a:graphicFrameLocks noChangeAspect="1"/>
          </p:cNvGraphicFramePr>
          <p:nvPr>
            <p:custDataLst>
              <p:tags r:id="rId3"/>
            </p:custDataLst>
            <p:extLst>
              <p:ext uri="{D42A27DB-BD31-4B8C-83A1-F6EECF244321}">
                <p14:modId xmlns:p14="http://schemas.microsoft.com/office/powerpoint/2010/main" val="1486613870"/>
              </p:ext>
            </p:extLst>
          </p:nvPr>
        </p:nvGraphicFramePr>
        <p:xfrm>
          <a:off x="914400" y="1281112"/>
          <a:ext cx="3810000" cy="2497138"/>
        </p:xfrm>
        <a:graphic>
          <a:graphicData uri="http://schemas.openxmlformats.org/presentationml/2006/ole">
            <mc:AlternateContent xmlns:mc="http://schemas.openxmlformats.org/markup-compatibility/2006">
              <mc:Choice xmlns:v="urn:schemas-microsoft-com:vml" Requires="v">
                <p:oleObj spid="_x0000_s29743" name="VISIO" r:id="rId15" imgW="2315768" imgH="1517385" progId="Visio.Drawing.6">
                  <p:embed/>
                </p:oleObj>
              </mc:Choice>
              <mc:Fallback>
                <p:oleObj name="VISIO" r:id="rId15" imgW="2315768" imgH="1517385" progId="Visio.Drawing.6">
                  <p:embed/>
                  <p:pic>
                    <p:nvPicPr>
                      <p:cNvPr id="15" name="Object 4"/>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914400" y="1281112"/>
                        <a:ext cx="3810000" cy="24971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oleObj>
              </mc:Fallback>
            </mc:AlternateContent>
          </a:graphicData>
        </a:graphic>
      </p:graphicFrame>
      <p:sp>
        <p:nvSpPr>
          <p:cNvPr id="18" name="Rectangle 2"/>
          <p:cNvSpPr>
            <a:spLocks noChangeArrowheads="1"/>
          </p:cNvSpPr>
          <p:nvPr>
            <p:custDataLst>
              <p:tags r:id="rId4"/>
            </p:custDataLst>
          </p:nvPr>
        </p:nvSpPr>
        <p:spPr bwMode="auto">
          <a:xfrm>
            <a:off x="533400" y="1066800"/>
            <a:ext cx="8077200" cy="51816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marL="342900" indent="-342900">
              <a:spcBef>
                <a:spcPct val="20000"/>
              </a:spcBef>
            </a:pPr>
            <a:endParaRPr lang="en-US" sz="3200" dirty="0">
              <a:latin typeface="Calibri" pitchFamily="34" charset="0"/>
              <a:cs typeface="Arial" pitchFamily="34" charset="0"/>
            </a:endParaRPr>
          </a:p>
          <a:p>
            <a:pPr marL="342900" indent="-342900">
              <a:spcBef>
                <a:spcPct val="20000"/>
              </a:spcBef>
            </a:pPr>
            <a:endParaRPr lang="en-US" sz="3200" dirty="0">
              <a:latin typeface="Calibri" pitchFamily="34" charset="0"/>
              <a:cs typeface="Arial" pitchFamily="34" charset="0"/>
            </a:endParaRPr>
          </a:p>
          <a:p>
            <a:pPr marL="342900" indent="-342900">
              <a:spcBef>
                <a:spcPct val="20000"/>
              </a:spcBef>
            </a:pPr>
            <a:endParaRPr lang="en-US" sz="3200" dirty="0">
              <a:latin typeface="Calibri" pitchFamily="34" charset="0"/>
              <a:cs typeface="Arial" pitchFamily="34" charset="0"/>
            </a:endParaRPr>
          </a:p>
        </p:txBody>
      </p:sp>
      <p:sp>
        <p:nvSpPr>
          <p:cNvPr id="19" name="Rectangle 5"/>
          <p:cNvSpPr>
            <a:spLocks noChangeArrowheads="1"/>
          </p:cNvSpPr>
          <p:nvPr>
            <p:custDataLst>
              <p:tags r:id="rId5"/>
            </p:custDataLst>
          </p:nvPr>
        </p:nvSpPr>
        <p:spPr bwMode="auto">
          <a:xfrm>
            <a:off x="0" y="2039421"/>
            <a:ext cx="184731" cy="36933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nchor="ctr">
            <a:spAutoFit/>
          </a:bodyPr>
          <a:lstStyle/>
          <a:p>
            <a:endParaRPr lang="de-DE" dirty="0">
              <a:latin typeface="Calibri" pitchFamily="34" charset="0"/>
            </a:endParaRPr>
          </a:p>
        </p:txBody>
      </p:sp>
      <p:sp>
        <p:nvSpPr>
          <p:cNvPr id="21" name="Text Box 8"/>
          <p:cNvSpPr txBox="1">
            <a:spLocks noChangeArrowheads="1"/>
          </p:cNvSpPr>
          <p:nvPr>
            <p:custDataLst>
              <p:tags r:id="rId6"/>
            </p:custDataLst>
          </p:nvPr>
        </p:nvSpPr>
        <p:spPr bwMode="auto">
          <a:xfrm>
            <a:off x="1143000" y="3733800"/>
            <a:ext cx="3886200" cy="307776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2400">
                <a:solidFill>
                  <a:schemeClr val="tx1"/>
                </a:solidFill>
                <a:latin typeface="Verdana" pitchFamily="34" charset="0"/>
                <a:ea typeface="MS PGothic" pitchFamily="34" charset="-128"/>
              </a:defRPr>
            </a:lvl1pPr>
            <a:lvl2pPr marL="742950" indent="-285750">
              <a:defRPr sz="2400">
                <a:solidFill>
                  <a:schemeClr val="tx1"/>
                </a:solidFill>
                <a:latin typeface="Verdana" pitchFamily="34" charset="0"/>
                <a:ea typeface="MS PGothic" pitchFamily="34" charset="-128"/>
              </a:defRPr>
            </a:lvl2pPr>
            <a:lvl3pPr marL="1143000" indent="-228600">
              <a:defRPr sz="2400">
                <a:solidFill>
                  <a:schemeClr val="tx1"/>
                </a:solidFill>
                <a:latin typeface="Verdana" pitchFamily="34" charset="0"/>
                <a:ea typeface="MS PGothic" pitchFamily="34" charset="-128"/>
              </a:defRPr>
            </a:lvl3pPr>
            <a:lvl4pPr marL="1600200" indent="-228600">
              <a:defRPr sz="2400">
                <a:solidFill>
                  <a:schemeClr val="tx1"/>
                </a:solidFill>
                <a:latin typeface="Verdana" pitchFamily="34" charset="0"/>
                <a:ea typeface="MS PGothic" pitchFamily="34" charset="-128"/>
              </a:defRPr>
            </a:lvl4pPr>
            <a:lvl5pPr marL="2057400" indent="-228600">
              <a:defRPr sz="2400">
                <a:solidFill>
                  <a:schemeClr val="tx1"/>
                </a:solidFill>
                <a:latin typeface="Verdana" pitchFamily="34" charset="0"/>
                <a:ea typeface="MS PGothic" pitchFamily="34" charset="-128"/>
              </a:defRPr>
            </a:lvl5pPr>
            <a:lvl6pPr marL="2514600" indent="-228600" eaLnBrk="0" fontAlgn="base" hangingPunct="0">
              <a:spcBef>
                <a:spcPct val="0"/>
              </a:spcBef>
              <a:spcAft>
                <a:spcPct val="0"/>
              </a:spcAft>
              <a:defRPr sz="2400">
                <a:solidFill>
                  <a:schemeClr val="tx1"/>
                </a:solidFill>
                <a:latin typeface="Verdana" pitchFamily="34" charset="0"/>
                <a:ea typeface="MS PGothic" pitchFamily="34" charset="-128"/>
              </a:defRPr>
            </a:lvl6pPr>
            <a:lvl7pPr marL="2971800" indent="-228600" eaLnBrk="0" fontAlgn="base" hangingPunct="0">
              <a:spcBef>
                <a:spcPct val="0"/>
              </a:spcBef>
              <a:spcAft>
                <a:spcPct val="0"/>
              </a:spcAft>
              <a:defRPr sz="2400">
                <a:solidFill>
                  <a:schemeClr val="tx1"/>
                </a:solidFill>
                <a:latin typeface="Verdana" pitchFamily="34" charset="0"/>
                <a:ea typeface="MS PGothic" pitchFamily="34" charset="-128"/>
              </a:defRPr>
            </a:lvl7pPr>
            <a:lvl8pPr marL="3429000" indent="-228600" eaLnBrk="0" fontAlgn="base" hangingPunct="0">
              <a:spcBef>
                <a:spcPct val="0"/>
              </a:spcBef>
              <a:spcAft>
                <a:spcPct val="0"/>
              </a:spcAft>
              <a:defRPr sz="2400">
                <a:solidFill>
                  <a:schemeClr val="tx1"/>
                </a:solidFill>
                <a:latin typeface="Verdana" pitchFamily="34" charset="0"/>
                <a:ea typeface="MS PGothic" pitchFamily="34" charset="-128"/>
              </a:defRPr>
            </a:lvl8pPr>
            <a:lvl9pPr marL="3886200" indent="-228600" eaLnBrk="0" fontAlgn="base" hangingPunct="0">
              <a:spcBef>
                <a:spcPct val="0"/>
              </a:spcBef>
              <a:spcAft>
                <a:spcPct val="0"/>
              </a:spcAft>
              <a:defRPr sz="2400">
                <a:solidFill>
                  <a:schemeClr val="tx1"/>
                </a:solidFill>
                <a:latin typeface="Verdana" pitchFamily="34" charset="0"/>
                <a:ea typeface="MS PGothic" pitchFamily="34" charset="-128"/>
              </a:defRPr>
            </a:lvl9pPr>
          </a:lstStyle>
          <a:p>
            <a:pPr>
              <a:spcBef>
                <a:spcPct val="50000"/>
              </a:spcBef>
            </a:pPr>
            <a:r>
              <a:rPr lang="en-US" sz="2000" b="1" i="1" dirty="0" err="1">
                <a:latin typeface="Calibri" pitchFamily="34" charset="0"/>
              </a:rPr>
              <a:t>t</a:t>
            </a:r>
            <a:r>
              <a:rPr lang="en-US" sz="2000" b="1" i="1" baseline="-25000" dirty="0" err="1">
                <a:latin typeface="Calibri" pitchFamily="34" charset="0"/>
              </a:rPr>
              <a:t>pd</a:t>
            </a:r>
            <a:r>
              <a:rPr lang="en-US" sz="2000" b="1" dirty="0">
                <a:latin typeface="Calibri" pitchFamily="34" charset="0"/>
              </a:rPr>
              <a:t> = 3 x 35 </a:t>
            </a:r>
            <a:r>
              <a:rPr lang="en-US" sz="2000" b="1" dirty="0" err="1">
                <a:latin typeface="Calibri" pitchFamily="34" charset="0"/>
              </a:rPr>
              <a:t>ps</a:t>
            </a:r>
            <a:r>
              <a:rPr lang="en-US" sz="2000" b="1" dirty="0">
                <a:latin typeface="Calibri" pitchFamily="34" charset="0"/>
              </a:rPr>
              <a:t> = 105 </a:t>
            </a:r>
            <a:r>
              <a:rPr lang="en-US" sz="2000" b="1" dirty="0" err="1">
                <a:latin typeface="Calibri" pitchFamily="34" charset="0"/>
              </a:rPr>
              <a:t>ps</a:t>
            </a:r>
            <a:endParaRPr lang="en-US" sz="2000" b="1" dirty="0">
              <a:latin typeface="Calibri" pitchFamily="34" charset="0"/>
            </a:endParaRPr>
          </a:p>
          <a:p>
            <a:pPr>
              <a:spcBef>
                <a:spcPct val="50000"/>
              </a:spcBef>
            </a:pPr>
            <a:r>
              <a:rPr lang="en-US" sz="2000" b="1" i="1" dirty="0" err="1">
                <a:latin typeface="Calibri" pitchFamily="34" charset="0"/>
              </a:rPr>
              <a:t>t</a:t>
            </a:r>
            <a:r>
              <a:rPr lang="en-US" sz="2000" b="1" i="1" baseline="-25000" dirty="0" err="1">
                <a:latin typeface="Calibri" pitchFamily="34" charset="0"/>
              </a:rPr>
              <a:t>cd</a:t>
            </a:r>
            <a:r>
              <a:rPr lang="en-US" sz="2000" b="1" dirty="0">
                <a:latin typeface="Calibri" pitchFamily="34" charset="0"/>
              </a:rPr>
              <a:t> = 2 x 25 </a:t>
            </a:r>
            <a:r>
              <a:rPr lang="en-US" sz="2000" b="1" dirty="0" err="1">
                <a:latin typeface="Calibri" pitchFamily="34" charset="0"/>
              </a:rPr>
              <a:t>ps</a:t>
            </a:r>
            <a:r>
              <a:rPr lang="en-US" sz="2000" b="1" dirty="0">
                <a:latin typeface="Calibri" pitchFamily="34" charset="0"/>
              </a:rPr>
              <a:t> = 50 </a:t>
            </a:r>
            <a:r>
              <a:rPr lang="en-US" sz="2000" b="1" dirty="0" err="1">
                <a:latin typeface="Calibri" pitchFamily="34" charset="0"/>
              </a:rPr>
              <a:t>ps</a:t>
            </a:r>
            <a:endParaRPr lang="en-US" sz="2000" b="1" dirty="0">
              <a:latin typeface="Calibri" pitchFamily="34" charset="0"/>
            </a:endParaRPr>
          </a:p>
          <a:p>
            <a:pPr>
              <a:spcBef>
                <a:spcPct val="50000"/>
              </a:spcBef>
            </a:pPr>
            <a:r>
              <a:rPr lang="en-US" sz="2000" b="1" dirty="0">
                <a:solidFill>
                  <a:srgbClr val="0432FF"/>
                </a:solidFill>
                <a:latin typeface="Calibri" pitchFamily="34" charset="0"/>
              </a:rPr>
              <a:t>Check setup time constraints:</a:t>
            </a:r>
            <a:endParaRPr lang="en-US" sz="2000" b="1" dirty="0">
              <a:solidFill>
                <a:schemeClr val="accent1">
                  <a:lumMod val="75000"/>
                  <a:lumOff val="25000"/>
                </a:schemeClr>
              </a:solidFill>
              <a:latin typeface="Calibri" pitchFamily="34" charset="0"/>
            </a:endParaRPr>
          </a:p>
          <a:p>
            <a:pPr>
              <a:spcBef>
                <a:spcPct val="50000"/>
              </a:spcBef>
            </a:pPr>
            <a:r>
              <a:rPr lang="en-US" sz="2000" b="1" i="1" dirty="0">
                <a:latin typeface="Calibri" pitchFamily="34" charset="0"/>
              </a:rPr>
              <a:t> T</a:t>
            </a:r>
            <a:r>
              <a:rPr lang="en-US" sz="2000" b="1" i="1" baseline="-25000" dirty="0">
                <a:latin typeface="Calibri" pitchFamily="34" charset="0"/>
              </a:rPr>
              <a:t>c</a:t>
            </a:r>
            <a:r>
              <a:rPr lang="en-US" sz="2000" b="1" dirty="0">
                <a:latin typeface="Calibri" pitchFamily="34" charset="0"/>
              </a:rPr>
              <a:t> </a:t>
            </a:r>
            <a:r>
              <a:rPr lang="en-US" sz="2000" b="1" dirty="0">
                <a:latin typeface="Calibri" pitchFamily="34" charset="0"/>
                <a:cs typeface="Arial" pitchFamily="34" charset="0"/>
              </a:rPr>
              <a:t>&gt;</a:t>
            </a:r>
            <a:r>
              <a:rPr lang="en-US" sz="2000" b="1" dirty="0">
                <a:solidFill>
                  <a:srgbClr val="FF0000"/>
                </a:solidFill>
                <a:latin typeface="Calibri" pitchFamily="34" charset="0"/>
              </a:rPr>
              <a:t> </a:t>
            </a:r>
            <a:r>
              <a:rPr lang="en-US" sz="2000" b="1" dirty="0" err="1">
                <a:latin typeface="Calibri" pitchFamily="34" charset="0"/>
              </a:rPr>
              <a:t>t</a:t>
            </a:r>
            <a:r>
              <a:rPr lang="en-US" sz="2000" b="1" baseline="-25000" dirty="0" err="1">
                <a:latin typeface="Calibri" pitchFamily="34" charset="0"/>
              </a:rPr>
              <a:t>pcq</a:t>
            </a:r>
            <a:r>
              <a:rPr lang="en-US" sz="2000" b="1" dirty="0">
                <a:latin typeface="Calibri" pitchFamily="34" charset="0"/>
              </a:rPr>
              <a:t> + </a:t>
            </a:r>
            <a:r>
              <a:rPr lang="en-US" sz="2000" b="1" dirty="0" err="1">
                <a:latin typeface="Calibri" pitchFamily="34" charset="0"/>
              </a:rPr>
              <a:t>t</a:t>
            </a:r>
            <a:r>
              <a:rPr lang="en-US" sz="2000" b="1" baseline="-25000" dirty="0" err="1">
                <a:latin typeface="Calibri" pitchFamily="34" charset="0"/>
              </a:rPr>
              <a:t>pd</a:t>
            </a:r>
            <a:r>
              <a:rPr lang="en-US" sz="2000" b="1" dirty="0">
                <a:latin typeface="Calibri" pitchFamily="34" charset="0"/>
              </a:rPr>
              <a:t> + </a:t>
            </a:r>
            <a:r>
              <a:rPr lang="en-US" sz="2000" b="1" dirty="0" err="1">
                <a:latin typeface="Calibri" pitchFamily="34" charset="0"/>
              </a:rPr>
              <a:t>t</a:t>
            </a:r>
            <a:r>
              <a:rPr lang="en-US" sz="2000" b="1" baseline="-25000" dirty="0" err="1">
                <a:latin typeface="Calibri" pitchFamily="34" charset="0"/>
              </a:rPr>
              <a:t>setup</a:t>
            </a:r>
            <a:endParaRPr lang="en-US" sz="2000" b="1" i="1" dirty="0">
              <a:latin typeface="Calibri" pitchFamily="34" charset="0"/>
            </a:endParaRPr>
          </a:p>
          <a:p>
            <a:pPr>
              <a:spcBef>
                <a:spcPct val="50000"/>
              </a:spcBef>
            </a:pPr>
            <a:r>
              <a:rPr lang="en-US" sz="2000" b="1" i="1" dirty="0">
                <a:latin typeface="Calibri" pitchFamily="34" charset="0"/>
              </a:rPr>
              <a:t> T</a:t>
            </a:r>
            <a:r>
              <a:rPr lang="en-US" sz="2000" b="1" i="1" baseline="-25000" dirty="0">
                <a:latin typeface="Calibri" pitchFamily="34" charset="0"/>
              </a:rPr>
              <a:t>c</a:t>
            </a:r>
            <a:r>
              <a:rPr lang="en-US" sz="2000" b="1" dirty="0">
                <a:latin typeface="Calibri" pitchFamily="34" charset="0"/>
              </a:rPr>
              <a:t> </a:t>
            </a:r>
            <a:r>
              <a:rPr lang="en-US" sz="2000" b="1" dirty="0">
                <a:latin typeface="Calibri" pitchFamily="34" charset="0"/>
                <a:cs typeface="Arial" pitchFamily="34" charset="0"/>
              </a:rPr>
              <a:t>&gt; (50 + 105 + 60) </a:t>
            </a:r>
            <a:r>
              <a:rPr lang="en-US" sz="2000" b="1" dirty="0" err="1">
                <a:latin typeface="Calibri" pitchFamily="34" charset="0"/>
                <a:cs typeface="Arial" pitchFamily="34" charset="0"/>
              </a:rPr>
              <a:t>ps</a:t>
            </a:r>
            <a:r>
              <a:rPr lang="en-US" sz="2000" b="1" dirty="0">
                <a:latin typeface="Calibri" pitchFamily="34" charset="0"/>
                <a:cs typeface="Arial" pitchFamily="34" charset="0"/>
              </a:rPr>
              <a:t> = 215 </a:t>
            </a:r>
            <a:r>
              <a:rPr lang="en-US" sz="2000" b="1" dirty="0" err="1">
                <a:latin typeface="Calibri" pitchFamily="34" charset="0"/>
                <a:cs typeface="Arial" pitchFamily="34" charset="0"/>
              </a:rPr>
              <a:t>ps</a:t>
            </a:r>
            <a:endParaRPr lang="en-US" sz="2000" b="1" dirty="0">
              <a:latin typeface="Calibri" pitchFamily="34" charset="0"/>
              <a:cs typeface="Arial" pitchFamily="34" charset="0"/>
            </a:endParaRPr>
          </a:p>
          <a:p>
            <a:pPr>
              <a:spcBef>
                <a:spcPct val="50000"/>
              </a:spcBef>
            </a:pPr>
            <a:r>
              <a:rPr lang="en-US" sz="2000" b="1" dirty="0">
                <a:latin typeface="Calibri" pitchFamily="34" charset="0"/>
                <a:cs typeface="Arial" pitchFamily="34" charset="0"/>
              </a:rPr>
              <a:t> </a:t>
            </a:r>
            <a:r>
              <a:rPr lang="en-US" sz="2000" b="1" i="1" dirty="0">
                <a:latin typeface="Calibri" pitchFamily="34" charset="0"/>
                <a:cs typeface="Arial" pitchFamily="34" charset="0"/>
              </a:rPr>
              <a:t>f</a:t>
            </a:r>
            <a:r>
              <a:rPr lang="en-US" sz="2000" b="1" i="1" baseline="-25000" dirty="0">
                <a:latin typeface="Calibri" pitchFamily="34" charset="0"/>
                <a:cs typeface="Arial" pitchFamily="34" charset="0"/>
              </a:rPr>
              <a:t>c</a:t>
            </a:r>
            <a:r>
              <a:rPr lang="en-US" sz="2000" b="1" dirty="0">
                <a:latin typeface="Calibri" pitchFamily="34" charset="0"/>
                <a:cs typeface="Arial" pitchFamily="34" charset="0"/>
              </a:rPr>
              <a:t> = 1/</a:t>
            </a:r>
            <a:r>
              <a:rPr lang="en-US" sz="2000" b="1" i="1" dirty="0" err="1">
                <a:latin typeface="Calibri" pitchFamily="34" charset="0"/>
                <a:cs typeface="Arial" pitchFamily="34" charset="0"/>
              </a:rPr>
              <a:t>T</a:t>
            </a:r>
            <a:r>
              <a:rPr lang="en-US" sz="2000" b="1" i="1" baseline="-25000" dirty="0" err="1">
                <a:latin typeface="Calibri" pitchFamily="34" charset="0"/>
                <a:cs typeface="Arial" pitchFamily="34" charset="0"/>
              </a:rPr>
              <a:t>c</a:t>
            </a:r>
            <a:r>
              <a:rPr lang="en-US" sz="2000" b="1" dirty="0">
                <a:latin typeface="Calibri" pitchFamily="34" charset="0"/>
                <a:cs typeface="Arial" pitchFamily="34" charset="0"/>
              </a:rPr>
              <a:t> = 4.65 GHz</a:t>
            </a:r>
          </a:p>
          <a:p>
            <a:pPr>
              <a:spcBef>
                <a:spcPct val="50000"/>
              </a:spcBef>
            </a:pPr>
            <a:endParaRPr lang="en-US" sz="1600" dirty="0">
              <a:latin typeface="Calibri" pitchFamily="34" charset="0"/>
              <a:cs typeface="Arial" pitchFamily="34" charset="0"/>
            </a:endParaRPr>
          </a:p>
        </p:txBody>
      </p:sp>
      <p:sp>
        <p:nvSpPr>
          <p:cNvPr id="22" name="Text Box 9"/>
          <p:cNvSpPr txBox="1">
            <a:spLocks noChangeArrowheads="1"/>
          </p:cNvSpPr>
          <p:nvPr>
            <p:custDataLst>
              <p:tags r:id="rId7"/>
            </p:custDataLst>
          </p:nvPr>
        </p:nvSpPr>
        <p:spPr bwMode="auto">
          <a:xfrm>
            <a:off x="5181600" y="4648200"/>
            <a:ext cx="3581400" cy="132343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2400">
                <a:solidFill>
                  <a:schemeClr val="tx1"/>
                </a:solidFill>
                <a:latin typeface="Verdana" pitchFamily="34" charset="0"/>
                <a:ea typeface="MS PGothic" pitchFamily="34" charset="-128"/>
              </a:defRPr>
            </a:lvl1pPr>
            <a:lvl2pPr marL="742950" indent="-285750">
              <a:defRPr sz="2400">
                <a:solidFill>
                  <a:schemeClr val="tx1"/>
                </a:solidFill>
                <a:latin typeface="Verdana" pitchFamily="34" charset="0"/>
                <a:ea typeface="MS PGothic" pitchFamily="34" charset="-128"/>
              </a:defRPr>
            </a:lvl2pPr>
            <a:lvl3pPr marL="1143000" indent="-228600">
              <a:defRPr sz="2400">
                <a:solidFill>
                  <a:schemeClr val="tx1"/>
                </a:solidFill>
                <a:latin typeface="Verdana" pitchFamily="34" charset="0"/>
                <a:ea typeface="MS PGothic" pitchFamily="34" charset="-128"/>
              </a:defRPr>
            </a:lvl3pPr>
            <a:lvl4pPr marL="1600200" indent="-228600">
              <a:defRPr sz="2400">
                <a:solidFill>
                  <a:schemeClr val="tx1"/>
                </a:solidFill>
                <a:latin typeface="Verdana" pitchFamily="34" charset="0"/>
                <a:ea typeface="MS PGothic" pitchFamily="34" charset="-128"/>
              </a:defRPr>
            </a:lvl4pPr>
            <a:lvl5pPr marL="2057400" indent="-228600">
              <a:defRPr sz="2400">
                <a:solidFill>
                  <a:schemeClr val="tx1"/>
                </a:solidFill>
                <a:latin typeface="Verdana" pitchFamily="34" charset="0"/>
                <a:ea typeface="MS PGothic" pitchFamily="34" charset="-128"/>
              </a:defRPr>
            </a:lvl5pPr>
            <a:lvl6pPr marL="2514600" indent="-228600" eaLnBrk="0" fontAlgn="base" hangingPunct="0">
              <a:spcBef>
                <a:spcPct val="0"/>
              </a:spcBef>
              <a:spcAft>
                <a:spcPct val="0"/>
              </a:spcAft>
              <a:defRPr sz="2400">
                <a:solidFill>
                  <a:schemeClr val="tx1"/>
                </a:solidFill>
                <a:latin typeface="Verdana" pitchFamily="34" charset="0"/>
                <a:ea typeface="MS PGothic" pitchFamily="34" charset="-128"/>
              </a:defRPr>
            </a:lvl6pPr>
            <a:lvl7pPr marL="2971800" indent="-228600" eaLnBrk="0" fontAlgn="base" hangingPunct="0">
              <a:spcBef>
                <a:spcPct val="0"/>
              </a:spcBef>
              <a:spcAft>
                <a:spcPct val="0"/>
              </a:spcAft>
              <a:defRPr sz="2400">
                <a:solidFill>
                  <a:schemeClr val="tx1"/>
                </a:solidFill>
                <a:latin typeface="Verdana" pitchFamily="34" charset="0"/>
                <a:ea typeface="MS PGothic" pitchFamily="34" charset="-128"/>
              </a:defRPr>
            </a:lvl7pPr>
            <a:lvl8pPr marL="3429000" indent="-228600" eaLnBrk="0" fontAlgn="base" hangingPunct="0">
              <a:spcBef>
                <a:spcPct val="0"/>
              </a:spcBef>
              <a:spcAft>
                <a:spcPct val="0"/>
              </a:spcAft>
              <a:defRPr sz="2400">
                <a:solidFill>
                  <a:schemeClr val="tx1"/>
                </a:solidFill>
                <a:latin typeface="Verdana" pitchFamily="34" charset="0"/>
                <a:ea typeface="MS PGothic" pitchFamily="34" charset="-128"/>
              </a:defRPr>
            </a:lvl8pPr>
            <a:lvl9pPr marL="3886200" indent="-228600" eaLnBrk="0" fontAlgn="base" hangingPunct="0">
              <a:spcBef>
                <a:spcPct val="0"/>
              </a:spcBef>
              <a:spcAft>
                <a:spcPct val="0"/>
              </a:spcAft>
              <a:defRPr sz="2400">
                <a:solidFill>
                  <a:schemeClr val="tx1"/>
                </a:solidFill>
                <a:latin typeface="Verdana" pitchFamily="34" charset="0"/>
                <a:ea typeface="MS PGothic" pitchFamily="34" charset="-128"/>
              </a:defRPr>
            </a:lvl9pPr>
          </a:lstStyle>
          <a:p>
            <a:pPr>
              <a:spcBef>
                <a:spcPct val="50000"/>
              </a:spcBef>
            </a:pPr>
            <a:r>
              <a:rPr lang="en-US" sz="2000" b="1" dirty="0">
                <a:solidFill>
                  <a:srgbClr val="0432FF"/>
                </a:solidFill>
                <a:latin typeface="Calibri" pitchFamily="34" charset="0"/>
              </a:rPr>
              <a:t>Check hold </a:t>
            </a:r>
            <a:r>
              <a:rPr lang="en-US" sz="2000" b="1">
                <a:solidFill>
                  <a:srgbClr val="0432FF"/>
                </a:solidFill>
                <a:latin typeface="Calibri" pitchFamily="34" charset="0"/>
              </a:rPr>
              <a:t>time constraints:</a:t>
            </a:r>
            <a:endParaRPr lang="en-US" sz="2000" b="1" dirty="0">
              <a:solidFill>
                <a:schemeClr val="accent1">
                  <a:lumMod val="75000"/>
                  <a:lumOff val="25000"/>
                </a:schemeClr>
              </a:solidFill>
              <a:latin typeface="Calibri" pitchFamily="34" charset="0"/>
            </a:endParaRPr>
          </a:p>
          <a:p>
            <a:pPr>
              <a:spcBef>
                <a:spcPct val="50000"/>
              </a:spcBef>
            </a:pPr>
            <a:r>
              <a:rPr lang="en-US" sz="2000" b="1" i="1" dirty="0">
                <a:latin typeface="Calibri" pitchFamily="34" charset="0"/>
              </a:rPr>
              <a:t> </a:t>
            </a:r>
            <a:r>
              <a:rPr lang="en-US" sz="2000" b="1" i="1" dirty="0" err="1">
                <a:latin typeface="Calibri" pitchFamily="34" charset="0"/>
              </a:rPr>
              <a:t>t</a:t>
            </a:r>
            <a:r>
              <a:rPr lang="en-US" sz="2000" b="1" baseline="-25000" dirty="0" err="1">
                <a:latin typeface="Calibri" pitchFamily="34" charset="0"/>
              </a:rPr>
              <a:t>ccq</a:t>
            </a:r>
            <a:r>
              <a:rPr lang="en-US" sz="2000" b="1" dirty="0">
                <a:latin typeface="Calibri" pitchFamily="34" charset="0"/>
              </a:rPr>
              <a:t> + </a:t>
            </a:r>
            <a:r>
              <a:rPr lang="en-US" sz="2000" b="1" i="1" dirty="0" err="1">
                <a:latin typeface="Calibri" pitchFamily="34" charset="0"/>
              </a:rPr>
              <a:t>t</a:t>
            </a:r>
            <a:r>
              <a:rPr lang="en-US" sz="2000" b="1" i="1" baseline="-25000" dirty="0" err="1">
                <a:latin typeface="Calibri" pitchFamily="34" charset="0"/>
              </a:rPr>
              <a:t>cd</a:t>
            </a:r>
            <a:r>
              <a:rPr lang="en-US" sz="2000" b="1" dirty="0">
                <a:latin typeface="Calibri" pitchFamily="34" charset="0"/>
              </a:rPr>
              <a:t> &gt; </a:t>
            </a:r>
            <a:r>
              <a:rPr lang="en-US" sz="2000" b="1" i="1" dirty="0" err="1">
                <a:latin typeface="Calibri" pitchFamily="34" charset="0"/>
              </a:rPr>
              <a:t>t</a:t>
            </a:r>
            <a:r>
              <a:rPr lang="en-US" sz="2000" b="1" baseline="-25000" dirty="0" err="1">
                <a:latin typeface="Calibri" pitchFamily="34" charset="0"/>
              </a:rPr>
              <a:t>hold</a:t>
            </a:r>
            <a:r>
              <a:rPr lang="en-US" sz="2000" b="1" dirty="0">
                <a:latin typeface="Calibri" pitchFamily="34" charset="0"/>
              </a:rPr>
              <a:t> ?</a:t>
            </a:r>
          </a:p>
          <a:p>
            <a:pPr>
              <a:spcBef>
                <a:spcPct val="50000"/>
              </a:spcBef>
            </a:pPr>
            <a:r>
              <a:rPr lang="en-US" sz="2000" b="1" dirty="0">
                <a:latin typeface="Calibri" pitchFamily="34" charset="0"/>
              </a:rPr>
              <a:t> (30 + 50) </a:t>
            </a:r>
            <a:r>
              <a:rPr lang="en-US" sz="2000" b="1" dirty="0" err="1">
                <a:latin typeface="Calibri" pitchFamily="34" charset="0"/>
              </a:rPr>
              <a:t>ps</a:t>
            </a:r>
            <a:r>
              <a:rPr lang="en-US" sz="2000" b="1" dirty="0">
                <a:latin typeface="Calibri" pitchFamily="34" charset="0"/>
              </a:rPr>
              <a:t> &gt; 70 </a:t>
            </a:r>
            <a:r>
              <a:rPr lang="en-US" sz="2000" b="1" dirty="0" err="1">
                <a:latin typeface="Calibri" pitchFamily="34" charset="0"/>
              </a:rPr>
              <a:t>ps</a:t>
            </a:r>
            <a:r>
              <a:rPr lang="en-US" sz="2000" b="1" dirty="0">
                <a:latin typeface="Calibri" pitchFamily="34" charset="0"/>
              </a:rPr>
              <a:t> ? </a:t>
            </a:r>
          </a:p>
        </p:txBody>
      </p:sp>
      <p:sp>
        <p:nvSpPr>
          <p:cNvPr id="23" name="Text Box 11"/>
          <p:cNvSpPr txBox="1">
            <a:spLocks noChangeArrowheads="1"/>
          </p:cNvSpPr>
          <p:nvPr>
            <p:custDataLst>
              <p:tags r:id="rId8"/>
            </p:custDataLst>
          </p:nvPr>
        </p:nvSpPr>
        <p:spPr bwMode="auto">
          <a:xfrm>
            <a:off x="533400" y="838200"/>
            <a:ext cx="3581400" cy="40011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2400">
                <a:solidFill>
                  <a:schemeClr val="tx1"/>
                </a:solidFill>
                <a:latin typeface="Verdana" pitchFamily="34" charset="0"/>
                <a:ea typeface="MS PGothic" pitchFamily="34" charset="-128"/>
              </a:defRPr>
            </a:lvl1pPr>
            <a:lvl2pPr marL="742950" indent="-285750">
              <a:defRPr sz="2400">
                <a:solidFill>
                  <a:schemeClr val="tx1"/>
                </a:solidFill>
                <a:latin typeface="Verdana" pitchFamily="34" charset="0"/>
                <a:ea typeface="MS PGothic" pitchFamily="34" charset="-128"/>
              </a:defRPr>
            </a:lvl2pPr>
            <a:lvl3pPr marL="1143000" indent="-228600">
              <a:defRPr sz="2400">
                <a:solidFill>
                  <a:schemeClr val="tx1"/>
                </a:solidFill>
                <a:latin typeface="Verdana" pitchFamily="34" charset="0"/>
                <a:ea typeface="MS PGothic" pitchFamily="34" charset="-128"/>
              </a:defRPr>
            </a:lvl3pPr>
            <a:lvl4pPr marL="1600200" indent="-228600">
              <a:defRPr sz="2400">
                <a:solidFill>
                  <a:schemeClr val="tx1"/>
                </a:solidFill>
                <a:latin typeface="Verdana" pitchFamily="34" charset="0"/>
                <a:ea typeface="MS PGothic" pitchFamily="34" charset="-128"/>
              </a:defRPr>
            </a:lvl4pPr>
            <a:lvl5pPr marL="2057400" indent="-228600">
              <a:defRPr sz="2400">
                <a:solidFill>
                  <a:schemeClr val="tx1"/>
                </a:solidFill>
                <a:latin typeface="Verdana" pitchFamily="34" charset="0"/>
                <a:ea typeface="MS PGothic" pitchFamily="34" charset="-128"/>
              </a:defRPr>
            </a:lvl5pPr>
            <a:lvl6pPr marL="2514600" indent="-228600" eaLnBrk="0" fontAlgn="base" hangingPunct="0">
              <a:spcBef>
                <a:spcPct val="0"/>
              </a:spcBef>
              <a:spcAft>
                <a:spcPct val="0"/>
              </a:spcAft>
              <a:defRPr sz="2400">
                <a:solidFill>
                  <a:schemeClr val="tx1"/>
                </a:solidFill>
                <a:latin typeface="Verdana" pitchFamily="34" charset="0"/>
                <a:ea typeface="MS PGothic" pitchFamily="34" charset="-128"/>
              </a:defRPr>
            </a:lvl6pPr>
            <a:lvl7pPr marL="2971800" indent="-228600" eaLnBrk="0" fontAlgn="base" hangingPunct="0">
              <a:spcBef>
                <a:spcPct val="0"/>
              </a:spcBef>
              <a:spcAft>
                <a:spcPct val="0"/>
              </a:spcAft>
              <a:defRPr sz="2400">
                <a:solidFill>
                  <a:schemeClr val="tx1"/>
                </a:solidFill>
                <a:latin typeface="Verdana" pitchFamily="34" charset="0"/>
                <a:ea typeface="MS PGothic" pitchFamily="34" charset="-128"/>
              </a:defRPr>
            </a:lvl7pPr>
            <a:lvl8pPr marL="3429000" indent="-228600" eaLnBrk="0" fontAlgn="base" hangingPunct="0">
              <a:spcBef>
                <a:spcPct val="0"/>
              </a:spcBef>
              <a:spcAft>
                <a:spcPct val="0"/>
              </a:spcAft>
              <a:defRPr sz="2400">
                <a:solidFill>
                  <a:schemeClr val="tx1"/>
                </a:solidFill>
                <a:latin typeface="Verdana" pitchFamily="34" charset="0"/>
                <a:ea typeface="MS PGothic" pitchFamily="34" charset="-128"/>
              </a:defRPr>
            </a:lvl8pPr>
            <a:lvl9pPr marL="3886200" indent="-228600" eaLnBrk="0" fontAlgn="base" hangingPunct="0">
              <a:spcBef>
                <a:spcPct val="0"/>
              </a:spcBef>
              <a:spcAft>
                <a:spcPct val="0"/>
              </a:spcAft>
              <a:defRPr sz="2400">
                <a:solidFill>
                  <a:schemeClr val="tx1"/>
                </a:solidFill>
                <a:latin typeface="Verdana" pitchFamily="34" charset="0"/>
                <a:ea typeface="MS PGothic" pitchFamily="34" charset="-128"/>
              </a:defRPr>
            </a:lvl9pPr>
          </a:lstStyle>
          <a:p>
            <a:pPr>
              <a:spcBef>
                <a:spcPct val="50000"/>
              </a:spcBef>
            </a:pPr>
            <a:r>
              <a:rPr lang="en-US" sz="2000" b="1" dirty="0">
                <a:solidFill>
                  <a:srgbClr val="0432FF"/>
                </a:solidFill>
                <a:latin typeface="Calibri" pitchFamily="34" charset="0"/>
              </a:rPr>
              <a:t>Add buffers to the short paths:</a:t>
            </a:r>
          </a:p>
        </p:txBody>
      </p:sp>
      <p:graphicFrame>
        <p:nvGraphicFramePr>
          <p:cNvPr id="24" name="Object 3"/>
          <p:cNvGraphicFramePr>
            <a:graphicFrameLocks noChangeAspect="1"/>
          </p:cNvGraphicFramePr>
          <p:nvPr>
            <p:custDataLst>
              <p:tags r:id="rId9"/>
            </p:custDataLst>
            <p:extLst>
              <p:ext uri="{D42A27DB-BD31-4B8C-83A1-F6EECF244321}">
                <p14:modId xmlns:p14="http://schemas.microsoft.com/office/powerpoint/2010/main" val="1812293888"/>
              </p:ext>
            </p:extLst>
          </p:nvPr>
        </p:nvGraphicFramePr>
        <p:xfrm>
          <a:off x="6096000" y="3535363"/>
          <a:ext cx="150813" cy="731837"/>
        </p:xfrm>
        <a:graphic>
          <a:graphicData uri="http://schemas.openxmlformats.org/presentationml/2006/ole">
            <mc:AlternateContent xmlns:mc="http://schemas.openxmlformats.org/markup-compatibility/2006">
              <mc:Choice xmlns:v="urn:schemas-microsoft-com:vml" Requires="v">
                <p:oleObj spid="_x0000_s29744" name="VISIO" r:id="rId17" imgW="103805" imgH="503760" progId="Visio.Drawing.6">
                  <p:embed/>
                </p:oleObj>
              </mc:Choice>
              <mc:Fallback>
                <p:oleObj name="VISIO" r:id="rId17" imgW="103805" imgH="503760" progId="Visio.Drawing.6">
                  <p:embed/>
                  <p:pic>
                    <p:nvPicPr>
                      <p:cNvPr id="24" name="Object 3"/>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6096000" y="3535363"/>
                        <a:ext cx="150813" cy="73183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alpha val="74997"/>
                                </a:schemeClr>
                              </a:outerShdw>
                            </a:effectLst>
                          </a14:hiddenEffects>
                        </a:ext>
                      </a:extLst>
                    </p:spPr>
                  </p:pic>
                </p:oleObj>
              </mc:Fallback>
            </mc:AlternateContent>
          </a:graphicData>
        </a:graphic>
      </p:graphicFrame>
      <p:graphicFrame>
        <p:nvGraphicFramePr>
          <p:cNvPr id="25" name="Object 4"/>
          <p:cNvGraphicFramePr>
            <a:graphicFrameLocks noChangeAspect="1"/>
          </p:cNvGraphicFramePr>
          <p:nvPr>
            <p:custDataLst>
              <p:tags r:id="rId10"/>
            </p:custDataLst>
            <p:extLst>
              <p:ext uri="{D42A27DB-BD31-4B8C-83A1-F6EECF244321}">
                <p14:modId xmlns:p14="http://schemas.microsoft.com/office/powerpoint/2010/main" val="1185047775"/>
              </p:ext>
            </p:extLst>
          </p:nvPr>
        </p:nvGraphicFramePr>
        <p:xfrm>
          <a:off x="5715000" y="3276600"/>
          <a:ext cx="495300" cy="1157288"/>
        </p:xfrm>
        <a:graphic>
          <a:graphicData uri="http://schemas.openxmlformats.org/presentationml/2006/ole">
            <mc:AlternateContent xmlns:mc="http://schemas.openxmlformats.org/markup-compatibility/2006">
              <mc:Choice xmlns:v="urn:schemas-microsoft-com:vml" Requires="v">
                <p:oleObj spid="_x0000_s29745" name="VISIO" r:id="rId19" imgW="256888" imgH="600935" progId="Visio.Drawing.6">
                  <p:embed/>
                </p:oleObj>
              </mc:Choice>
              <mc:Fallback>
                <p:oleObj name="VISIO" r:id="rId19" imgW="256888" imgH="600935" progId="Visio.Drawing.6">
                  <p:embed/>
                  <p:pic>
                    <p:nvPicPr>
                      <p:cNvPr id="25" name="Object 4"/>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5715000" y="3276600"/>
                        <a:ext cx="495300" cy="115728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alpha val="74997"/>
                                </a:schemeClr>
                              </a:outerShdw>
                            </a:effectLst>
                          </a14:hiddenEffects>
                        </a:ext>
                      </a:extLst>
                    </p:spPr>
                  </p:pic>
                </p:oleObj>
              </mc:Fallback>
            </mc:AlternateContent>
          </a:graphicData>
        </a:graphic>
      </p:graphicFrame>
      <p:sp>
        <p:nvSpPr>
          <p:cNvPr id="26" name="Text Box 7"/>
          <p:cNvSpPr txBox="1">
            <a:spLocks noChangeArrowheads="1"/>
          </p:cNvSpPr>
          <p:nvPr>
            <p:custDataLst>
              <p:tags r:id="rId11"/>
            </p:custDataLst>
          </p:nvPr>
        </p:nvSpPr>
        <p:spPr bwMode="auto">
          <a:xfrm>
            <a:off x="5257800" y="1066800"/>
            <a:ext cx="3581400" cy="323165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2400">
                <a:solidFill>
                  <a:schemeClr val="tx1"/>
                </a:solidFill>
                <a:latin typeface="Verdana" pitchFamily="34" charset="0"/>
                <a:ea typeface="MS PGothic" pitchFamily="34" charset="-128"/>
              </a:defRPr>
            </a:lvl1pPr>
            <a:lvl2pPr marL="742950" indent="-285750">
              <a:defRPr sz="2400">
                <a:solidFill>
                  <a:schemeClr val="tx1"/>
                </a:solidFill>
                <a:latin typeface="Verdana" pitchFamily="34" charset="0"/>
                <a:ea typeface="MS PGothic" pitchFamily="34" charset="-128"/>
              </a:defRPr>
            </a:lvl2pPr>
            <a:lvl3pPr marL="1143000" indent="-228600">
              <a:defRPr sz="2400">
                <a:solidFill>
                  <a:schemeClr val="tx1"/>
                </a:solidFill>
                <a:latin typeface="Verdana" pitchFamily="34" charset="0"/>
                <a:ea typeface="MS PGothic" pitchFamily="34" charset="-128"/>
              </a:defRPr>
            </a:lvl3pPr>
            <a:lvl4pPr marL="1600200" indent="-228600">
              <a:defRPr sz="2400">
                <a:solidFill>
                  <a:schemeClr val="tx1"/>
                </a:solidFill>
                <a:latin typeface="Verdana" pitchFamily="34" charset="0"/>
                <a:ea typeface="MS PGothic" pitchFamily="34" charset="-128"/>
              </a:defRPr>
            </a:lvl4pPr>
            <a:lvl5pPr marL="2057400" indent="-228600">
              <a:defRPr sz="2400">
                <a:solidFill>
                  <a:schemeClr val="tx1"/>
                </a:solidFill>
                <a:latin typeface="Verdana" pitchFamily="34" charset="0"/>
                <a:ea typeface="MS PGothic" pitchFamily="34" charset="-128"/>
              </a:defRPr>
            </a:lvl5pPr>
            <a:lvl6pPr marL="2514600" indent="-228600" eaLnBrk="0" fontAlgn="base" hangingPunct="0">
              <a:spcBef>
                <a:spcPct val="0"/>
              </a:spcBef>
              <a:spcAft>
                <a:spcPct val="0"/>
              </a:spcAft>
              <a:defRPr sz="2400">
                <a:solidFill>
                  <a:schemeClr val="tx1"/>
                </a:solidFill>
                <a:latin typeface="Verdana" pitchFamily="34" charset="0"/>
                <a:ea typeface="MS PGothic" pitchFamily="34" charset="-128"/>
              </a:defRPr>
            </a:lvl6pPr>
            <a:lvl7pPr marL="2971800" indent="-228600" eaLnBrk="0" fontAlgn="base" hangingPunct="0">
              <a:spcBef>
                <a:spcPct val="0"/>
              </a:spcBef>
              <a:spcAft>
                <a:spcPct val="0"/>
              </a:spcAft>
              <a:defRPr sz="2400">
                <a:solidFill>
                  <a:schemeClr val="tx1"/>
                </a:solidFill>
                <a:latin typeface="Verdana" pitchFamily="34" charset="0"/>
                <a:ea typeface="MS PGothic" pitchFamily="34" charset="-128"/>
              </a:defRPr>
            </a:lvl7pPr>
            <a:lvl8pPr marL="3429000" indent="-228600" eaLnBrk="0" fontAlgn="base" hangingPunct="0">
              <a:spcBef>
                <a:spcPct val="0"/>
              </a:spcBef>
              <a:spcAft>
                <a:spcPct val="0"/>
              </a:spcAft>
              <a:defRPr sz="2400">
                <a:solidFill>
                  <a:schemeClr val="tx1"/>
                </a:solidFill>
                <a:latin typeface="Verdana" pitchFamily="34" charset="0"/>
                <a:ea typeface="MS PGothic" pitchFamily="34" charset="-128"/>
              </a:defRPr>
            </a:lvl8pPr>
            <a:lvl9pPr marL="3886200" indent="-228600" eaLnBrk="0" fontAlgn="base" hangingPunct="0">
              <a:spcBef>
                <a:spcPct val="0"/>
              </a:spcBef>
              <a:spcAft>
                <a:spcPct val="0"/>
              </a:spcAft>
              <a:defRPr sz="2400">
                <a:solidFill>
                  <a:schemeClr val="tx1"/>
                </a:solidFill>
                <a:latin typeface="Verdana" pitchFamily="34" charset="0"/>
                <a:ea typeface="MS PGothic" pitchFamily="34" charset="-128"/>
              </a:defRPr>
            </a:lvl9pPr>
          </a:lstStyle>
          <a:p>
            <a:pPr>
              <a:spcBef>
                <a:spcPct val="50000"/>
              </a:spcBef>
            </a:pPr>
            <a:r>
              <a:rPr lang="en-US" b="1" dirty="0">
                <a:latin typeface="Calibri" pitchFamily="34" charset="0"/>
              </a:rPr>
              <a:t>Timing Characteristics</a:t>
            </a:r>
          </a:p>
          <a:p>
            <a:pPr>
              <a:spcBef>
                <a:spcPct val="50000"/>
              </a:spcBef>
            </a:pPr>
            <a:r>
              <a:rPr lang="en-US" sz="1800" i="1" dirty="0">
                <a:latin typeface="Calibri" pitchFamily="34" charset="0"/>
              </a:rPr>
              <a:t>	</a:t>
            </a:r>
            <a:r>
              <a:rPr lang="en-US" sz="2000" b="1" i="1" dirty="0" err="1">
                <a:latin typeface="Calibri" pitchFamily="34" charset="0"/>
              </a:rPr>
              <a:t>t</a:t>
            </a:r>
            <a:r>
              <a:rPr lang="en-US" sz="2000" b="1" i="1" baseline="-25000" dirty="0" err="1">
                <a:latin typeface="Calibri" pitchFamily="34" charset="0"/>
              </a:rPr>
              <a:t>ccq</a:t>
            </a:r>
            <a:r>
              <a:rPr lang="en-US" sz="2000" b="1" dirty="0">
                <a:latin typeface="Calibri" pitchFamily="34" charset="0"/>
              </a:rPr>
              <a:t> 	= 30 </a:t>
            </a:r>
            <a:r>
              <a:rPr lang="en-US" sz="2000" b="1" dirty="0" err="1">
                <a:latin typeface="Calibri" pitchFamily="34" charset="0"/>
              </a:rPr>
              <a:t>ps</a:t>
            </a:r>
            <a:endParaRPr lang="en-US" sz="2000" b="1" dirty="0">
              <a:latin typeface="Calibri" pitchFamily="34" charset="0"/>
            </a:endParaRPr>
          </a:p>
          <a:p>
            <a:pPr>
              <a:spcBef>
                <a:spcPct val="50000"/>
              </a:spcBef>
            </a:pPr>
            <a:r>
              <a:rPr lang="en-US" sz="2000" b="1" i="1" dirty="0">
                <a:latin typeface="Calibri" pitchFamily="34" charset="0"/>
              </a:rPr>
              <a:t>	</a:t>
            </a:r>
            <a:r>
              <a:rPr lang="en-US" sz="2000" b="1" i="1" dirty="0" err="1">
                <a:latin typeface="Calibri" pitchFamily="34" charset="0"/>
              </a:rPr>
              <a:t>t</a:t>
            </a:r>
            <a:r>
              <a:rPr lang="en-US" sz="2000" b="1" i="1" baseline="-25000" dirty="0" err="1">
                <a:latin typeface="Calibri" pitchFamily="34" charset="0"/>
              </a:rPr>
              <a:t>pcq</a:t>
            </a:r>
            <a:r>
              <a:rPr lang="en-US" sz="2000" b="1" dirty="0">
                <a:latin typeface="Calibri" pitchFamily="34" charset="0"/>
              </a:rPr>
              <a:t> 	= 50 </a:t>
            </a:r>
            <a:r>
              <a:rPr lang="en-US" sz="2000" b="1" dirty="0" err="1">
                <a:latin typeface="Calibri" pitchFamily="34" charset="0"/>
              </a:rPr>
              <a:t>ps</a:t>
            </a:r>
            <a:endParaRPr lang="en-US" sz="2000" b="1" dirty="0">
              <a:latin typeface="Calibri" pitchFamily="34" charset="0"/>
            </a:endParaRPr>
          </a:p>
          <a:p>
            <a:pPr>
              <a:spcBef>
                <a:spcPct val="50000"/>
              </a:spcBef>
            </a:pPr>
            <a:r>
              <a:rPr lang="en-US" sz="2000" b="1" i="1" dirty="0">
                <a:latin typeface="Calibri" pitchFamily="34" charset="0"/>
              </a:rPr>
              <a:t>	</a:t>
            </a:r>
            <a:r>
              <a:rPr lang="en-US" sz="2000" b="1" i="1" dirty="0" err="1">
                <a:latin typeface="Calibri" pitchFamily="34" charset="0"/>
              </a:rPr>
              <a:t>t</a:t>
            </a:r>
            <a:r>
              <a:rPr lang="en-US" sz="2000" b="1" baseline="-25000" dirty="0" err="1">
                <a:latin typeface="Calibri" pitchFamily="34" charset="0"/>
              </a:rPr>
              <a:t>setup</a:t>
            </a:r>
            <a:r>
              <a:rPr lang="en-US" sz="2000" b="1" dirty="0">
                <a:latin typeface="Calibri" pitchFamily="34" charset="0"/>
              </a:rPr>
              <a:t> 	= 60 </a:t>
            </a:r>
            <a:r>
              <a:rPr lang="en-US" sz="2000" b="1" dirty="0" err="1">
                <a:latin typeface="Calibri" pitchFamily="34" charset="0"/>
              </a:rPr>
              <a:t>ps</a:t>
            </a:r>
            <a:endParaRPr lang="en-US" sz="2000" b="1" dirty="0">
              <a:latin typeface="Calibri" pitchFamily="34" charset="0"/>
            </a:endParaRPr>
          </a:p>
          <a:p>
            <a:pPr>
              <a:spcBef>
                <a:spcPct val="50000"/>
              </a:spcBef>
            </a:pPr>
            <a:r>
              <a:rPr lang="en-US" sz="2000" b="1" i="1" dirty="0">
                <a:latin typeface="Calibri" pitchFamily="34" charset="0"/>
              </a:rPr>
              <a:t>	</a:t>
            </a:r>
            <a:r>
              <a:rPr lang="en-US" sz="2000" b="1" i="1" dirty="0" err="1">
                <a:latin typeface="Calibri" pitchFamily="34" charset="0"/>
              </a:rPr>
              <a:t>t</a:t>
            </a:r>
            <a:r>
              <a:rPr lang="en-US" sz="2000" b="1" baseline="-25000" dirty="0" err="1">
                <a:latin typeface="Calibri" pitchFamily="34" charset="0"/>
              </a:rPr>
              <a:t>hold</a:t>
            </a:r>
            <a:r>
              <a:rPr lang="en-US" sz="2000" b="1" dirty="0">
                <a:latin typeface="Calibri" pitchFamily="34" charset="0"/>
              </a:rPr>
              <a:t> 	= 70 </a:t>
            </a:r>
            <a:r>
              <a:rPr lang="en-US" sz="2000" b="1" dirty="0" err="1">
                <a:latin typeface="Calibri" pitchFamily="34" charset="0"/>
              </a:rPr>
              <a:t>ps</a:t>
            </a:r>
            <a:endParaRPr lang="en-US" sz="2000" b="1" dirty="0">
              <a:latin typeface="Calibri" pitchFamily="34" charset="0"/>
            </a:endParaRPr>
          </a:p>
          <a:p>
            <a:pPr>
              <a:spcBef>
                <a:spcPct val="50000"/>
              </a:spcBef>
            </a:pPr>
            <a:r>
              <a:rPr lang="en-US" sz="2000" b="1" i="1" dirty="0">
                <a:latin typeface="Calibri" pitchFamily="34" charset="0"/>
              </a:rPr>
              <a:t>	</a:t>
            </a:r>
            <a:r>
              <a:rPr lang="en-US" sz="2000" b="1" i="1" dirty="0" err="1">
                <a:latin typeface="Calibri" pitchFamily="34" charset="0"/>
              </a:rPr>
              <a:t>t</a:t>
            </a:r>
            <a:r>
              <a:rPr lang="en-US" sz="2000" b="1" i="1" baseline="-25000" dirty="0" err="1">
                <a:latin typeface="Calibri" pitchFamily="34" charset="0"/>
              </a:rPr>
              <a:t>pd</a:t>
            </a:r>
            <a:r>
              <a:rPr lang="en-US" sz="2000" b="1" dirty="0">
                <a:latin typeface="Calibri" pitchFamily="34" charset="0"/>
              </a:rPr>
              <a:t> 	= 35 </a:t>
            </a:r>
            <a:r>
              <a:rPr lang="en-US" sz="2000" b="1" dirty="0" err="1">
                <a:latin typeface="Calibri" pitchFamily="34" charset="0"/>
              </a:rPr>
              <a:t>ps</a:t>
            </a:r>
            <a:endParaRPr lang="en-US" sz="2000" b="1" dirty="0">
              <a:latin typeface="Calibri" pitchFamily="34" charset="0"/>
            </a:endParaRPr>
          </a:p>
          <a:p>
            <a:pPr>
              <a:spcBef>
                <a:spcPct val="50000"/>
              </a:spcBef>
            </a:pPr>
            <a:r>
              <a:rPr lang="en-US" sz="2000" b="1" i="1" dirty="0">
                <a:latin typeface="Calibri" pitchFamily="34" charset="0"/>
              </a:rPr>
              <a:t>	</a:t>
            </a:r>
            <a:r>
              <a:rPr lang="en-US" sz="2000" b="1" i="1" dirty="0" err="1">
                <a:latin typeface="Calibri" pitchFamily="34" charset="0"/>
              </a:rPr>
              <a:t>t</a:t>
            </a:r>
            <a:r>
              <a:rPr lang="en-US" sz="2000" b="1" i="1" baseline="-25000" dirty="0" err="1">
                <a:latin typeface="Calibri" pitchFamily="34" charset="0"/>
              </a:rPr>
              <a:t>cd</a:t>
            </a:r>
            <a:r>
              <a:rPr lang="en-US" sz="2000" b="1" dirty="0">
                <a:latin typeface="Calibri" pitchFamily="34" charset="0"/>
              </a:rPr>
              <a:t> 	= 25 </a:t>
            </a:r>
            <a:r>
              <a:rPr lang="en-US" sz="2000" b="1" dirty="0" err="1">
                <a:latin typeface="Calibri" pitchFamily="34" charset="0"/>
              </a:rPr>
              <a:t>ps</a:t>
            </a:r>
            <a:endParaRPr lang="en-US" sz="2000" b="1" dirty="0">
              <a:latin typeface="Calibri" pitchFamily="34" charset="0"/>
            </a:endParaRPr>
          </a:p>
        </p:txBody>
      </p:sp>
      <p:sp>
        <p:nvSpPr>
          <p:cNvPr id="2" name="Slide Number Placeholder 1"/>
          <p:cNvSpPr>
            <a:spLocks noGrp="1"/>
          </p:cNvSpPr>
          <p:nvPr>
            <p:ph type="sldNum" sz="quarter" idx="10"/>
          </p:nvPr>
        </p:nvSpPr>
        <p:spPr/>
        <p:txBody>
          <a:bodyPr/>
          <a:lstStyle/>
          <a:p>
            <a:fld id="{3F7A0F0B-C524-490E-9528-FEC33668804C}" type="slidenum">
              <a:rPr lang="en-US" smtClean="0"/>
              <a:pPr/>
              <a:t>61</a:t>
            </a:fld>
            <a:endParaRPr lang="en-US"/>
          </a:p>
        </p:txBody>
      </p:sp>
      <p:sp>
        <p:nvSpPr>
          <p:cNvPr id="13" name="Text Box 10"/>
          <p:cNvSpPr txBox="1">
            <a:spLocks noChangeArrowheads="1"/>
          </p:cNvSpPr>
          <p:nvPr>
            <p:custDataLst>
              <p:tags r:id="rId12"/>
            </p:custDataLst>
          </p:nvPr>
        </p:nvSpPr>
        <p:spPr bwMode="auto">
          <a:xfrm rot="19800000">
            <a:off x="7539675" y="5062422"/>
            <a:ext cx="1259602" cy="70788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a:defRPr sz="2400">
                <a:solidFill>
                  <a:schemeClr val="tx1"/>
                </a:solidFill>
                <a:latin typeface="Verdana" pitchFamily="34" charset="0"/>
                <a:ea typeface="MS PGothic" pitchFamily="34" charset="-128"/>
              </a:defRPr>
            </a:lvl1pPr>
            <a:lvl2pPr marL="742950" indent="-285750">
              <a:defRPr sz="2400">
                <a:solidFill>
                  <a:schemeClr val="tx1"/>
                </a:solidFill>
                <a:latin typeface="Verdana" pitchFamily="34" charset="0"/>
                <a:ea typeface="MS PGothic" pitchFamily="34" charset="-128"/>
              </a:defRPr>
            </a:lvl2pPr>
            <a:lvl3pPr marL="1143000" indent="-228600">
              <a:defRPr sz="2400">
                <a:solidFill>
                  <a:schemeClr val="tx1"/>
                </a:solidFill>
                <a:latin typeface="Verdana" pitchFamily="34" charset="0"/>
                <a:ea typeface="MS PGothic" pitchFamily="34" charset="-128"/>
              </a:defRPr>
            </a:lvl3pPr>
            <a:lvl4pPr marL="1600200" indent="-228600">
              <a:defRPr sz="2400">
                <a:solidFill>
                  <a:schemeClr val="tx1"/>
                </a:solidFill>
                <a:latin typeface="Verdana" pitchFamily="34" charset="0"/>
                <a:ea typeface="MS PGothic" pitchFamily="34" charset="-128"/>
              </a:defRPr>
            </a:lvl4pPr>
            <a:lvl5pPr marL="2057400" indent="-228600">
              <a:defRPr sz="2400">
                <a:solidFill>
                  <a:schemeClr val="tx1"/>
                </a:solidFill>
                <a:latin typeface="Verdana" pitchFamily="34" charset="0"/>
                <a:ea typeface="MS PGothic" pitchFamily="34" charset="-128"/>
              </a:defRPr>
            </a:lvl5pPr>
            <a:lvl6pPr marL="2514600" indent="-228600" eaLnBrk="0" fontAlgn="base" hangingPunct="0">
              <a:spcBef>
                <a:spcPct val="0"/>
              </a:spcBef>
              <a:spcAft>
                <a:spcPct val="0"/>
              </a:spcAft>
              <a:defRPr sz="2400">
                <a:solidFill>
                  <a:schemeClr val="tx1"/>
                </a:solidFill>
                <a:latin typeface="Verdana" pitchFamily="34" charset="0"/>
                <a:ea typeface="MS PGothic" pitchFamily="34" charset="-128"/>
              </a:defRPr>
            </a:lvl6pPr>
            <a:lvl7pPr marL="2971800" indent="-228600" eaLnBrk="0" fontAlgn="base" hangingPunct="0">
              <a:spcBef>
                <a:spcPct val="0"/>
              </a:spcBef>
              <a:spcAft>
                <a:spcPct val="0"/>
              </a:spcAft>
              <a:defRPr sz="2400">
                <a:solidFill>
                  <a:schemeClr val="tx1"/>
                </a:solidFill>
                <a:latin typeface="Verdana" pitchFamily="34" charset="0"/>
                <a:ea typeface="MS PGothic" pitchFamily="34" charset="-128"/>
              </a:defRPr>
            </a:lvl7pPr>
            <a:lvl8pPr marL="3429000" indent="-228600" eaLnBrk="0" fontAlgn="base" hangingPunct="0">
              <a:spcBef>
                <a:spcPct val="0"/>
              </a:spcBef>
              <a:spcAft>
                <a:spcPct val="0"/>
              </a:spcAft>
              <a:defRPr sz="2400">
                <a:solidFill>
                  <a:schemeClr val="tx1"/>
                </a:solidFill>
                <a:latin typeface="Verdana" pitchFamily="34" charset="0"/>
                <a:ea typeface="MS PGothic" pitchFamily="34" charset="-128"/>
              </a:defRPr>
            </a:lvl8pPr>
            <a:lvl9pPr marL="3886200" indent="-228600" eaLnBrk="0" fontAlgn="base" hangingPunct="0">
              <a:spcBef>
                <a:spcPct val="0"/>
              </a:spcBef>
              <a:spcAft>
                <a:spcPct val="0"/>
              </a:spcAft>
              <a:defRPr sz="2400">
                <a:solidFill>
                  <a:schemeClr val="tx1"/>
                </a:solidFill>
                <a:latin typeface="Verdana" pitchFamily="34" charset="0"/>
                <a:ea typeface="MS PGothic" pitchFamily="34" charset="-128"/>
              </a:defRPr>
            </a:lvl9pPr>
          </a:lstStyle>
          <a:p>
            <a:pPr>
              <a:spcBef>
                <a:spcPct val="50000"/>
              </a:spcBef>
            </a:pPr>
            <a:r>
              <a:rPr lang="en-US" sz="4000" b="1" dirty="0">
                <a:solidFill>
                  <a:srgbClr val="008000"/>
                </a:solidFill>
                <a:latin typeface="Calibri" pitchFamily="34" charset="0"/>
              </a:rPr>
              <a:t>PASS</a:t>
            </a:r>
          </a:p>
        </p:txBody>
      </p:sp>
    </p:spTree>
    <p:extLst>
      <p:ext uri="{BB962C8B-B14F-4D97-AF65-F5344CB8AC3E}">
        <p14:creationId xmlns:p14="http://schemas.microsoft.com/office/powerpoint/2010/main" val="917126774"/>
      </p:ext>
    </p:extLst>
  </p:cSld>
  <p:clrMapOvr>
    <a:masterClrMapping/>
  </p:clrMapOvr>
  <p:transition/>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300" name="Rectangle 3"/>
          <p:cNvSpPr>
            <a:spLocks noGrp="1" noChangeArrowheads="1"/>
          </p:cNvSpPr>
          <p:nvPr>
            <p:ph type="title"/>
            <p:custDataLst>
              <p:tags r:id="rId1"/>
            </p:custDataLst>
          </p:nvPr>
        </p:nvSpPr>
        <p:spPr/>
        <p:txBody>
          <a:bodyPr/>
          <a:lstStyle/>
          <a:p>
            <a:r>
              <a:rPr lang="en-US" dirty="0"/>
              <a:t>Clock Skew</a:t>
            </a:r>
          </a:p>
        </p:txBody>
      </p:sp>
      <p:sp>
        <p:nvSpPr>
          <p:cNvPr id="55301" name="Rectangle 4"/>
          <p:cNvSpPr>
            <a:spLocks noGrp="1" noChangeArrowheads="1"/>
          </p:cNvSpPr>
          <p:nvPr>
            <p:ph idx="1"/>
            <p:custDataLst>
              <p:tags r:id="rId2"/>
            </p:custDataLst>
          </p:nvPr>
        </p:nvSpPr>
        <p:spPr>
          <a:xfrm>
            <a:off x="228600" y="997526"/>
            <a:ext cx="8610600" cy="1562525"/>
          </a:xfrm>
        </p:spPr>
        <p:txBody>
          <a:bodyPr/>
          <a:lstStyle/>
          <a:p>
            <a:r>
              <a:rPr lang="en-US" dirty="0"/>
              <a:t>To make matters worse, </a:t>
            </a:r>
            <a:r>
              <a:rPr lang="en-US" b="1" dirty="0">
                <a:solidFill>
                  <a:srgbClr val="FF0000"/>
                </a:solidFill>
              </a:rPr>
              <a:t>clocks have delay </a:t>
            </a:r>
            <a:r>
              <a:rPr lang="en-US" dirty="0"/>
              <a:t>too!</a:t>
            </a:r>
          </a:p>
          <a:p>
            <a:pPr lvl="1"/>
            <a:r>
              <a:rPr lang="en-US" sz="2000" dirty="0"/>
              <a:t>The clock does </a:t>
            </a:r>
            <a:r>
              <a:rPr lang="en-US" sz="2000" b="1" dirty="0">
                <a:solidFill>
                  <a:srgbClr val="FF0000"/>
                </a:solidFill>
              </a:rPr>
              <a:t>not</a:t>
            </a:r>
            <a:r>
              <a:rPr lang="en-US" sz="2000" dirty="0"/>
              <a:t> reach all parts of the chip at the same time!</a:t>
            </a:r>
          </a:p>
          <a:p>
            <a:r>
              <a:rPr lang="en-US" sz="2200" b="1" dirty="0">
                <a:solidFill>
                  <a:srgbClr val="7030A0"/>
                </a:solidFill>
              </a:rPr>
              <a:t>Clock skew: </a:t>
            </a:r>
            <a:r>
              <a:rPr lang="en-US" sz="2200" dirty="0"/>
              <a:t>time difference between two clock edges</a:t>
            </a:r>
          </a:p>
          <a:p>
            <a:endParaRPr lang="en-US" altLang="ja-JP" dirty="0"/>
          </a:p>
        </p:txBody>
      </p:sp>
      <p:sp>
        <p:nvSpPr>
          <p:cNvPr id="55299" name="Rectangle 2"/>
          <p:cNvSpPr>
            <a:spLocks noChangeArrowheads="1"/>
          </p:cNvSpPr>
          <p:nvPr>
            <p:custDataLst>
              <p:tags r:id="rId3"/>
            </p:custDataLst>
          </p:nvPr>
        </p:nvSpPr>
        <p:spPr bwMode="auto">
          <a:xfrm>
            <a:off x="533400" y="1066800"/>
            <a:ext cx="8077200" cy="51816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marL="342900" indent="-342900">
              <a:spcBef>
                <a:spcPct val="20000"/>
              </a:spcBef>
            </a:pPr>
            <a:endParaRPr lang="en-US" sz="3200" dirty="0">
              <a:latin typeface="Calibri" pitchFamily="34" charset="0"/>
              <a:cs typeface="Arial" pitchFamily="34" charset="0"/>
            </a:endParaRPr>
          </a:p>
          <a:p>
            <a:pPr marL="342900" indent="-342900">
              <a:spcBef>
                <a:spcPct val="20000"/>
              </a:spcBef>
            </a:pPr>
            <a:endParaRPr lang="en-US" sz="3200" dirty="0">
              <a:latin typeface="Calibri" pitchFamily="34" charset="0"/>
              <a:cs typeface="Arial" pitchFamily="34" charset="0"/>
            </a:endParaRPr>
          </a:p>
          <a:p>
            <a:pPr marL="342900" indent="-342900">
              <a:spcBef>
                <a:spcPct val="20000"/>
              </a:spcBef>
            </a:pPr>
            <a:endParaRPr lang="en-US" sz="3200" dirty="0">
              <a:latin typeface="Calibri" pitchFamily="34" charset="0"/>
              <a:cs typeface="Arial" pitchFamily="34" charset="0"/>
            </a:endParaRPr>
          </a:p>
        </p:txBody>
      </p:sp>
      <p:sp>
        <p:nvSpPr>
          <p:cNvPr id="3" name="Slide Number Placeholder 2"/>
          <p:cNvSpPr>
            <a:spLocks noGrp="1"/>
          </p:cNvSpPr>
          <p:nvPr>
            <p:ph type="sldNum" sz="quarter" idx="10"/>
          </p:nvPr>
        </p:nvSpPr>
        <p:spPr/>
        <p:txBody>
          <a:bodyPr/>
          <a:lstStyle/>
          <a:p>
            <a:fld id="{3F7A0F0B-C524-490E-9528-FEC33668804C}" type="slidenum">
              <a:rPr lang="en-US" smtClean="0"/>
              <a:pPr/>
              <a:t>62</a:t>
            </a:fld>
            <a:endParaRPr lang="en-US"/>
          </a:p>
        </p:txBody>
      </p:sp>
      <p:pic>
        <p:nvPicPr>
          <p:cNvPr id="11" name="droppedImage.pdf" descr="droppedImage.pdf"/>
          <p:cNvPicPr>
            <a:picLocks noChangeAspect="1"/>
          </p:cNvPicPr>
          <p:nvPr/>
        </p:nvPicPr>
        <p:blipFill>
          <a:blip r:embed="rId6">
            <a:extLst/>
          </a:blip>
          <a:stretch>
            <a:fillRect/>
          </a:stretch>
        </p:blipFill>
        <p:spPr>
          <a:xfrm>
            <a:off x="2905125" y="2428875"/>
            <a:ext cx="4025900" cy="2044700"/>
          </a:xfrm>
          <a:prstGeom prst="rect">
            <a:avLst/>
          </a:prstGeom>
          <a:ln w="25400"/>
        </p:spPr>
      </p:pic>
      <p:grpSp>
        <p:nvGrpSpPr>
          <p:cNvPr id="12" name="Group"/>
          <p:cNvGrpSpPr/>
          <p:nvPr/>
        </p:nvGrpSpPr>
        <p:grpSpPr>
          <a:xfrm>
            <a:off x="4389628" y="4848787"/>
            <a:ext cx="2050992" cy="147252"/>
            <a:chOff x="0" y="0"/>
            <a:chExt cx="2050991" cy="147250"/>
          </a:xfrm>
        </p:grpSpPr>
        <p:sp>
          <p:nvSpPr>
            <p:cNvPr id="13" name="Line"/>
            <p:cNvSpPr/>
            <p:nvPr/>
          </p:nvSpPr>
          <p:spPr>
            <a:xfrm>
              <a:off x="0" y="0"/>
              <a:ext cx="410199" cy="147251"/>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10523" y="21600"/>
                  </a:lnTo>
                  <a:lnTo>
                    <a:pt x="10523" y="0"/>
                  </a:lnTo>
                  <a:lnTo>
                    <a:pt x="21600" y="0"/>
                  </a:lnTo>
                  <a:lnTo>
                    <a:pt x="21600" y="21600"/>
                  </a:lnTo>
                </a:path>
              </a:pathLst>
            </a:custGeom>
            <a:noFill/>
            <a:ln w="12700" cap="rnd">
              <a:solidFill>
                <a:srgbClr val="062B6B"/>
              </a:solidFill>
              <a:prstDash val="solid"/>
              <a:round/>
            </a:ln>
            <a:effectLst/>
          </p:spPr>
          <p:txBody>
            <a:bodyPr wrap="square" lIns="0" tIns="0" rIns="0" bIns="0" numCol="1" anchor="t">
              <a:noAutofit/>
            </a:bodyPr>
            <a:lstStyle/>
            <a:p>
              <a:endParaRPr/>
            </a:p>
          </p:txBody>
        </p:sp>
        <p:sp>
          <p:nvSpPr>
            <p:cNvPr id="14" name="Line"/>
            <p:cNvSpPr/>
            <p:nvPr/>
          </p:nvSpPr>
          <p:spPr>
            <a:xfrm>
              <a:off x="410198" y="0"/>
              <a:ext cx="410199" cy="147251"/>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10523" y="21600"/>
                  </a:lnTo>
                  <a:lnTo>
                    <a:pt x="10523" y="0"/>
                  </a:lnTo>
                  <a:lnTo>
                    <a:pt x="21600" y="0"/>
                  </a:lnTo>
                  <a:lnTo>
                    <a:pt x="21600" y="21600"/>
                  </a:lnTo>
                </a:path>
              </a:pathLst>
            </a:custGeom>
            <a:noFill/>
            <a:ln w="12700" cap="rnd">
              <a:solidFill>
                <a:srgbClr val="062B6B"/>
              </a:solidFill>
              <a:prstDash val="solid"/>
              <a:round/>
            </a:ln>
            <a:effectLst/>
          </p:spPr>
          <p:txBody>
            <a:bodyPr wrap="square" lIns="0" tIns="0" rIns="0" bIns="0" numCol="1" anchor="t">
              <a:noAutofit/>
            </a:bodyPr>
            <a:lstStyle/>
            <a:p>
              <a:endParaRPr/>
            </a:p>
          </p:txBody>
        </p:sp>
        <p:sp>
          <p:nvSpPr>
            <p:cNvPr id="15" name="Line"/>
            <p:cNvSpPr/>
            <p:nvPr/>
          </p:nvSpPr>
          <p:spPr>
            <a:xfrm>
              <a:off x="820396" y="0"/>
              <a:ext cx="410199" cy="147251"/>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10523" y="21600"/>
                  </a:lnTo>
                  <a:lnTo>
                    <a:pt x="10523" y="0"/>
                  </a:lnTo>
                  <a:lnTo>
                    <a:pt x="21600" y="0"/>
                  </a:lnTo>
                  <a:lnTo>
                    <a:pt x="21600" y="21600"/>
                  </a:lnTo>
                </a:path>
              </a:pathLst>
            </a:custGeom>
            <a:noFill/>
            <a:ln w="12700" cap="rnd">
              <a:solidFill>
                <a:srgbClr val="062B6B"/>
              </a:solidFill>
              <a:prstDash val="solid"/>
              <a:round/>
            </a:ln>
            <a:effectLst/>
          </p:spPr>
          <p:txBody>
            <a:bodyPr wrap="square" lIns="0" tIns="0" rIns="0" bIns="0" numCol="1" anchor="t">
              <a:noAutofit/>
            </a:bodyPr>
            <a:lstStyle/>
            <a:p>
              <a:endParaRPr/>
            </a:p>
          </p:txBody>
        </p:sp>
        <p:sp>
          <p:nvSpPr>
            <p:cNvPr id="16" name="Line"/>
            <p:cNvSpPr/>
            <p:nvPr/>
          </p:nvSpPr>
          <p:spPr>
            <a:xfrm>
              <a:off x="1230594" y="0"/>
              <a:ext cx="410199" cy="147251"/>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10523" y="21600"/>
                  </a:lnTo>
                  <a:lnTo>
                    <a:pt x="10523" y="0"/>
                  </a:lnTo>
                  <a:lnTo>
                    <a:pt x="21600" y="0"/>
                  </a:lnTo>
                  <a:lnTo>
                    <a:pt x="21600" y="21600"/>
                  </a:lnTo>
                </a:path>
              </a:pathLst>
            </a:custGeom>
            <a:noFill/>
            <a:ln w="12700" cap="rnd">
              <a:solidFill>
                <a:srgbClr val="062B6B"/>
              </a:solidFill>
              <a:prstDash val="solid"/>
              <a:round/>
            </a:ln>
            <a:effectLst/>
          </p:spPr>
          <p:txBody>
            <a:bodyPr wrap="square" lIns="0" tIns="0" rIns="0" bIns="0" numCol="1" anchor="t">
              <a:noAutofit/>
            </a:bodyPr>
            <a:lstStyle/>
            <a:p>
              <a:endParaRPr/>
            </a:p>
          </p:txBody>
        </p:sp>
        <p:sp>
          <p:nvSpPr>
            <p:cNvPr id="17" name="Line"/>
            <p:cNvSpPr/>
            <p:nvPr/>
          </p:nvSpPr>
          <p:spPr>
            <a:xfrm>
              <a:off x="1640792" y="0"/>
              <a:ext cx="410200" cy="147251"/>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10523" y="21600"/>
                  </a:lnTo>
                  <a:lnTo>
                    <a:pt x="10523" y="0"/>
                  </a:lnTo>
                  <a:lnTo>
                    <a:pt x="21600" y="0"/>
                  </a:lnTo>
                  <a:lnTo>
                    <a:pt x="21600" y="21600"/>
                  </a:lnTo>
                </a:path>
              </a:pathLst>
            </a:custGeom>
            <a:noFill/>
            <a:ln w="12700" cap="rnd">
              <a:solidFill>
                <a:srgbClr val="062B6B"/>
              </a:solidFill>
              <a:prstDash val="solid"/>
              <a:round/>
            </a:ln>
            <a:effectLst/>
          </p:spPr>
          <p:txBody>
            <a:bodyPr wrap="square" lIns="0" tIns="0" rIns="0" bIns="0" numCol="1" anchor="t">
              <a:noAutofit/>
            </a:bodyPr>
            <a:lstStyle/>
            <a:p>
              <a:endParaRPr/>
            </a:p>
          </p:txBody>
        </p:sp>
      </p:grpSp>
      <p:grpSp>
        <p:nvGrpSpPr>
          <p:cNvPr id="18" name="Group"/>
          <p:cNvGrpSpPr/>
          <p:nvPr/>
        </p:nvGrpSpPr>
        <p:grpSpPr>
          <a:xfrm>
            <a:off x="4389628" y="5101217"/>
            <a:ext cx="2050992" cy="147251"/>
            <a:chOff x="0" y="0"/>
            <a:chExt cx="2050991" cy="147250"/>
          </a:xfrm>
        </p:grpSpPr>
        <p:sp>
          <p:nvSpPr>
            <p:cNvPr id="19" name="Line"/>
            <p:cNvSpPr/>
            <p:nvPr/>
          </p:nvSpPr>
          <p:spPr>
            <a:xfrm>
              <a:off x="0" y="0"/>
              <a:ext cx="410199" cy="147251"/>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10523" y="21600"/>
                  </a:lnTo>
                  <a:lnTo>
                    <a:pt x="10523" y="0"/>
                  </a:lnTo>
                  <a:lnTo>
                    <a:pt x="21600" y="0"/>
                  </a:lnTo>
                  <a:lnTo>
                    <a:pt x="21600" y="21600"/>
                  </a:lnTo>
                </a:path>
              </a:pathLst>
            </a:custGeom>
            <a:noFill/>
            <a:ln w="12700" cap="rnd">
              <a:solidFill>
                <a:srgbClr val="062B6B"/>
              </a:solidFill>
              <a:prstDash val="solid"/>
              <a:round/>
            </a:ln>
            <a:effectLst/>
          </p:spPr>
          <p:txBody>
            <a:bodyPr wrap="square" lIns="0" tIns="0" rIns="0" bIns="0" numCol="1" anchor="t">
              <a:noAutofit/>
            </a:bodyPr>
            <a:lstStyle/>
            <a:p>
              <a:endParaRPr/>
            </a:p>
          </p:txBody>
        </p:sp>
        <p:sp>
          <p:nvSpPr>
            <p:cNvPr id="20" name="Line"/>
            <p:cNvSpPr/>
            <p:nvPr/>
          </p:nvSpPr>
          <p:spPr>
            <a:xfrm>
              <a:off x="410198" y="0"/>
              <a:ext cx="410199" cy="147251"/>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10523" y="21600"/>
                  </a:lnTo>
                  <a:lnTo>
                    <a:pt x="10523" y="0"/>
                  </a:lnTo>
                  <a:lnTo>
                    <a:pt x="21600" y="0"/>
                  </a:lnTo>
                  <a:lnTo>
                    <a:pt x="21600" y="21600"/>
                  </a:lnTo>
                </a:path>
              </a:pathLst>
            </a:custGeom>
            <a:noFill/>
            <a:ln w="12700" cap="rnd">
              <a:solidFill>
                <a:srgbClr val="062B6B"/>
              </a:solidFill>
              <a:prstDash val="solid"/>
              <a:round/>
            </a:ln>
            <a:effectLst/>
          </p:spPr>
          <p:txBody>
            <a:bodyPr wrap="square" lIns="0" tIns="0" rIns="0" bIns="0" numCol="1" anchor="t">
              <a:noAutofit/>
            </a:bodyPr>
            <a:lstStyle/>
            <a:p>
              <a:endParaRPr/>
            </a:p>
          </p:txBody>
        </p:sp>
        <p:sp>
          <p:nvSpPr>
            <p:cNvPr id="21" name="Line"/>
            <p:cNvSpPr/>
            <p:nvPr/>
          </p:nvSpPr>
          <p:spPr>
            <a:xfrm>
              <a:off x="820396" y="0"/>
              <a:ext cx="410199" cy="147251"/>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10523" y="21600"/>
                  </a:lnTo>
                  <a:lnTo>
                    <a:pt x="10523" y="0"/>
                  </a:lnTo>
                  <a:lnTo>
                    <a:pt x="21600" y="0"/>
                  </a:lnTo>
                  <a:lnTo>
                    <a:pt x="21600" y="21600"/>
                  </a:lnTo>
                </a:path>
              </a:pathLst>
            </a:custGeom>
            <a:noFill/>
            <a:ln w="12700" cap="rnd">
              <a:solidFill>
                <a:srgbClr val="062B6B"/>
              </a:solidFill>
              <a:prstDash val="solid"/>
              <a:round/>
            </a:ln>
            <a:effectLst/>
          </p:spPr>
          <p:txBody>
            <a:bodyPr wrap="square" lIns="0" tIns="0" rIns="0" bIns="0" numCol="1" anchor="t">
              <a:noAutofit/>
            </a:bodyPr>
            <a:lstStyle/>
            <a:p>
              <a:endParaRPr/>
            </a:p>
          </p:txBody>
        </p:sp>
        <p:sp>
          <p:nvSpPr>
            <p:cNvPr id="22" name="Line"/>
            <p:cNvSpPr/>
            <p:nvPr/>
          </p:nvSpPr>
          <p:spPr>
            <a:xfrm>
              <a:off x="1230594" y="0"/>
              <a:ext cx="410199" cy="147251"/>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10523" y="21600"/>
                  </a:lnTo>
                  <a:lnTo>
                    <a:pt x="10523" y="0"/>
                  </a:lnTo>
                  <a:lnTo>
                    <a:pt x="21600" y="0"/>
                  </a:lnTo>
                  <a:lnTo>
                    <a:pt x="21600" y="21600"/>
                  </a:lnTo>
                </a:path>
              </a:pathLst>
            </a:custGeom>
            <a:noFill/>
            <a:ln w="12700" cap="rnd">
              <a:solidFill>
                <a:srgbClr val="062B6B"/>
              </a:solidFill>
              <a:prstDash val="solid"/>
              <a:round/>
            </a:ln>
            <a:effectLst/>
          </p:spPr>
          <p:txBody>
            <a:bodyPr wrap="square" lIns="0" tIns="0" rIns="0" bIns="0" numCol="1" anchor="t">
              <a:noAutofit/>
            </a:bodyPr>
            <a:lstStyle/>
            <a:p>
              <a:endParaRPr/>
            </a:p>
          </p:txBody>
        </p:sp>
        <p:sp>
          <p:nvSpPr>
            <p:cNvPr id="23" name="Line"/>
            <p:cNvSpPr/>
            <p:nvPr/>
          </p:nvSpPr>
          <p:spPr>
            <a:xfrm>
              <a:off x="1640792" y="0"/>
              <a:ext cx="410200" cy="147251"/>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10523" y="21600"/>
                  </a:lnTo>
                  <a:lnTo>
                    <a:pt x="10523" y="0"/>
                  </a:lnTo>
                  <a:lnTo>
                    <a:pt x="21600" y="0"/>
                  </a:lnTo>
                  <a:lnTo>
                    <a:pt x="21600" y="21600"/>
                  </a:lnTo>
                </a:path>
              </a:pathLst>
            </a:custGeom>
            <a:noFill/>
            <a:ln w="12700" cap="rnd">
              <a:solidFill>
                <a:srgbClr val="062B6B"/>
              </a:solidFill>
              <a:prstDash val="solid"/>
              <a:round/>
            </a:ln>
            <a:effectLst/>
          </p:spPr>
          <p:txBody>
            <a:bodyPr wrap="square" lIns="0" tIns="0" rIns="0" bIns="0" numCol="1" anchor="t">
              <a:noAutofit/>
            </a:bodyPr>
            <a:lstStyle/>
            <a:p>
              <a:endParaRPr/>
            </a:p>
          </p:txBody>
        </p:sp>
      </p:grpSp>
      <p:grpSp>
        <p:nvGrpSpPr>
          <p:cNvPr id="24" name="Group"/>
          <p:cNvGrpSpPr/>
          <p:nvPr/>
        </p:nvGrpSpPr>
        <p:grpSpPr>
          <a:xfrm>
            <a:off x="4505325" y="5374682"/>
            <a:ext cx="2050993" cy="147252"/>
            <a:chOff x="0" y="0"/>
            <a:chExt cx="2050991" cy="147250"/>
          </a:xfrm>
        </p:grpSpPr>
        <p:sp>
          <p:nvSpPr>
            <p:cNvPr id="25" name="Line"/>
            <p:cNvSpPr/>
            <p:nvPr/>
          </p:nvSpPr>
          <p:spPr>
            <a:xfrm>
              <a:off x="0" y="0"/>
              <a:ext cx="410199" cy="147251"/>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10523" y="21600"/>
                  </a:lnTo>
                  <a:lnTo>
                    <a:pt x="10523" y="0"/>
                  </a:lnTo>
                  <a:lnTo>
                    <a:pt x="21600" y="0"/>
                  </a:lnTo>
                  <a:lnTo>
                    <a:pt x="21600" y="21600"/>
                  </a:lnTo>
                </a:path>
              </a:pathLst>
            </a:custGeom>
            <a:noFill/>
            <a:ln w="12700" cap="rnd">
              <a:solidFill>
                <a:srgbClr val="062B6B"/>
              </a:solidFill>
              <a:prstDash val="solid"/>
              <a:round/>
            </a:ln>
            <a:effectLst/>
          </p:spPr>
          <p:txBody>
            <a:bodyPr wrap="square" lIns="0" tIns="0" rIns="0" bIns="0" numCol="1" anchor="t">
              <a:noAutofit/>
            </a:bodyPr>
            <a:lstStyle/>
            <a:p>
              <a:endParaRPr/>
            </a:p>
          </p:txBody>
        </p:sp>
        <p:sp>
          <p:nvSpPr>
            <p:cNvPr id="26" name="Line"/>
            <p:cNvSpPr/>
            <p:nvPr/>
          </p:nvSpPr>
          <p:spPr>
            <a:xfrm>
              <a:off x="410198" y="0"/>
              <a:ext cx="410199" cy="147251"/>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10523" y="21600"/>
                  </a:lnTo>
                  <a:lnTo>
                    <a:pt x="10523" y="0"/>
                  </a:lnTo>
                  <a:lnTo>
                    <a:pt x="21600" y="0"/>
                  </a:lnTo>
                  <a:lnTo>
                    <a:pt x="21600" y="21600"/>
                  </a:lnTo>
                </a:path>
              </a:pathLst>
            </a:custGeom>
            <a:noFill/>
            <a:ln w="12700" cap="rnd">
              <a:solidFill>
                <a:srgbClr val="062B6B"/>
              </a:solidFill>
              <a:prstDash val="solid"/>
              <a:round/>
            </a:ln>
            <a:effectLst/>
          </p:spPr>
          <p:txBody>
            <a:bodyPr wrap="square" lIns="0" tIns="0" rIns="0" bIns="0" numCol="1" anchor="t">
              <a:noAutofit/>
            </a:bodyPr>
            <a:lstStyle/>
            <a:p>
              <a:endParaRPr/>
            </a:p>
          </p:txBody>
        </p:sp>
        <p:sp>
          <p:nvSpPr>
            <p:cNvPr id="27" name="Line"/>
            <p:cNvSpPr/>
            <p:nvPr/>
          </p:nvSpPr>
          <p:spPr>
            <a:xfrm>
              <a:off x="820396" y="0"/>
              <a:ext cx="410199" cy="147251"/>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10523" y="21600"/>
                  </a:lnTo>
                  <a:lnTo>
                    <a:pt x="10523" y="0"/>
                  </a:lnTo>
                  <a:lnTo>
                    <a:pt x="21600" y="0"/>
                  </a:lnTo>
                  <a:lnTo>
                    <a:pt x="21600" y="21600"/>
                  </a:lnTo>
                </a:path>
              </a:pathLst>
            </a:custGeom>
            <a:noFill/>
            <a:ln w="12700" cap="rnd">
              <a:solidFill>
                <a:srgbClr val="062B6B"/>
              </a:solidFill>
              <a:prstDash val="solid"/>
              <a:round/>
            </a:ln>
            <a:effectLst/>
          </p:spPr>
          <p:txBody>
            <a:bodyPr wrap="square" lIns="0" tIns="0" rIns="0" bIns="0" numCol="1" anchor="t">
              <a:noAutofit/>
            </a:bodyPr>
            <a:lstStyle/>
            <a:p>
              <a:endParaRPr/>
            </a:p>
          </p:txBody>
        </p:sp>
        <p:sp>
          <p:nvSpPr>
            <p:cNvPr id="28" name="Line"/>
            <p:cNvSpPr/>
            <p:nvPr/>
          </p:nvSpPr>
          <p:spPr>
            <a:xfrm>
              <a:off x="1230594" y="0"/>
              <a:ext cx="410199" cy="147251"/>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10523" y="21600"/>
                  </a:lnTo>
                  <a:lnTo>
                    <a:pt x="10523" y="0"/>
                  </a:lnTo>
                  <a:lnTo>
                    <a:pt x="21600" y="0"/>
                  </a:lnTo>
                  <a:lnTo>
                    <a:pt x="21600" y="21600"/>
                  </a:lnTo>
                </a:path>
              </a:pathLst>
            </a:custGeom>
            <a:noFill/>
            <a:ln w="12700" cap="rnd">
              <a:solidFill>
                <a:srgbClr val="062B6B"/>
              </a:solidFill>
              <a:prstDash val="solid"/>
              <a:round/>
            </a:ln>
            <a:effectLst/>
          </p:spPr>
          <p:txBody>
            <a:bodyPr wrap="square" lIns="0" tIns="0" rIns="0" bIns="0" numCol="1" anchor="t">
              <a:noAutofit/>
            </a:bodyPr>
            <a:lstStyle/>
            <a:p>
              <a:endParaRPr/>
            </a:p>
          </p:txBody>
        </p:sp>
        <p:sp>
          <p:nvSpPr>
            <p:cNvPr id="29" name="Line"/>
            <p:cNvSpPr/>
            <p:nvPr/>
          </p:nvSpPr>
          <p:spPr>
            <a:xfrm>
              <a:off x="1640793" y="0"/>
              <a:ext cx="410199" cy="147251"/>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10523" y="21600"/>
                  </a:lnTo>
                  <a:lnTo>
                    <a:pt x="10523" y="0"/>
                  </a:lnTo>
                  <a:lnTo>
                    <a:pt x="21600" y="0"/>
                  </a:lnTo>
                  <a:lnTo>
                    <a:pt x="21600" y="21600"/>
                  </a:lnTo>
                </a:path>
              </a:pathLst>
            </a:custGeom>
            <a:noFill/>
            <a:ln w="12700" cap="rnd">
              <a:solidFill>
                <a:srgbClr val="062B6B"/>
              </a:solidFill>
              <a:prstDash val="solid"/>
              <a:round/>
            </a:ln>
            <a:effectLst/>
          </p:spPr>
          <p:txBody>
            <a:bodyPr wrap="square" lIns="0" tIns="0" rIns="0" bIns="0" numCol="1" anchor="t">
              <a:noAutofit/>
            </a:bodyPr>
            <a:lstStyle/>
            <a:p>
              <a:endParaRPr/>
            </a:p>
          </p:txBody>
        </p:sp>
      </p:grpSp>
      <p:sp>
        <p:nvSpPr>
          <p:cNvPr id="30" name="clock source"/>
          <p:cNvSpPr txBox="1"/>
          <p:nvPr/>
        </p:nvSpPr>
        <p:spPr>
          <a:xfrm>
            <a:off x="2721074" y="4735441"/>
            <a:ext cx="1645643" cy="353943"/>
          </a:xfrm>
          <a:prstGeom prst="rect">
            <a:avLst/>
          </a:prstGeom>
          <a:ln w="12700">
            <a:miter lim="400000"/>
          </a:ln>
          <a:extLst>
            <a:ext uri="{C572A759-6A51-4108-AA02-DFA0A04FC94B}">
              <ma14:wrappingTextBoxFlag xmlns="" xmlns:ma14="http://schemas.microsoft.com/office/mac/drawingml/2011/main" val="1"/>
            </a:ext>
          </a:extLst>
        </p:spPr>
        <p:txBody>
          <a:bodyPr wrap="none" lIns="38100" tIns="38100" rIns="38100" bIns="38100">
            <a:spAutoFit/>
          </a:bodyPr>
          <a:lstStyle>
            <a:lvl1pPr marL="39686" marR="39686" defTabSz="914400">
              <a:buClr>
                <a:srgbClr val="062B6B"/>
              </a:buClr>
              <a:buFont typeface="Arial"/>
              <a:defRPr sz="1800" b="1">
                <a:solidFill>
                  <a:srgbClr val="062B6B"/>
                </a:solidFill>
                <a:uFill>
                  <a:solidFill>
                    <a:srgbClr val="062B6B"/>
                  </a:solidFill>
                </a:uFill>
                <a:latin typeface="Arial"/>
                <a:ea typeface="Arial"/>
                <a:cs typeface="Arial"/>
                <a:sym typeface="Arial"/>
              </a:defRPr>
            </a:lvl1pPr>
          </a:lstStyle>
          <a:p>
            <a:r>
              <a:rPr lang="en-US" i="1" dirty="0">
                <a:solidFill>
                  <a:srgbClr val="0432FF"/>
                </a:solidFill>
                <a:latin typeface="+mn-lt"/>
              </a:rPr>
              <a:t>Clock Source</a:t>
            </a:r>
            <a:endParaRPr i="1" dirty="0">
              <a:solidFill>
                <a:srgbClr val="0432FF"/>
              </a:solidFill>
              <a:latin typeface="+mn-lt"/>
            </a:endParaRPr>
          </a:p>
        </p:txBody>
      </p:sp>
      <p:sp>
        <p:nvSpPr>
          <p:cNvPr id="31" name="point A"/>
          <p:cNvSpPr txBox="1"/>
          <p:nvPr/>
        </p:nvSpPr>
        <p:spPr>
          <a:xfrm>
            <a:off x="3474998" y="4999787"/>
            <a:ext cx="891719" cy="353943"/>
          </a:xfrm>
          <a:prstGeom prst="rect">
            <a:avLst/>
          </a:prstGeom>
          <a:ln w="12700">
            <a:miter lim="400000"/>
          </a:ln>
          <a:extLst>
            <a:ext uri="{C572A759-6A51-4108-AA02-DFA0A04FC94B}">
              <ma14:wrappingTextBoxFlag xmlns="" xmlns:ma14="http://schemas.microsoft.com/office/mac/drawingml/2011/main" val="1"/>
            </a:ext>
          </a:extLst>
        </p:spPr>
        <p:txBody>
          <a:bodyPr wrap="none" lIns="38100" tIns="38100" rIns="38100" bIns="38100">
            <a:spAutoFit/>
          </a:bodyPr>
          <a:lstStyle>
            <a:lvl1pPr marL="39686" marR="39686" defTabSz="914400">
              <a:buClr>
                <a:srgbClr val="062B6B"/>
              </a:buClr>
              <a:buFont typeface="Arial"/>
              <a:defRPr sz="1800" b="1">
                <a:solidFill>
                  <a:srgbClr val="062B6B"/>
                </a:solidFill>
                <a:uFill>
                  <a:solidFill>
                    <a:srgbClr val="062B6B"/>
                  </a:solidFill>
                </a:uFill>
                <a:latin typeface="Arial"/>
                <a:ea typeface="Arial"/>
                <a:cs typeface="Arial"/>
                <a:sym typeface="Arial"/>
              </a:defRPr>
            </a:lvl1pPr>
          </a:lstStyle>
          <a:p>
            <a:r>
              <a:rPr lang="en-US" b="0" dirty="0">
                <a:solidFill>
                  <a:schemeClr val="tx1"/>
                </a:solidFill>
                <a:latin typeface="+mn-lt"/>
              </a:rPr>
              <a:t>P</a:t>
            </a:r>
            <a:r>
              <a:rPr b="0" dirty="0">
                <a:solidFill>
                  <a:schemeClr val="tx1"/>
                </a:solidFill>
                <a:latin typeface="+mn-lt"/>
              </a:rPr>
              <a:t>oint </a:t>
            </a:r>
            <a:r>
              <a:rPr i="1" dirty="0">
                <a:solidFill>
                  <a:srgbClr val="0432FF"/>
                </a:solidFill>
                <a:latin typeface="+mn-lt"/>
              </a:rPr>
              <a:t>A</a:t>
            </a:r>
          </a:p>
        </p:txBody>
      </p:sp>
      <p:sp>
        <p:nvSpPr>
          <p:cNvPr id="32" name="point B"/>
          <p:cNvSpPr txBox="1"/>
          <p:nvPr/>
        </p:nvSpPr>
        <p:spPr>
          <a:xfrm>
            <a:off x="3486178" y="5248469"/>
            <a:ext cx="891719" cy="353943"/>
          </a:xfrm>
          <a:prstGeom prst="rect">
            <a:avLst/>
          </a:prstGeom>
          <a:ln w="12700">
            <a:miter lim="400000"/>
          </a:ln>
          <a:extLst>
            <a:ext uri="{C572A759-6A51-4108-AA02-DFA0A04FC94B}">
              <ma14:wrappingTextBoxFlag xmlns="" xmlns:ma14="http://schemas.microsoft.com/office/mac/drawingml/2011/main" val="1"/>
            </a:ext>
          </a:extLst>
        </p:spPr>
        <p:txBody>
          <a:bodyPr wrap="none" lIns="38100" tIns="38100" rIns="38100" bIns="38100">
            <a:spAutoFit/>
          </a:bodyPr>
          <a:lstStyle>
            <a:lvl1pPr marL="39686" marR="39686" defTabSz="914400">
              <a:buClr>
                <a:srgbClr val="062B6B"/>
              </a:buClr>
              <a:buFont typeface="Arial"/>
              <a:defRPr sz="1800" b="1">
                <a:solidFill>
                  <a:srgbClr val="062B6B"/>
                </a:solidFill>
                <a:uFill>
                  <a:solidFill>
                    <a:srgbClr val="062B6B"/>
                  </a:solidFill>
                </a:uFill>
                <a:latin typeface="Arial"/>
                <a:ea typeface="Arial"/>
                <a:cs typeface="Arial"/>
                <a:sym typeface="Arial"/>
              </a:defRPr>
            </a:lvl1pPr>
          </a:lstStyle>
          <a:p>
            <a:r>
              <a:rPr lang="en-US" b="0" dirty="0">
                <a:solidFill>
                  <a:schemeClr val="tx1"/>
                </a:solidFill>
                <a:latin typeface="+mn-lt"/>
              </a:rPr>
              <a:t>P</a:t>
            </a:r>
            <a:r>
              <a:rPr b="0" dirty="0">
                <a:solidFill>
                  <a:schemeClr val="tx1"/>
                </a:solidFill>
                <a:latin typeface="+mn-lt"/>
              </a:rPr>
              <a:t>oint </a:t>
            </a:r>
            <a:r>
              <a:rPr i="1" dirty="0">
                <a:solidFill>
                  <a:srgbClr val="0432FF"/>
                </a:solidFill>
                <a:latin typeface="+mn-lt"/>
              </a:rPr>
              <a:t>B</a:t>
            </a:r>
          </a:p>
        </p:txBody>
      </p:sp>
      <p:sp>
        <p:nvSpPr>
          <p:cNvPr id="33" name="Line"/>
          <p:cNvSpPr/>
          <p:nvPr/>
        </p:nvSpPr>
        <p:spPr>
          <a:xfrm>
            <a:off x="4654474" y="5753327"/>
            <a:ext cx="336573" cy="1"/>
          </a:xfrm>
          <a:prstGeom prst="line">
            <a:avLst/>
          </a:prstGeom>
          <a:ln w="12700">
            <a:solidFill>
              <a:srgbClr val="062B6B"/>
            </a:solidFill>
            <a:tailEnd type="triangle"/>
          </a:ln>
        </p:spPr>
        <p:txBody>
          <a:bodyPr lIns="0" tIns="0" rIns="0" bIns="0"/>
          <a:lstStyle/>
          <a:p>
            <a:endParaRPr/>
          </a:p>
        </p:txBody>
      </p:sp>
      <p:sp>
        <p:nvSpPr>
          <p:cNvPr id="34" name="Line"/>
          <p:cNvSpPr/>
          <p:nvPr/>
        </p:nvSpPr>
        <p:spPr>
          <a:xfrm flipH="1">
            <a:off x="5122522" y="5753327"/>
            <a:ext cx="241912" cy="1"/>
          </a:xfrm>
          <a:prstGeom prst="line">
            <a:avLst/>
          </a:prstGeom>
          <a:ln w="12700">
            <a:solidFill>
              <a:srgbClr val="062B6B"/>
            </a:solidFill>
            <a:tailEnd type="triangle"/>
          </a:ln>
        </p:spPr>
        <p:txBody>
          <a:bodyPr lIns="0" tIns="0" rIns="0" bIns="0"/>
          <a:lstStyle/>
          <a:p>
            <a:endParaRPr/>
          </a:p>
        </p:txBody>
      </p:sp>
      <p:sp>
        <p:nvSpPr>
          <p:cNvPr id="35" name="Line"/>
          <p:cNvSpPr/>
          <p:nvPr/>
        </p:nvSpPr>
        <p:spPr>
          <a:xfrm>
            <a:off x="5003025" y="4727017"/>
            <a:ext cx="3799" cy="1247185"/>
          </a:xfrm>
          <a:prstGeom prst="line">
            <a:avLst/>
          </a:prstGeom>
          <a:ln w="25400">
            <a:solidFill>
              <a:srgbClr val="DA273E"/>
            </a:solidFill>
          </a:ln>
        </p:spPr>
        <p:txBody>
          <a:bodyPr lIns="0" tIns="0" rIns="0" bIns="0"/>
          <a:lstStyle/>
          <a:p>
            <a:endParaRPr/>
          </a:p>
        </p:txBody>
      </p:sp>
      <p:sp>
        <p:nvSpPr>
          <p:cNvPr id="36" name="Line"/>
          <p:cNvSpPr/>
          <p:nvPr/>
        </p:nvSpPr>
        <p:spPr>
          <a:xfrm flipH="1">
            <a:off x="5122522" y="4733091"/>
            <a:ext cx="1" cy="1230594"/>
          </a:xfrm>
          <a:prstGeom prst="line">
            <a:avLst/>
          </a:prstGeom>
          <a:ln w="25400">
            <a:solidFill>
              <a:srgbClr val="DA273E"/>
            </a:solidFill>
          </a:ln>
        </p:spPr>
        <p:txBody>
          <a:bodyPr lIns="0" tIns="0" rIns="0" bIns="0"/>
          <a:lstStyle/>
          <a:p>
            <a:endParaRPr/>
          </a:p>
        </p:txBody>
      </p:sp>
      <p:sp>
        <p:nvSpPr>
          <p:cNvPr id="37" name="clock skew"/>
          <p:cNvSpPr txBox="1"/>
          <p:nvPr/>
        </p:nvSpPr>
        <p:spPr>
          <a:xfrm>
            <a:off x="4480356" y="6040675"/>
            <a:ext cx="1387044" cy="276999"/>
          </a:xfrm>
          <a:prstGeom prst="rect">
            <a:avLst/>
          </a:prstGeom>
          <a:ln w="12700">
            <a:miter lim="400000"/>
          </a:ln>
          <a:extLst>
            <a:ext uri="{C572A759-6A51-4108-AA02-DFA0A04FC94B}">
              <ma14:wrappingTextBoxFlag xmlns="" xmlns:ma14="http://schemas.microsoft.com/office/mac/drawingml/2011/main" val="1"/>
            </a:ext>
          </a:extLst>
        </p:spPr>
        <p:txBody>
          <a:bodyPr wrap="square" lIns="0" tIns="0" rIns="0" bIns="0">
            <a:spAutoFit/>
          </a:bodyPr>
          <a:lstStyle>
            <a:lvl1pPr marL="39686" marR="39686" defTabSz="914400">
              <a:buClr>
                <a:srgbClr val="062B6B"/>
              </a:buClr>
              <a:buFont typeface="Arial"/>
              <a:defRPr sz="1800" b="1">
                <a:solidFill>
                  <a:srgbClr val="062B6B"/>
                </a:solidFill>
                <a:uFill>
                  <a:solidFill>
                    <a:srgbClr val="062B6B"/>
                  </a:solidFill>
                </a:uFill>
                <a:latin typeface="Arial"/>
                <a:ea typeface="Arial"/>
                <a:cs typeface="Arial"/>
                <a:sym typeface="Arial"/>
              </a:defRPr>
            </a:lvl1pPr>
          </a:lstStyle>
          <a:p>
            <a:r>
              <a:rPr dirty="0">
                <a:solidFill>
                  <a:srgbClr val="FF0000"/>
                </a:solidFill>
                <a:latin typeface="+mn-lt"/>
              </a:rPr>
              <a:t>clock skew</a:t>
            </a:r>
          </a:p>
        </p:txBody>
      </p:sp>
      <p:sp>
        <p:nvSpPr>
          <p:cNvPr id="38" name="point B"/>
          <p:cNvSpPr txBox="1"/>
          <p:nvPr/>
        </p:nvSpPr>
        <p:spPr>
          <a:xfrm>
            <a:off x="4279576" y="2717314"/>
            <a:ext cx="315151" cy="353943"/>
          </a:xfrm>
          <a:prstGeom prst="rect">
            <a:avLst/>
          </a:prstGeom>
          <a:ln w="12700">
            <a:miter lim="400000"/>
          </a:ln>
          <a:extLst>
            <a:ext uri="{C572A759-6A51-4108-AA02-DFA0A04FC94B}">
              <ma14:wrappingTextBoxFlag xmlns="" xmlns:ma14="http://schemas.microsoft.com/office/mac/drawingml/2011/main" val="1"/>
            </a:ext>
          </a:extLst>
        </p:spPr>
        <p:txBody>
          <a:bodyPr wrap="none" lIns="38100" tIns="38100" rIns="38100" bIns="38100">
            <a:spAutoFit/>
          </a:bodyPr>
          <a:lstStyle>
            <a:lvl1pPr marL="39686" marR="39686" defTabSz="914400">
              <a:buClr>
                <a:srgbClr val="062B6B"/>
              </a:buClr>
              <a:buFont typeface="Arial"/>
              <a:defRPr sz="1800" b="1">
                <a:solidFill>
                  <a:srgbClr val="062B6B"/>
                </a:solidFill>
                <a:uFill>
                  <a:solidFill>
                    <a:srgbClr val="062B6B"/>
                  </a:solidFill>
                </a:uFill>
                <a:latin typeface="Arial"/>
                <a:ea typeface="Arial"/>
                <a:cs typeface="Arial"/>
                <a:sym typeface="Arial"/>
              </a:defRPr>
            </a:lvl1pPr>
          </a:lstStyle>
          <a:p>
            <a:r>
              <a:rPr lang="en-US" i="1" dirty="0">
                <a:solidFill>
                  <a:srgbClr val="0432FF"/>
                </a:solidFill>
                <a:latin typeface="+mn-lt"/>
              </a:rPr>
              <a:t>A</a:t>
            </a:r>
            <a:endParaRPr i="1" dirty="0">
              <a:solidFill>
                <a:srgbClr val="0432FF"/>
              </a:solidFill>
              <a:latin typeface="+mn-lt"/>
            </a:endParaRPr>
          </a:p>
        </p:txBody>
      </p:sp>
      <p:sp>
        <p:nvSpPr>
          <p:cNvPr id="43" name="point B"/>
          <p:cNvSpPr txBox="1"/>
          <p:nvPr/>
        </p:nvSpPr>
        <p:spPr>
          <a:xfrm>
            <a:off x="4279576" y="3921886"/>
            <a:ext cx="315151" cy="353943"/>
          </a:xfrm>
          <a:prstGeom prst="rect">
            <a:avLst/>
          </a:prstGeom>
          <a:ln w="12700">
            <a:miter lim="400000"/>
          </a:ln>
          <a:extLst>
            <a:ext uri="{C572A759-6A51-4108-AA02-DFA0A04FC94B}">
              <ma14:wrappingTextBoxFlag xmlns="" xmlns:ma14="http://schemas.microsoft.com/office/mac/drawingml/2011/main" val="1"/>
            </a:ext>
          </a:extLst>
        </p:spPr>
        <p:txBody>
          <a:bodyPr wrap="none" lIns="38100" tIns="38100" rIns="38100" bIns="38100">
            <a:spAutoFit/>
          </a:bodyPr>
          <a:lstStyle>
            <a:lvl1pPr marL="39686" marR="39686" defTabSz="914400">
              <a:buClr>
                <a:srgbClr val="062B6B"/>
              </a:buClr>
              <a:buFont typeface="Arial"/>
              <a:defRPr sz="1800" b="1">
                <a:solidFill>
                  <a:srgbClr val="062B6B"/>
                </a:solidFill>
                <a:uFill>
                  <a:solidFill>
                    <a:srgbClr val="062B6B"/>
                  </a:solidFill>
                </a:uFill>
                <a:latin typeface="Arial"/>
                <a:ea typeface="Arial"/>
                <a:cs typeface="Arial"/>
                <a:sym typeface="Arial"/>
              </a:defRPr>
            </a:lvl1pPr>
          </a:lstStyle>
          <a:p>
            <a:r>
              <a:rPr lang="en-US" i="1" dirty="0">
                <a:solidFill>
                  <a:srgbClr val="0432FF"/>
                </a:solidFill>
                <a:latin typeface="+mn-lt"/>
              </a:rPr>
              <a:t>B</a:t>
            </a:r>
            <a:endParaRPr i="1" dirty="0">
              <a:solidFill>
                <a:srgbClr val="0432FF"/>
              </a:solidFill>
              <a:latin typeface="+mn-lt"/>
            </a:endParaRPr>
          </a:p>
        </p:txBody>
      </p:sp>
      <p:sp>
        <p:nvSpPr>
          <p:cNvPr id="44" name="clock source"/>
          <p:cNvSpPr txBox="1"/>
          <p:nvPr/>
        </p:nvSpPr>
        <p:spPr>
          <a:xfrm>
            <a:off x="1332818" y="3825004"/>
            <a:ext cx="1466107" cy="630942"/>
          </a:xfrm>
          <a:prstGeom prst="rect">
            <a:avLst/>
          </a:prstGeom>
          <a:ln w="12700">
            <a:miter lim="400000"/>
          </a:ln>
          <a:extLst>
            <a:ext uri="{C572A759-6A51-4108-AA02-DFA0A04FC94B}">
              <ma14:wrappingTextBoxFlag xmlns="" xmlns:ma14="http://schemas.microsoft.com/office/mac/drawingml/2011/main" val="1"/>
            </a:ext>
          </a:extLst>
        </p:spPr>
        <p:txBody>
          <a:bodyPr wrap="none" lIns="38100" tIns="38100" rIns="38100" bIns="38100">
            <a:spAutoFit/>
          </a:bodyPr>
          <a:lstStyle>
            <a:lvl1pPr marL="39686" marR="39686" defTabSz="914400">
              <a:buClr>
                <a:srgbClr val="062B6B"/>
              </a:buClr>
              <a:buFont typeface="Arial"/>
              <a:defRPr sz="1800" b="1">
                <a:solidFill>
                  <a:srgbClr val="062B6B"/>
                </a:solidFill>
                <a:uFill>
                  <a:solidFill>
                    <a:srgbClr val="062B6B"/>
                  </a:solidFill>
                </a:uFill>
                <a:latin typeface="Arial"/>
                <a:ea typeface="Arial"/>
                <a:cs typeface="Arial"/>
                <a:sym typeface="Arial"/>
              </a:defRPr>
            </a:lvl1pPr>
          </a:lstStyle>
          <a:p>
            <a:pPr algn="ctr"/>
            <a:r>
              <a:rPr lang="en-US" i="1" dirty="0">
                <a:solidFill>
                  <a:srgbClr val="FF0000"/>
                </a:solidFill>
                <a:latin typeface="+mn-lt"/>
              </a:rPr>
              <a:t>Long, slow </a:t>
            </a:r>
          </a:p>
          <a:p>
            <a:pPr algn="ctr"/>
            <a:r>
              <a:rPr lang="en-US" i="1" dirty="0">
                <a:solidFill>
                  <a:srgbClr val="FF0000"/>
                </a:solidFill>
                <a:latin typeface="+mn-lt"/>
              </a:rPr>
              <a:t>clock path</a:t>
            </a:r>
            <a:endParaRPr i="1" dirty="0">
              <a:solidFill>
                <a:srgbClr val="FF0000"/>
              </a:solidFill>
              <a:latin typeface="+mn-lt"/>
            </a:endParaRPr>
          </a:p>
        </p:txBody>
      </p:sp>
      <p:cxnSp>
        <p:nvCxnSpPr>
          <p:cNvPr id="6" name="Straight Arrow Connector 5"/>
          <p:cNvCxnSpPr>
            <a:stCxn id="44" idx="3"/>
          </p:cNvCxnSpPr>
          <p:nvPr/>
        </p:nvCxnSpPr>
        <p:spPr bwMode="auto">
          <a:xfrm flipV="1">
            <a:off x="2798925" y="3921887"/>
            <a:ext cx="487200" cy="218588"/>
          </a:xfrm>
          <a:prstGeom prst="straightConnector1">
            <a:avLst/>
          </a:prstGeom>
          <a:solidFill>
            <a:srgbClr val="C0C0C0"/>
          </a:solidFill>
          <a:ln w="38100" cap="flat" cmpd="sng" algn="ctr">
            <a:solidFill>
              <a:srgbClr val="FF0000"/>
            </a:solidFill>
            <a:prstDash val="solid"/>
            <a:round/>
            <a:headEnd type="none" w="med" len="med"/>
            <a:tailEnd type="triangle"/>
          </a:ln>
          <a:effectLst/>
        </p:spPr>
      </p:cxnSp>
      <p:sp>
        <p:nvSpPr>
          <p:cNvPr id="46" name="point B"/>
          <p:cNvSpPr txBox="1"/>
          <p:nvPr/>
        </p:nvSpPr>
        <p:spPr>
          <a:xfrm>
            <a:off x="2600325" y="2775211"/>
            <a:ext cx="901849" cy="507831"/>
          </a:xfrm>
          <a:prstGeom prst="rect">
            <a:avLst/>
          </a:prstGeom>
          <a:solidFill>
            <a:schemeClr val="bg1"/>
          </a:solidFill>
          <a:ln w="12700">
            <a:miter lim="400000"/>
          </a:ln>
          <a:extLst>
            <a:ext uri="{C572A759-6A51-4108-AA02-DFA0A04FC94B}">
              <ma14:wrappingTextBoxFlag xmlns="" xmlns:ma14="http://schemas.microsoft.com/office/mac/drawingml/2011/main" val="1"/>
            </a:ext>
          </a:extLst>
        </p:spPr>
        <p:txBody>
          <a:bodyPr wrap="none" lIns="38100" tIns="38100" rIns="38100" bIns="38100">
            <a:spAutoFit/>
          </a:bodyPr>
          <a:lstStyle>
            <a:lvl1pPr marL="39686" marR="39686" defTabSz="914400">
              <a:buClr>
                <a:srgbClr val="062B6B"/>
              </a:buClr>
              <a:buFont typeface="Arial"/>
              <a:defRPr sz="1800" b="1">
                <a:solidFill>
                  <a:srgbClr val="062B6B"/>
                </a:solidFill>
                <a:uFill>
                  <a:solidFill>
                    <a:srgbClr val="062B6B"/>
                  </a:solidFill>
                </a:uFill>
                <a:latin typeface="Arial"/>
                <a:ea typeface="Arial"/>
                <a:cs typeface="Arial"/>
                <a:sym typeface="Arial"/>
              </a:defRPr>
            </a:lvl1pPr>
          </a:lstStyle>
          <a:p>
            <a:pPr algn="ctr"/>
            <a:r>
              <a:rPr lang="en-US" sz="1400" i="1" dirty="0">
                <a:solidFill>
                  <a:srgbClr val="0432FF"/>
                </a:solidFill>
                <a:latin typeface="+mn-lt"/>
              </a:rPr>
              <a:t>CLOCK</a:t>
            </a:r>
          </a:p>
          <a:p>
            <a:pPr algn="ctr"/>
            <a:r>
              <a:rPr lang="en-US" sz="1400" i="1" dirty="0">
                <a:solidFill>
                  <a:srgbClr val="0432FF"/>
                </a:solidFill>
                <a:latin typeface="+mn-lt"/>
              </a:rPr>
              <a:t>SOURCE</a:t>
            </a:r>
            <a:endParaRPr sz="1400" i="1" dirty="0">
              <a:solidFill>
                <a:srgbClr val="0432FF"/>
              </a:solidFill>
              <a:latin typeface="+mn-lt"/>
            </a:endParaRPr>
          </a:p>
        </p:txBody>
      </p:sp>
    </p:spTree>
    <p:extLst>
      <p:ext uri="{BB962C8B-B14F-4D97-AF65-F5344CB8AC3E}">
        <p14:creationId xmlns:p14="http://schemas.microsoft.com/office/powerpoint/2010/main" val="2414575297"/>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5301">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5301">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55301">
                                            <p:txEl>
                                              <p:pRg st="2" end="2"/>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38"/>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43"/>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46"/>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11"/>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44"/>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6"/>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12"/>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18"/>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24"/>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30"/>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31"/>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32"/>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33"/>
                                        </p:tgtEl>
                                        <p:attrNameLst>
                                          <p:attrName>style.visibility</p:attrName>
                                        </p:attrNameLst>
                                      </p:cBhvr>
                                      <p:to>
                                        <p:strVal val="visible"/>
                                      </p:to>
                                    </p:set>
                                  </p:childTnLst>
                                </p:cTn>
                              </p:par>
                              <p:par>
                                <p:cTn id="45" presetID="1" presetClass="entr" presetSubtype="0" fill="hold" grpId="0" nodeType="withEffect">
                                  <p:stCondLst>
                                    <p:cond delay="0"/>
                                  </p:stCondLst>
                                  <p:childTnLst>
                                    <p:set>
                                      <p:cBhvr>
                                        <p:cTn id="46" dur="1" fill="hold">
                                          <p:stCondLst>
                                            <p:cond delay="0"/>
                                          </p:stCondLst>
                                        </p:cTn>
                                        <p:tgtEl>
                                          <p:spTgt spid="34"/>
                                        </p:tgtEl>
                                        <p:attrNameLst>
                                          <p:attrName>style.visibility</p:attrName>
                                        </p:attrNameLst>
                                      </p:cBhvr>
                                      <p:to>
                                        <p:strVal val="visible"/>
                                      </p:to>
                                    </p:set>
                                  </p:childTnLst>
                                </p:cTn>
                              </p:par>
                              <p:par>
                                <p:cTn id="47" presetID="1" presetClass="entr" presetSubtype="0" fill="hold" grpId="0" nodeType="withEffect">
                                  <p:stCondLst>
                                    <p:cond delay="0"/>
                                  </p:stCondLst>
                                  <p:childTnLst>
                                    <p:set>
                                      <p:cBhvr>
                                        <p:cTn id="48" dur="1" fill="hold">
                                          <p:stCondLst>
                                            <p:cond delay="0"/>
                                          </p:stCondLst>
                                        </p:cTn>
                                        <p:tgtEl>
                                          <p:spTgt spid="35"/>
                                        </p:tgtEl>
                                        <p:attrNameLst>
                                          <p:attrName>style.visibility</p:attrName>
                                        </p:attrNameLst>
                                      </p:cBhvr>
                                      <p:to>
                                        <p:strVal val="visible"/>
                                      </p:to>
                                    </p:set>
                                  </p:childTnLst>
                                </p:cTn>
                              </p:par>
                              <p:par>
                                <p:cTn id="49" presetID="1" presetClass="entr" presetSubtype="0" fill="hold" grpId="0" nodeType="withEffect">
                                  <p:stCondLst>
                                    <p:cond delay="0"/>
                                  </p:stCondLst>
                                  <p:childTnLst>
                                    <p:set>
                                      <p:cBhvr>
                                        <p:cTn id="50" dur="1" fill="hold">
                                          <p:stCondLst>
                                            <p:cond delay="0"/>
                                          </p:stCondLst>
                                        </p:cTn>
                                        <p:tgtEl>
                                          <p:spTgt spid="36"/>
                                        </p:tgtEl>
                                        <p:attrNameLst>
                                          <p:attrName>style.visibility</p:attrName>
                                        </p:attrNameLst>
                                      </p:cBhvr>
                                      <p:to>
                                        <p:strVal val="visible"/>
                                      </p:to>
                                    </p:set>
                                  </p:childTnLst>
                                </p:cTn>
                              </p:par>
                              <p:par>
                                <p:cTn id="51" presetID="1" presetClass="entr" presetSubtype="0" fill="hold" grpId="0" nodeType="withEffect">
                                  <p:stCondLst>
                                    <p:cond delay="0"/>
                                  </p:stCondLst>
                                  <p:childTnLst>
                                    <p:set>
                                      <p:cBhvr>
                                        <p:cTn id="52" dur="1" fill="hold">
                                          <p:stCondLst>
                                            <p:cond delay="0"/>
                                          </p:stCondLst>
                                        </p:cTn>
                                        <p:tgtEl>
                                          <p:spTgt spid="3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301" grpId="0" build="p"/>
      <p:bldP spid="30" grpId="0" animBg="1"/>
      <p:bldP spid="31" grpId="0" animBg="1"/>
      <p:bldP spid="32" grpId="0" animBg="1"/>
      <p:bldP spid="33" grpId="0" animBg="1"/>
      <p:bldP spid="34" grpId="0" animBg="1"/>
      <p:bldP spid="35" grpId="0" animBg="1"/>
      <p:bldP spid="36" grpId="0" animBg="1"/>
      <p:bldP spid="37" grpId="0" animBg="1"/>
      <p:bldP spid="38" grpId="0" animBg="1"/>
      <p:bldP spid="43" grpId="0" animBg="1"/>
      <p:bldP spid="44" grpId="0" animBg="1"/>
      <p:bldP spid="46" grpId="0" animBg="1"/>
    </p:bld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300" name="Rectangle 3"/>
          <p:cNvSpPr>
            <a:spLocks noGrp="1" noChangeArrowheads="1"/>
          </p:cNvSpPr>
          <p:nvPr>
            <p:ph type="title"/>
            <p:custDataLst>
              <p:tags r:id="rId1"/>
            </p:custDataLst>
          </p:nvPr>
        </p:nvSpPr>
        <p:spPr/>
        <p:txBody>
          <a:bodyPr/>
          <a:lstStyle/>
          <a:p>
            <a:r>
              <a:rPr lang="en-US" dirty="0"/>
              <a:t>Clock Skew Example</a:t>
            </a:r>
          </a:p>
        </p:txBody>
      </p:sp>
      <p:sp>
        <p:nvSpPr>
          <p:cNvPr id="55301" name="Rectangle 4"/>
          <p:cNvSpPr>
            <a:spLocks noGrp="1" noChangeArrowheads="1"/>
          </p:cNvSpPr>
          <p:nvPr>
            <p:ph idx="1"/>
            <p:custDataLst>
              <p:tags r:id="rId2"/>
            </p:custDataLst>
          </p:nvPr>
        </p:nvSpPr>
        <p:spPr>
          <a:xfrm>
            <a:off x="228600" y="997527"/>
            <a:ext cx="8610600" cy="1284782"/>
          </a:xfrm>
        </p:spPr>
        <p:txBody>
          <a:bodyPr/>
          <a:lstStyle/>
          <a:p>
            <a:r>
              <a:rPr lang="en-US" sz="2000" dirty="0"/>
              <a:t>Example of the </a:t>
            </a:r>
            <a:r>
              <a:rPr lang="en-US" sz="2000" b="1" dirty="0">
                <a:solidFill>
                  <a:srgbClr val="000000"/>
                </a:solidFill>
              </a:rPr>
              <a:t>Alpha 21264 </a:t>
            </a:r>
            <a:r>
              <a:rPr lang="en-US" sz="2000" dirty="0">
                <a:solidFill>
                  <a:srgbClr val="000000"/>
                </a:solidFill>
              </a:rPr>
              <a:t>clock skew spatial distribution</a:t>
            </a:r>
            <a:endParaRPr lang="en-US" sz="2000" dirty="0"/>
          </a:p>
          <a:p>
            <a:endParaRPr lang="en-US" altLang="ja-JP" sz="2000" dirty="0"/>
          </a:p>
        </p:txBody>
      </p:sp>
      <p:sp>
        <p:nvSpPr>
          <p:cNvPr id="55299" name="Rectangle 2"/>
          <p:cNvSpPr>
            <a:spLocks noChangeArrowheads="1"/>
          </p:cNvSpPr>
          <p:nvPr>
            <p:custDataLst>
              <p:tags r:id="rId3"/>
            </p:custDataLst>
          </p:nvPr>
        </p:nvSpPr>
        <p:spPr bwMode="auto">
          <a:xfrm>
            <a:off x="533400" y="1066800"/>
            <a:ext cx="8077200" cy="51816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marL="342900" indent="-342900">
              <a:spcBef>
                <a:spcPct val="20000"/>
              </a:spcBef>
            </a:pPr>
            <a:endParaRPr lang="en-US" sz="3200" dirty="0">
              <a:latin typeface="Calibri" pitchFamily="34" charset="0"/>
              <a:cs typeface="Arial" pitchFamily="34" charset="0"/>
            </a:endParaRPr>
          </a:p>
          <a:p>
            <a:pPr marL="342900" indent="-342900">
              <a:spcBef>
                <a:spcPct val="20000"/>
              </a:spcBef>
            </a:pPr>
            <a:endParaRPr lang="en-US" sz="3200" dirty="0">
              <a:latin typeface="Calibri" pitchFamily="34" charset="0"/>
              <a:cs typeface="Arial" pitchFamily="34" charset="0"/>
            </a:endParaRPr>
          </a:p>
          <a:p>
            <a:pPr marL="342900" indent="-342900">
              <a:spcBef>
                <a:spcPct val="20000"/>
              </a:spcBef>
            </a:pPr>
            <a:endParaRPr lang="en-US" sz="3200" dirty="0">
              <a:latin typeface="Calibri" pitchFamily="34" charset="0"/>
              <a:cs typeface="Arial" pitchFamily="34" charset="0"/>
            </a:endParaRPr>
          </a:p>
        </p:txBody>
      </p:sp>
      <p:sp>
        <p:nvSpPr>
          <p:cNvPr id="55302" name="Rectangle 5"/>
          <p:cNvSpPr>
            <a:spLocks noChangeArrowheads="1"/>
          </p:cNvSpPr>
          <p:nvPr>
            <p:custDataLst>
              <p:tags r:id="rId4"/>
            </p:custDataLst>
          </p:nvPr>
        </p:nvSpPr>
        <p:spPr bwMode="auto">
          <a:xfrm>
            <a:off x="0" y="2282309"/>
            <a:ext cx="184731" cy="36933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nchor="ctr">
            <a:spAutoFit/>
          </a:bodyPr>
          <a:lstStyle/>
          <a:p>
            <a:endParaRPr lang="de-DE" dirty="0">
              <a:latin typeface="Calibri" pitchFamily="34" charset="0"/>
            </a:endParaRPr>
          </a:p>
        </p:txBody>
      </p:sp>
      <p:sp>
        <p:nvSpPr>
          <p:cNvPr id="3" name="Slide Number Placeholder 2"/>
          <p:cNvSpPr>
            <a:spLocks noGrp="1"/>
          </p:cNvSpPr>
          <p:nvPr>
            <p:ph type="sldNum" sz="quarter" idx="10"/>
          </p:nvPr>
        </p:nvSpPr>
        <p:spPr/>
        <p:txBody>
          <a:bodyPr/>
          <a:lstStyle/>
          <a:p>
            <a:fld id="{3F7A0F0B-C524-490E-9528-FEC33668804C}" type="slidenum">
              <a:rPr lang="en-US" smtClean="0"/>
              <a:pPr/>
              <a:t>63</a:t>
            </a:fld>
            <a:endParaRPr lang="en-US"/>
          </a:p>
        </p:txBody>
      </p:sp>
      <p:pic>
        <p:nvPicPr>
          <p:cNvPr id="4" name="Picture 3"/>
          <p:cNvPicPr>
            <a:picLocks noChangeAspect="1"/>
          </p:cNvPicPr>
          <p:nvPr/>
        </p:nvPicPr>
        <p:blipFill>
          <a:blip r:embed="rId7"/>
          <a:stretch>
            <a:fillRect/>
          </a:stretch>
        </p:blipFill>
        <p:spPr>
          <a:xfrm>
            <a:off x="990600" y="1651836"/>
            <a:ext cx="7063154" cy="4694412"/>
          </a:xfrm>
          <a:prstGeom prst="rect">
            <a:avLst/>
          </a:prstGeom>
        </p:spPr>
      </p:pic>
      <p:sp>
        <p:nvSpPr>
          <p:cNvPr id="5" name="Rectangle 4"/>
          <p:cNvSpPr/>
          <p:nvPr/>
        </p:nvSpPr>
        <p:spPr>
          <a:xfrm>
            <a:off x="1524000" y="6495048"/>
            <a:ext cx="7315200" cy="338554"/>
          </a:xfrm>
          <a:prstGeom prst="rect">
            <a:avLst/>
          </a:prstGeom>
        </p:spPr>
        <p:txBody>
          <a:bodyPr wrap="square">
            <a:spAutoFit/>
          </a:bodyPr>
          <a:lstStyle/>
          <a:p>
            <a:r>
              <a:rPr lang="en-US" sz="1600" dirty="0">
                <a:solidFill>
                  <a:srgbClr val="000000"/>
                </a:solidFill>
                <a:latin typeface="+mn-lt"/>
              </a:rPr>
              <a:t>P. E. </a:t>
            </a:r>
            <a:r>
              <a:rPr lang="en-US" sz="1600" dirty="0" err="1">
                <a:solidFill>
                  <a:srgbClr val="000000"/>
                </a:solidFill>
                <a:latin typeface="+mn-lt"/>
              </a:rPr>
              <a:t>Gronowski</a:t>
            </a:r>
            <a:r>
              <a:rPr lang="en-US" sz="1600" dirty="0">
                <a:solidFill>
                  <a:srgbClr val="000000"/>
                </a:solidFill>
                <a:latin typeface="+mn-lt"/>
              </a:rPr>
              <a:t>+, "High-performance Microprocessor Design," JSSC’98.</a:t>
            </a:r>
            <a:endParaRPr lang="en-US" sz="1600" dirty="0">
              <a:latin typeface="+mn-lt"/>
            </a:endParaRPr>
          </a:p>
        </p:txBody>
      </p:sp>
    </p:spTree>
    <p:extLst>
      <p:ext uri="{BB962C8B-B14F-4D97-AF65-F5344CB8AC3E}">
        <p14:creationId xmlns:p14="http://schemas.microsoft.com/office/powerpoint/2010/main" val="3812810102"/>
      </p:ext>
    </p:extLst>
  </p:cSld>
  <p:clrMapOvr>
    <a:masterClrMapping/>
  </p:clrMapOvr>
  <p:transition/>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300" name="Rectangle 3"/>
          <p:cNvSpPr>
            <a:spLocks noGrp="1" noChangeArrowheads="1"/>
          </p:cNvSpPr>
          <p:nvPr>
            <p:ph type="title"/>
            <p:custDataLst>
              <p:tags r:id="rId1"/>
            </p:custDataLst>
          </p:nvPr>
        </p:nvSpPr>
        <p:spPr/>
        <p:txBody>
          <a:bodyPr/>
          <a:lstStyle/>
          <a:p>
            <a:r>
              <a:rPr lang="en-US" dirty="0"/>
              <a:t>Clock Skew: Setup Time Revisited</a:t>
            </a:r>
          </a:p>
        </p:txBody>
      </p:sp>
      <p:sp>
        <p:nvSpPr>
          <p:cNvPr id="55301" name="Rectangle 4"/>
          <p:cNvSpPr>
            <a:spLocks noGrp="1" noChangeArrowheads="1"/>
          </p:cNvSpPr>
          <p:nvPr>
            <p:ph idx="1"/>
            <p:custDataLst>
              <p:tags r:id="rId2"/>
            </p:custDataLst>
          </p:nvPr>
        </p:nvSpPr>
        <p:spPr>
          <a:xfrm>
            <a:off x="228600" y="956638"/>
            <a:ext cx="8610600" cy="1524000"/>
          </a:xfrm>
        </p:spPr>
        <p:txBody>
          <a:bodyPr/>
          <a:lstStyle/>
          <a:p>
            <a:r>
              <a:rPr lang="en-US" sz="2000" b="1" dirty="0">
                <a:solidFill>
                  <a:srgbClr val="008000"/>
                </a:solidFill>
              </a:rPr>
              <a:t>Safe timing </a:t>
            </a:r>
            <a:r>
              <a:rPr lang="en-US" sz="2000" dirty="0"/>
              <a:t>requires considering the </a:t>
            </a:r>
            <a:r>
              <a:rPr lang="en-US" sz="2000" b="1" dirty="0">
                <a:solidFill>
                  <a:srgbClr val="FF0000"/>
                </a:solidFill>
              </a:rPr>
              <a:t>worst-case skew</a:t>
            </a:r>
          </a:p>
          <a:p>
            <a:pPr lvl="1"/>
            <a:r>
              <a:rPr lang="en-US" sz="1800" dirty="0"/>
              <a:t>Clock arrives at </a:t>
            </a:r>
            <a:r>
              <a:rPr lang="en-US" sz="1800" b="1" dirty="0"/>
              <a:t>R2 </a:t>
            </a:r>
            <a:r>
              <a:rPr lang="en-US" sz="1800" b="1" i="1" dirty="0"/>
              <a:t>before </a:t>
            </a:r>
            <a:r>
              <a:rPr lang="en-US" sz="1800" b="1" dirty="0"/>
              <a:t>R1</a:t>
            </a:r>
          </a:p>
          <a:p>
            <a:pPr lvl="1"/>
            <a:r>
              <a:rPr lang="en-US" sz="1800" dirty="0"/>
              <a:t>Leaves </a:t>
            </a:r>
            <a:r>
              <a:rPr lang="en-US" sz="1800" b="1" dirty="0"/>
              <a:t>as little time as possible </a:t>
            </a:r>
            <a:r>
              <a:rPr lang="en-US" sz="1800" dirty="0"/>
              <a:t>for the </a:t>
            </a:r>
            <a:r>
              <a:rPr lang="en-US" sz="1800" b="1" dirty="0"/>
              <a:t>combinational logic</a:t>
            </a:r>
            <a:endParaRPr lang="en-US" sz="2000" b="1" dirty="0"/>
          </a:p>
        </p:txBody>
      </p:sp>
      <p:sp>
        <p:nvSpPr>
          <p:cNvPr id="55299" name="Rectangle 2"/>
          <p:cNvSpPr>
            <a:spLocks noChangeArrowheads="1"/>
          </p:cNvSpPr>
          <p:nvPr>
            <p:custDataLst>
              <p:tags r:id="rId3"/>
            </p:custDataLst>
          </p:nvPr>
        </p:nvSpPr>
        <p:spPr bwMode="auto">
          <a:xfrm>
            <a:off x="533400" y="1066800"/>
            <a:ext cx="8077200" cy="51816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marL="342900" indent="-342900">
              <a:spcBef>
                <a:spcPct val="20000"/>
              </a:spcBef>
            </a:pPr>
            <a:endParaRPr lang="en-US" sz="3200" dirty="0">
              <a:latin typeface="Calibri" pitchFamily="34" charset="0"/>
              <a:cs typeface="Arial" pitchFamily="34" charset="0"/>
            </a:endParaRPr>
          </a:p>
          <a:p>
            <a:pPr marL="342900" indent="-342900">
              <a:spcBef>
                <a:spcPct val="20000"/>
              </a:spcBef>
            </a:pPr>
            <a:endParaRPr lang="en-US" sz="3200" dirty="0">
              <a:latin typeface="Calibri" pitchFamily="34" charset="0"/>
              <a:cs typeface="Arial" pitchFamily="34" charset="0"/>
            </a:endParaRPr>
          </a:p>
          <a:p>
            <a:pPr marL="342900" indent="-342900">
              <a:spcBef>
                <a:spcPct val="20000"/>
              </a:spcBef>
            </a:pPr>
            <a:endParaRPr lang="en-US" sz="3200" dirty="0">
              <a:latin typeface="Calibri" pitchFamily="34" charset="0"/>
              <a:cs typeface="Arial" pitchFamily="34" charset="0"/>
            </a:endParaRPr>
          </a:p>
        </p:txBody>
      </p:sp>
      <p:sp>
        <p:nvSpPr>
          <p:cNvPr id="55302" name="Rectangle 5"/>
          <p:cNvSpPr>
            <a:spLocks noChangeArrowheads="1"/>
          </p:cNvSpPr>
          <p:nvPr>
            <p:custDataLst>
              <p:tags r:id="rId4"/>
            </p:custDataLst>
          </p:nvPr>
        </p:nvSpPr>
        <p:spPr bwMode="auto">
          <a:xfrm>
            <a:off x="0" y="4104182"/>
            <a:ext cx="184731" cy="36933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nchor="ctr">
            <a:spAutoFit/>
          </a:bodyPr>
          <a:lstStyle/>
          <a:p>
            <a:endParaRPr lang="de-DE" dirty="0">
              <a:latin typeface="Calibri" pitchFamily="34" charset="0"/>
            </a:endParaRPr>
          </a:p>
        </p:txBody>
      </p:sp>
      <p:sp>
        <p:nvSpPr>
          <p:cNvPr id="3" name="Slide Number Placeholder 2"/>
          <p:cNvSpPr>
            <a:spLocks noGrp="1"/>
          </p:cNvSpPr>
          <p:nvPr>
            <p:ph type="sldNum" sz="quarter" idx="10"/>
          </p:nvPr>
        </p:nvSpPr>
        <p:spPr/>
        <p:txBody>
          <a:bodyPr/>
          <a:lstStyle/>
          <a:p>
            <a:fld id="{3F7A0F0B-C524-490E-9528-FEC33668804C}" type="slidenum">
              <a:rPr lang="en-US" smtClean="0"/>
              <a:pPr/>
              <a:t>64</a:t>
            </a:fld>
            <a:endParaRPr lang="en-US"/>
          </a:p>
        </p:txBody>
      </p:sp>
      <p:sp>
        <p:nvSpPr>
          <p:cNvPr id="12" name="TextBox 11"/>
          <p:cNvSpPr txBox="1"/>
          <p:nvPr/>
        </p:nvSpPr>
        <p:spPr>
          <a:xfrm>
            <a:off x="5105400" y="4752305"/>
            <a:ext cx="4988169" cy="671851"/>
          </a:xfrm>
          <a:prstGeom prst="rect">
            <a:avLst/>
          </a:prstGeom>
          <a:noFill/>
        </p:spPr>
        <p:txBody>
          <a:bodyPr wrap="square" rtlCol="0">
            <a:spAutoFit/>
          </a:bodyPr>
          <a:lstStyle/>
          <a:p>
            <a:pPr>
              <a:lnSpc>
                <a:spcPct val="150000"/>
              </a:lnSpc>
            </a:pPr>
            <a:r>
              <a:rPr lang="en-US" sz="2800" b="1" dirty="0">
                <a:latin typeface="Calibri" pitchFamily="34" charset="0"/>
              </a:rPr>
              <a:t>T</a:t>
            </a:r>
            <a:r>
              <a:rPr lang="en-US" sz="2800" b="1" baseline="-25000" dirty="0">
                <a:latin typeface="Calibri" pitchFamily="34" charset="0"/>
              </a:rPr>
              <a:t>c</a:t>
            </a:r>
            <a:r>
              <a:rPr lang="en-US" sz="2800" b="1" dirty="0">
                <a:latin typeface="Calibri" pitchFamily="34" charset="0"/>
              </a:rPr>
              <a:t> &gt; </a:t>
            </a:r>
            <a:r>
              <a:rPr lang="en-US" sz="2800" b="1" dirty="0" err="1">
                <a:latin typeface="Calibri" pitchFamily="34" charset="0"/>
              </a:rPr>
              <a:t>t</a:t>
            </a:r>
            <a:r>
              <a:rPr lang="en-US" sz="2800" b="1" baseline="-25000" dirty="0" err="1">
                <a:latin typeface="Calibri" pitchFamily="34" charset="0"/>
              </a:rPr>
              <a:t>pcq</a:t>
            </a:r>
            <a:r>
              <a:rPr lang="en-US" sz="2800" b="1" dirty="0">
                <a:latin typeface="Calibri" pitchFamily="34" charset="0"/>
              </a:rPr>
              <a:t> + </a:t>
            </a:r>
            <a:r>
              <a:rPr lang="en-US" sz="2800" b="1" dirty="0" err="1">
                <a:latin typeface="Calibri" pitchFamily="34" charset="0"/>
              </a:rPr>
              <a:t>t</a:t>
            </a:r>
            <a:r>
              <a:rPr lang="en-US" sz="2800" b="1" baseline="-25000" dirty="0" err="1">
                <a:latin typeface="Calibri" pitchFamily="34" charset="0"/>
              </a:rPr>
              <a:t>pd</a:t>
            </a:r>
            <a:r>
              <a:rPr lang="en-US" sz="2800" b="1" dirty="0">
                <a:latin typeface="Calibri" pitchFamily="34" charset="0"/>
              </a:rPr>
              <a:t> + </a:t>
            </a:r>
            <a:r>
              <a:rPr lang="en-US" sz="2800" b="1" dirty="0" err="1">
                <a:latin typeface="Calibri" pitchFamily="34" charset="0"/>
              </a:rPr>
              <a:t>t</a:t>
            </a:r>
            <a:r>
              <a:rPr lang="en-US" sz="2800" b="1" baseline="-25000" dirty="0" err="1">
                <a:latin typeface="Calibri" pitchFamily="34" charset="0"/>
              </a:rPr>
              <a:t>setup</a:t>
            </a:r>
            <a:r>
              <a:rPr lang="en-US" sz="2800" b="1" baseline="-25000" dirty="0">
                <a:solidFill>
                  <a:srgbClr val="FF0000"/>
                </a:solidFill>
                <a:latin typeface="Calibri" pitchFamily="34" charset="0"/>
              </a:rPr>
              <a:t> </a:t>
            </a:r>
            <a:r>
              <a:rPr lang="en-US" sz="2800" b="1" dirty="0">
                <a:solidFill>
                  <a:srgbClr val="FF0000"/>
                </a:solidFill>
                <a:latin typeface="Calibri" pitchFamily="34" charset="0"/>
              </a:rPr>
              <a:t>+ </a:t>
            </a:r>
            <a:r>
              <a:rPr lang="en-US" sz="2800" b="1" dirty="0" err="1">
                <a:solidFill>
                  <a:srgbClr val="FF0000"/>
                </a:solidFill>
                <a:latin typeface="Calibri" pitchFamily="34" charset="0"/>
              </a:rPr>
              <a:t>t</a:t>
            </a:r>
            <a:r>
              <a:rPr lang="en-US" sz="2800" b="1" baseline="-25000" dirty="0" err="1">
                <a:solidFill>
                  <a:srgbClr val="FF0000"/>
                </a:solidFill>
                <a:latin typeface="Calibri" pitchFamily="34" charset="0"/>
              </a:rPr>
              <a:t>skew</a:t>
            </a:r>
            <a:endParaRPr lang="en-US" sz="2800" b="1" baseline="-25000" dirty="0">
              <a:solidFill>
                <a:srgbClr val="FF0000"/>
              </a:solidFill>
              <a:latin typeface="Calibri" pitchFamily="34" charset="0"/>
            </a:endParaRPr>
          </a:p>
        </p:txBody>
      </p:sp>
      <p:pic>
        <p:nvPicPr>
          <p:cNvPr id="15" name="Picture 14"/>
          <p:cNvPicPr>
            <a:picLocks noChangeAspect="1"/>
          </p:cNvPicPr>
          <p:nvPr/>
        </p:nvPicPr>
        <p:blipFill>
          <a:blip r:embed="rId7"/>
          <a:stretch>
            <a:fillRect/>
          </a:stretch>
        </p:blipFill>
        <p:spPr>
          <a:xfrm>
            <a:off x="2362200" y="2039160"/>
            <a:ext cx="4625258" cy="1623203"/>
          </a:xfrm>
          <a:prstGeom prst="rect">
            <a:avLst/>
          </a:prstGeom>
        </p:spPr>
      </p:pic>
      <p:pic>
        <p:nvPicPr>
          <p:cNvPr id="9" name="Picture 8"/>
          <p:cNvPicPr>
            <a:picLocks noChangeAspect="1"/>
          </p:cNvPicPr>
          <p:nvPr/>
        </p:nvPicPr>
        <p:blipFill>
          <a:blip r:embed="rId8"/>
          <a:stretch>
            <a:fillRect/>
          </a:stretch>
        </p:blipFill>
        <p:spPr>
          <a:xfrm>
            <a:off x="304800" y="3789455"/>
            <a:ext cx="4006361" cy="2651466"/>
          </a:xfrm>
          <a:prstGeom prst="rect">
            <a:avLst/>
          </a:prstGeom>
        </p:spPr>
      </p:pic>
      <p:sp>
        <p:nvSpPr>
          <p:cNvPr id="10" name="TextBox 9">
            <a:extLst>
              <a:ext uri="{FF2B5EF4-FFF2-40B4-BE49-F238E27FC236}">
                <a16:creationId xmlns:a16="http://schemas.microsoft.com/office/drawing/2014/main" id="{26A14D70-4ADD-47F5-B1CE-B0D622CF4C6C}"/>
              </a:ext>
            </a:extLst>
          </p:cNvPr>
          <p:cNvSpPr txBox="1"/>
          <p:nvPr/>
        </p:nvSpPr>
        <p:spPr>
          <a:xfrm>
            <a:off x="4543425" y="3839205"/>
            <a:ext cx="4067175" cy="1015663"/>
          </a:xfrm>
          <a:prstGeom prst="rect">
            <a:avLst/>
          </a:prstGeom>
          <a:noFill/>
        </p:spPr>
        <p:txBody>
          <a:bodyPr wrap="square" rtlCol="0">
            <a:spAutoFit/>
          </a:bodyPr>
          <a:lstStyle/>
          <a:p>
            <a:r>
              <a:rPr lang="en-US" sz="2000" dirty="0">
                <a:latin typeface="+mn-lt"/>
              </a:rPr>
              <a:t>Signal must arrive at D2 </a:t>
            </a:r>
            <a:r>
              <a:rPr lang="en-US" sz="2000" b="1" i="1" dirty="0">
                <a:latin typeface="+mn-lt"/>
              </a:rPr>
              <a:t>earlier</a:t>
            </a:r>
            <a:r>
              <a:rPr lang="en-US" sz="2000" dirty="0">
                <a:latin typeface="+mn-lt"/>
              </a:rPr>
              <a:t>!</a:t>
            </a:r>
          </a:p>
          <a:p>
            <a:endParaRPr lang="en-US" sz="2000" i="1" dirty="0">
              <a:latin typeface="+mn-lt"/>
            </a:endParaRPr>
          </a:p>
          <a:p>
            <a:r>
              <a:rPr lang="en-US" sz="2000" dirty="0">
                <a:latin typeface="+mn-lt"/>
              </a:rPr>
              <a:t>This effectively</a:t>
            </a:r>
            <a:r>
              <a:rPr lang="en-US" sz="2000" dirty="0">
                <a:solidFill>
                  <a:srgbClr val="FF0000"/>
                </a:solidFill>
                <a:latin typeface="+mn-lt"/>
              </a:rPr>
              <a:t> </a:t>
            </a:r>
            <a:r>
              <a:rPr lang="en-US" sz="2000" b="1" i="1" dirty="0">
                <a:solidFill>
                  <a:srgbClr val="FF0000"/>
                </a:solidFill>
                <a:latin typeface="+mn-lt"/>
              </a:rPr>
              <a:t>increases</a:t>
            </a:r>
            <a:r>
              <a:rPr lang="en-US" sz="2000" dirty="0">
                <a:latin typeface="+mn-lt"/>
              </a:rPr>
              <a:t> </a:t>
            </a:r>
            <a:r>
              <a:rPr lang="en-US" sz="2000" b="1" dirty="0" err="1">
                <a:latin typeface="+mn-lt"/>
              </a:rPr>
              <a:t>t</a:t>
            </a:r>
            <a:r>
              <a:rPr lang="en-US" sz="2000" b="1" baseline="-25000" dirty="0" err="1">
                <a:latin typeface="+mn-lt"/>
              </a:rPr>
              <a:t>setup</a:t>
            </a:r>
            <a:r>
              <a:rPr lang="en-US" sz="2000" dirty="0">
                <a:latin typeface="+mn-lt"/>
              </a:rPr>
              <a:t>:</a:t>
            </a:r>
            <a:endParaRPr lang="de-CH" sz="2000" dirty="0">
              <a:latin typeface="+mn-lt"/>
            </a:endParaRPr>
          </a:p>
        </p:txBody>
      </p:sp>
      <p:grpSp>
        <p:nvGrpSpPr>
          <p:cNvPr id="11" name="Group 10">
            <a:extLst>
              <a:ext uri="{FF2B5EF4-FFF2-40B4-BE49-F238E27FC236}">
                <a16:creationId xmlns:a16="http://schemas.microsoft.com/office/drawing/2014/main" id="{EBAD8B36-6679-4CDA-A65F-E1BD6CCEDB7C}"/>
              </a:ext>
            </a:extLst>
          </p:cNvPr>
          <p:cNvGrpSpPr/>
          <p:nvPr/>
        </p:nvGrpSpPr>
        <p:grpSpPr>
          <a:xfrm>
            <a:off x="5105400" y="5471000"/>
            <a:ext cx="4006361" cy="834575"/>
            <a:chOff x="5105400" y="5471000"/>
            <a:chExt cx="4006361" cy="834575"/>
          </a:xfrm>
        </p:grpSpPr>
        <p:sp>
          <p:nvSpPr>
            <p:cNvPr id="13" name="TextBox 12">
              <a:extLst>
                <a:ext uri="{FF2B5EF4-FFF2-40B4-BE49-F238E27FC236}">
                  <a16:creationId xmlns:a16="http://schemas.microsoft.com/office/drawing/2014/main" id="{C2992185-386B-4D73-9449-334424C6F007}"/>
                </a:ext>
              </a:extLst>
            </p:cNvPr>
            <p:cNvSpPr txBox="1"/>
            <p:nvPr/>
          </p:nvSpPr>
          <p:spPr>
            <a:xfrm>
              <a:off x="5105400" y="5782355"/>
              <a:ext cx="4006361" cy="523220"/>
            </a:xfrm>
            <a:prstGeom prst="rect">
              <a:avLst/>
            </a:prstGeom>
            <a:noFill/>
          </p:spPr>
          <p:txBody>
            <a:bodyPr wrap="square" rtlCol="0">
              <a:spAutoFit/>
            </a:bodyPr>
            <a:lstStyle/>
            <a:p>
              <a:r>
                <a:rPr lang="en-US" sz="2800" b="1" dirty="0">
                  <a:latin typeface="Calibri" pitchFamily="34" charset="0"/>
                </a:rPr>
                <a:t>T</a:t>
              </a:r>
              <a:r>
                <a:rPr lang="en-US" sz="2800" b="1" baseline="-25000" dirty="0">
                  <a:latin typeface="Calibri" pitchFamily="34" charset="0"/>
                </a:rPr>
                <a:t>c</a:t>
              </a:r>
              <a:r>
                <a:rPr lang="en-US" sz="2800" b="1" dirty="0">
                  <a:latin typeface="Calibri" pitchFamily="34" charset="0"/>
                </a:rPr>
                <a:t> &gt; </a:t>
              </a:r>
              <a:r>
                <a:rPr lang="en-US" sz="2800" b="1" dirty="0" err="1">
                  <a:latin typeface="Calibri" pitchFamily="34" charset="0"/>
                </a:rPr>
                <a:t>t</a:t>
              </a:r>
              <a:r>
                <a:rPr lang="en-US" sz="2800" b="1" baseline="-25000" dirty="0" err="1">
                  <a:latin typeface="Calibri" pitchFamily="34" charset="0"/>
                </a:rPr>
                <a:t>pcq</a:t>
              </a:r>
              <a:r>
                <a:rPr lang="en-US" sz="2800" b="1" dirty="0">
                  <a:latin typeface="Calibri" pitchFamily="34" charset="0"/>
                </a:rPr>
                <a:t> + </a:t>
              </a:r>
              <a:r>
                <a:rPr lang="en-US" sz="2800" b="1" dirty="0" err="1">
                  <a:latin typeface="Calibri" pitchFamily="34" charset="0"/>
                </a:rPr>
                <a:t>t</a:t>
              </a:r>
              <a:r>
                <a:rPr lang="en-US" sz="2800" b="1" baseline="-25000" dirty="0" err="1">
                  <a:latin typeface="Calibri" pitchFamily="34" charset="0"/>
                </a:rPr>
                <a:t>pd</a:t>
              </a:r>
              <a:r>
                <a:rPr lang="en-US" sz="2800" b="1" dirty="0">
                  <a:latin typeface="Calibri" pitchFamily="34" charset="0"/>
                </a:rPr>
                <a:t> +</a:t>
              </a:r>
              <a:r>
                <a:rPr lang="en-US" sz="2800" b="1" baseline="-25000" dirty="0">
                  <a:solidFill>
                    <a:srgbClr val="FF0000"/>
                  </a:solidFill>
                  <a:latin typeface="Calibri" pitchFamily="34" charset="0"/>
                </a:rPr>
                <a:t> </a:t>
              </a:r>
              <a:r>
                <a:rPr lang="en-US" sz="2800" b="1" dirty="0" err="1">
                  <a:solidFill>
                    <a:srgbClr val="FF0000"/>
                  </a:solidFill>
                  <a:latin typeface="Calibri" pitchFamily="34" charset="0"/>
                </a:rPr>
                <a:t>t</a:t>
              </a:r>
              <a:r>
                <a:rPr lang="en-US" sz="2800" b="1" baseline="-25000" dirty="0" err="1">
                  <a:solidFill>
                    <a:srgbClr val="FF0000"/>
                  </a:solidFill>
                  <a:latin typeface="Calibri" pitchFamily="34" charset="0"/>
                </a:rPr>
                <a:t>setup</a:t>
              </a:r>
              <a:r>
                <a:rPr lang="en-US" sz="2800" b="1" baseline="-25000" dirty="0">
                  <a:solidFill>
                    <a:srgbClr val="FF0000"/>
                  </a:solidFill>
                  <a:latin typeface="Calibri" pitchFamily="34" charset="0"/>
                </a:rPr>
                <a:t>, effective</a:t>
              </a:r>
              <a:endParaRPr lang="de-CH" sz="2800" b="1" baseline="-25000" dirty="0">
                <a:latin typeface="Calibri" pitchFamily="34" charset="0"/>
              </a:endParaRPr>
            </a:p>
          </p:txBody>
        </p:sp>
        <p:sp>
          <p:nvSpPr>
            <p:cNvPr id="14" name="Right Brace 13">
              <a:extLst>
                <a:ext uri="{FF2B5EF4-FFF2-40B4-BE49-F238E27FC236}">
                  <a16:creationId xmlns:a16="http://schemas.microsoft.com/office/drawing/2014/main" id="{8C2D15E1-DB00-46EE-A065-6696F2B53D61}"/>
                </a:ext>
              </a:extLst>
            </p:cNvPr>
            <p:cNvSpPr/>
            <p:nvPr/>
          </p:nvSpPr>
          <p:spPr bwMode="auto">
            <a:xfrm rot="5400000">
              <a:off x="7922429" y="4848354"/>
              <a:ext cx="446524" cy="1691815"/>
            </a:xfrm>
            <a:prstGeom prst="rightBrace">
              <a:avLst>
                <a:gd name="adj1" fmla="val 33931"/>
                <a:gd name="adj2" fmla="val 50000"/>
              </a:avLst>
            </a:prstGeom>
            <a:noFill/>
            <a:ln w="3810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Arial" pitchFamily="34" charset="0"/>
              </a:endParaRPr>
            </a:p>
          </p:txBody>
        </p:sp>
      </p:gr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5301">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5301">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5"/>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55301">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9"/>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0">
                                            <p:txEl>
                                              <p:pRg st="0" end="0"/>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0">
                                            <p:txEl>
                                              <p:pRg st="2" end="2"/>
                                            </p:txEl>
                                          </p:spTgt>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12"/>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301" grpId="0" uiExpand="1" build="p" bldLvl="2"/>
      <p:bldP spid="12" grpId="0"/>
      <p:bldP spid="10" grpId="0" build="p"/>
    </p:bld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300" name="Rectangle 3"/>
          <p:cNvSpPr>
            <a:spLocks noGrp="1" noChangeArrowheads="1"/>
          </p:cNvSpPr>
          <p:nvPr>
            <p:ph type="title"/>
            <p:custDataLst>
              <p:tags r:id="rId1"/>
            </p:custDataLst>
          </p:nvPr>
        </p:nvSpPr>
        <p:spPr/>
        <p:txBody>
          <a:bodyPr/>
          <a:lstStyle/>
          <a:p>
            <a:r>
              <a:rPr lang="en-US" dirty="0"/>
              <a:t>Clock Skew: Hold Time Revisited</a:t>
            </a:r>
          </a:p>
        </p:txBody>
      </p:sp>
      <p:sp>
        <p:nvSpPr>
          <p:cNvPr id="55299" name="Rectangle 2"/>
          <p:cNvSpPr>
            <a:spLocks noChangeArrowheads="1"/>
          </p:cNvSpPr>
          <p:nvPr>
            <p:custDataLst>
              <p:tags r:id="rId2"/>
            </p:custDataLst>
          </p:nvPr>
        </p:nvSpPr>
        <p:spPr bwMode="auto">
          <a:xfrm>
            <a:off x="533400" y="1066800"/>
            <a:ext cx="8077200" cy="51816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marL="342900" indent="-342900">
              <a:spcBef>
                <a:spcPct val="20000"/>
              </a:spcBef>
            </a:pPr>
            <a:endParaRPr lang="en-US" sz="3200" dirty="0">
              <a:latin typeface="Calibri" pitchFamily="34" charset="0"/>
              <a:cs typeface="Arial" pitchFamily="34" charset="0"/>
            </a:endParaRPr>
          </a:p>
          <a:p>
            <a:pPr marL="342900" indent="-342900">
              <a:spcBef>
                <a:spcPct val="20000"/>
              </a:spcBef>
            </a:pPr>
            <a:endParaRPr lang="en-US" sz="3200" dirty="0">
              <a:latin typeface="Calibri" pitchFamily="34" charset="0"/>
              <a:cs typeface="Arial" pitchFamily="34" charset="0"/>
            </a:endParaRPr>
          </a:p>
          <a:p>
            <a:pPr marL="342900" indent="-342900">
              <a:spcBef>
                <a:spcPct val="20000"/>
              </a:spcBef>
            </a:pPr>
            <a:endParaRPr lang="en-US" sz="3200" dirty="0">
              <a:latin typeface="Calibri" pitchFamily="34" charset="0"/>
              <a:cs typeface="Arial" pitchFamily="34" charset="0"/>
            </a:endParaRPr>
          </a:p>
        </p:txBody>
      </p:sp>
      <p:sp>
        <p:nvSpPr>
          <p:cNvPr id="55302" name="Rectangle 5"/>
          <p:cNvSpPr>
            <a:spLocks noChangeArrowheads="1"/>
          </p:cNvSpPr>
          <p:nvPr>
            <p:custDataLst>
              <p:tags r:id="rId3"/>
            </p:custDataLst>
          </p:nvPr>
        </p:nvSpPr>
        <p:spPr bwMode="auto">
          <a:xfrm>
            <a:off x="0" y="4104182"/>
            <a:ext cx="184731" cy="36933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nchor="ctr">
            <a:spAutoFit/>
          </a:bodyPr>
          <a:lstStyle/>
          <a:p>
            <a:endParaRPr lang="de-DE" dirty="0">
              <a:latin typeface="Calibri" pitchFamily="34" charset="0"/>
            </a:endParaRPr>
          </a:p>
        </p:txBody>
      </p:sp>
      <p:sp>
        <p:nvSpPr>
          <p:cNvPr id="3" name="Slide Number Placeholder 2"/>
          <p:cNvSpPr>
            <a:spLocks noGrp="1"/>
          </p:cNvSpPr>
          <p:nvPr>
            <p:ph type="sldNum" sz="quarter" idx="10"/>
          </p:nvPr>
        </p:nvSpPr>
        <p:spPr/>
        <p:txBody>
          <a:bodyPr/>
          <a:lstStyle/>
          <a:p>
            <a:fld id="{3F7A0F0B-C524-490E-9528-FEC33668804C}" type="slidenum">
              <a:rPr lang="en-US" smtClean="0"/>
              <a:pPr/>
              <a:t>65</a:t>
            </a:fld>
            <a:endParaRPr lang="en-US" dirty="0"/>
          </a:p>
        </p:txBody>
      </p:sp>
      <p:pic>
        <p:nvPicPr>
          <p:cNvPr id="15" name="Picture 14"/>
          <p:cNvPicPr>
            <a:picLocks noChangeAspect="1"/>
          </p:cNvPicPr>
          <p:nvPr/>
        </p:nvPicPr>
        <p:blipFill>
          <a:blip r:embed="rId7"/>
          <a:stretch>
            <a:fillRect/>
          </a:stretch>
        </p:blipFill>
        <p:spPr>
          <a:xfrm>
            <a:off x="2362200" y="2094426"/>
            <a:ext cx="4625258" cy="1623203"/>
          </a:xfrm>
          <a:prstGeom prst="rect">
            <a:avLst/>
          </a:prstGeom>
        </p:spPr>
      </p:pic>
      <p:pic>
        <p:nvPicPr>
          <p:cNvPr id="2" name="Picture 1"/>
          <p:cNvPicPr>
            <a:picLocks noChangeAspect="1"/>
          </p:cNvPicPr>
          <p:nvPr/>
        </p:nvPicPr>
        <p:blipFill rotWithShape="1">
          <a:blip r:embed="rId8"/>
          <a:srcRect b="8561"/>
          <a:stretch/>
        </p:blipFill>
        <p:spPr>
          <a:xfrm>
            <a:off x="368300" y="3809320"/>
            <a:ext cx="3365499" cy="2362880"/>
          </a:xfrm>
          <a:prstGeom prst="rect">
            <a:avLst/>
          </a:prstGeom>
        </p:spPr>
      </p:pic>
      <p:sp>
        <p:nvSpPr>
          <p:cNvPr id="11" name="TextBox 10"/>
          <p:cNvSpPr txBox="1"/>
          <p:nvPr/>
        </p:nvSpPr>
        <p:spPr>
          <a:xfrm>
            <a:off x="5247105" y="4810780"/>
            <a:ext cx="3898115" cy="523220"/>
          </a:xfrm>
          <a:prstGeom prst="rect">
            <a:avLst/>
          </a:prstGeom>
          <a:noFill/>
        </p:spPr>
        <p:txBody>
          <a:bodyPr wrap="square" rtlCol="0">
            <a:spAutoFit/>
          </a:bodyPr>
          <a:lstStyle/>
          <a:p>
            <a:r>
              <a:rPr lang="en-US" sz="2800" b="1" dirty="0" err="1">
                <a:solidFill>
                  <a:srgbClr val="0432FF"/>
                </a:solidFill>
                <a:latin typeface="Calibri" pitchFamily="34" charset="0"/>
              </a:rPr>
              <a:t>t</a:t>
            </a:r>
            <a:r>
              <a:rPr lang="en-US" sz="2800" b="1" baseline="-25000" dirty="0" err="1">
                <a:solidFill>
                  <a:srgbClr val="0432FF"/>
                </a:solidFill>
                <a:latin typeface="Calibri" pitchFamily="34" charset="0"/>
              </a:rPr>
              <a:t>cd</a:t>
            </a:r>
            <a:r>
              <a:rPr lang="en-US" sz="2800" b="1" dirty="0">
                <a:latin typeface="Calibri" pitchFamily="34" charset="0"/>
              </a:rPr>
              <a:t> + </a:t>
            </a:r>
            <a:r>
              <a:rPr lang="en-US" sz="2800" b="1" dirty="0" err="1">
                <a:latin typeface="Calibri" pitchFamily="34" charset="0"/>
              </a:rPr>
              <a:t>t</a:t>
            </a:r>
            <a:r>
              <a:rPr lang="en-US" sz="2800" b="1" baseline="-25000" dirty="0" err="1">
                <a:latin typeface="Calibri" pitchFamily="34" charset="0"/>
              </a:rPr>
              <a:t>ccq</a:t>
            </a:r>
            <a:r>
              <a:rPr lang="en-US" sz="2800" b="1" dirty="0">
                <a:latin typeface="Calibri" pitchFamily="34" charset="0"/>
              </a:rPr>
              <a:t> &gt; </a:t>
            </a:r>
            <a:r>
              <a:rPr lang="en-US" sz="2800" b="1" dirty="0" err="1">
                <a:solidFill>
                  <a:schemeClr val="accent1"/>
                </a:solidFill>
                <a:latin typeface="Calibri" pitchFamily="34" charset="0"/>
              </a:rPr>
              <a:t>t</a:t>
            </a:r>
            <a:r>
              <a:rPr lang="en-US" sz="2800" b="1" baseline="-25000" dirty="0" err="1">
                <a:solidFill>
                  <a:schemeClr val="accent1"/>
                </a:solidFill>
                <a:latin typeface="Calibri" pitchFamily="34" charset="0"/>
              </a:rPr>
              <a:t>hold</a:t>
            </a:r>
            <a:r>
              <a:rPr lang="en-US" sz="2800" b="1" dirty="0">
                <a:solidFill>
                  <a:srgbClr val="FF0000"/>
                </a:solidFill>
                <a:latin typeface="Calibri" pitchFamily="34" charset="0"/>
              </a:rPr>
              <a:t> + </a:t>
            </a:r>
            <a:r>
              <a:rPr lang="en-US" sz="2800" b="1" dirty="0" err="1">
                <a:solidFill>
                  <a:srgbClr val="FF0000"/>
                </a:solidFill>
                <a:latin typeface="Calibri" pitchFamily="34" charset="0"/>
              </a:rPr>
              <a:t>t</a:t>
            </a:r>
            <a:r>
              <a:rPr lang="en-US" sz="2800" b="1" baseline="-25000" dirty="0" err="1">
                <a:solidFill>
                  <a:srgbClr val="FF0000"/>
                </a:solidFill>
                <a:latin typeface="Calibri" pitchFamily="34" charset="0"/>
              </a:rPr>
              <a:t>skew</a:t>
            </a:r>
            <a:endParaRPr lang="de-CH" sz="2800" b="1" baseline="-25000" dirty="0">
              <a:latin typeface="Calibri" pitchFamily="34" charset="0"/>
            </a:endParaRPr>
          </a:p>
        </p:txBody>
      </p:sp>
      <p:sp>
        <p:nvSpPr>
          <p:cNvPr id="12" name="Rectangle 4"/>
          <p:cNvSpPr txBox="1">
            <a:spLocks noChangeArrowheads="1"/>
          </p:cNvSpPr>
          <p:nvPr>
            <p:custDataLst>
              <p:tags r:id="rId4"/>
            </p:custDataLst>
          </p:nvPr>
        </p:nvSpPr>
        <p:spPr bwMode="auto">
          <a:xfrm>
            <a:off x="228600" y="956638"/>
            <a:ext cx="8610600" cy="152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chemeClr val="accent1"/>
              </a:buClr>
              <a:buSzPct val="65000"/>
              <a:buFont typeface="Wingdings" panose="05000000000000000000" pitchFamily="2" charset="2"/>
              <a:buChar char="n"/>
              <a:defRPr sz="2400">
                <a:solidFill>
                  <a:schemeClr val="tx1"/>
                </a:solidFill>
                <a:latin typeface="+mn-lt"/>
                <a:ea typeface="ＭＳ Ｐゴシック" charset="0"/>
                <a:cs typeface="ＭＳ Ｐゴシック" charset="0"/>
              </a:defRPr>
            </a:lvl1pPr>
            <a:lvl2pPr marL="669925" indent="-325438" algn="l" rtl="0" eaLnBrk="0" fontAlgn="base" hangingPunct="0">
              <a:spcBef>
                <a:spcPct val="20000"/>
              </a:spcBef>
              <a:spcAft>
                <a:spcPct val="0"/>
              </a:spcAft>
              <a:buClr>
                <a:schemeClr val="accent2"/>
              </a:buClr>
              <a:buSzPct val="60000"/>
              <a:buFont typeface="Wingdings" panose="05000000000000000000" pitchFamily="2" charset="2"/>
              <a:buChar char="q"/>
              <a:defRPr sz="2200">
                <a:solidFill>
                  <a:schemeClr val="tx1"/>
                </a:solidFill>
                <a:latin typeface="+mn-lt"/>
                <a:ea typeface="ＭＳ Ｐゴシック" pitchFamily="-106" charset="-128"/>
              </a:defRPr>
            </a:lvl2pPr>
            <a:lvl3pPr marL="1022350" indent="-350838" algn="l" rtl="0" eaLnBrk="0" fontAlgn="base" hangingPunct="0">
              <a:spcBef>
                <a:spcPct val="20000"/>
              </a:spcBef>
              <a:spcAft>
                <a:spcPct val="0"/>
              </a:spcAft>
              <a:buClr>
                <a:schemeClr val="accent1"/>
              </a:buClr>
              <a:buSzPct val="65000"/>
              <a:buFont typeface="Wingdings" panose="05000000000000000000" pitchFamily="2" charset="2"/>
              <a:buChar char="n"/>
              <a:defRPr sz="2000">
                <a:solidFill>
                  <a:schemeClr val="tx1"/>
                </a:solidFill>
                <a:latin typeface="+mn-lt"/>
                <a:ea typeface="ＭＳ Ｐゴシック" pitchFamily="-106" charset="-128"/>
              </a:defRPr>
            </a:lvl3pPr>
            <a:lvl4pPr marL="1339850" indent="-315913" algn="l" rtl="0" eaLnBrk="0" fontAlgn="base" hangingPunct="0">
              <a:spcBef>
                <a:spcPct val="20000"/>
              </a:spcBef>
              <a:spcAft>
                <a:spcPct val="0"/>
              </a:spcAft>
              <a:buClr>
                <a:schemeClr val="accent2"/>
              </a:buClr>
              <a:buSzPct val="70000"/>
              <a:buFont typeface="Wingdings" panose="05000000000000000000" pitchFamily="2" charset="2"/>
              <a:buChar char="q"/>
              <a:defRPr>
                <a:solidFill>
                  <a:schemeClr val="tx1"/>
                </a:solidFill>
                <a:latin typeface="+mn-lt"/>
                <a:ea typeface="ＭＳ Ｐゴシック" pitchFamily="-106" charset="-128"/>
              </a:defRPr>
            </a:lvl4pPr>
            <a:lvl5pPr marL="1681163" indent="-339725" algn="l" rtl="0" eaLnBrk="0" fontAlgn="base" hangingPunct="0">
              <a:spcBef>
                <a:spcPct val="20000"/>
              </a:spcBef>
              <a:spcAft>
                <a:spcPct val="0"/>
              </a:spcAft>
              <a:buClr>
                <a:schemeClr val="accent1"/>
              </a:buClr>
              <a:buSzPct val="75000"/>
              <a:buFont typeface="Wingdings" panose="05000000000000000000" pitchFamily="2" charset="2"/>
              <a:buChar char="§"/>
              <a:defRPr sz="1600">
                <a:solidFill>
                  <a:schemeClr val="tx1"/>
                </a:solidFill>
                <a:latin typeface="+mn-lt"/>
                <a:ea typeface="ＭＳ Ｐゴシック" pitchFamily="-106" charset="-128"/>
              </a:defRPr>
            </a:lvl5pPr>
            <a:lvl6pPr marL="2138363" indent="-339725" algn="l" rtl="0" fontAlgn="base">
              <a:spcBef>
                <a:spcPct val="20000"/>
              </a:spcBef>
              <a:spcAft>
                <a:spcPct val="0"/>
              </a:spcAft>
              <a:buClr>
                <a:schemeClr val="accent1"/>
              </a:buClr>
              <a:buSzPct val="75000"/>
              <a:buFont typeface="Wingdings" pitchFamily="2" charset="2"/>
              <a:buChar char="§"/>
              <a:defRPr sz="1600">
                <a:solidFill>
                  <a:schemeClr val="tx1"/>
                </a:solidFill>
                <a:latin typeface="+mn-lt"/>
              </a:defRPr>
            </a:lvl6pPr>
            <a:lvl7pPr marL="2595563" indent="-339725" algn="l" rtl="0" fontAlgn="base">
              <a:spcBef>
                <a:spcPct val="20000"/>
              </a:spcBef>
              <a:spcAft>
                <a:spcPct val="0"/>
              </a:spcAft>
              <a:buClr>
                <a:schemeClr val="accent1"/>
              </a:buClr>
              <a:buSzPct val="75000"/>
              <a:buFont typeface="Wingdings" pitchFamily="2" charset="2"/>
              <a:buChar char="§"/>
              <a:defRPr sz="1600">
                <a:solidFill>
                  <a:schemeClr val="tx1"/>
                </a:solidFill>
                <a:latin typeface="+mn-lt"/>
              </a:defRPr>
            </a:lvl7pPr>
            <a:lvl8pPr marL="3052763" indent="-339725" algn="l" rtl="0" fontAlgn="base">
              <a:spcBef>
                <a:spcPct val="20000"/>
              </a:spcBef>
              <a:spcAft>
                <a:spcPct val="0"/>
              </a:spcAft>
              <a:buClr>
                <a:schemeClr val="accent1"/>
              </a:buClr>
              <a:buSzPct val="75000"/>
              <a:buFont typeface="Wingdings" pitchFamily="2" charset="2"/>
              <a:buChar char="§"/>
              <a:defRPr sz="1600">
                <a:solidFill>
                  <a:schemeClr val="tx1"/>
                </a:solidFill>
                <a:latin typeface="+mn-lt"/>
              </a:defRPr>
            </a:lvl8pPr>
            <a:lvl9pPr marL="3509963" indent="-339725" algn="l" rtl="0" fontAlgn="base">
              <a:spcBef>
                <a:spcPct val="20000"/>
              </a:spcBef>
              <a:spcAft>
                <a:spcPct val="0"/>
              </a:spcAft>
              <a:buClr>
                <a:schemeClr val="accent1"/>
              </a:buClr>
              <a:buSzPct val="75000"/>
              <a:buFont typeface="Wingdings" pitchFamily="2" charset="2"/>
              <a:buChar char="§"/>
              <a:defRPr sz="1600">
                <a:solidFill>
                  <a:schemeClr val="tx1"/>
                </a:solidFill>
                <a:latin typeface="+mn-lt"/>
              </a:defRPr>
            </a:lvl9pPr>
          </a:lstStyle>
          <a:p>
            <a:r>
              <a:rPr lang="en-US" sz="2000" b="1" kern="0" dirty="0">
                <a:solidFill>
                  <a:srgbClr val="008000"/>
                </a:solidFill>
              </a:rPr>
              <a:t>Safe timing </a:t>
            </a:r>
            <a:r>
              <a:rPr lang="en-US" sz="2000" kern="0" dirty="0"/>
              <a:t>requires considering the </a:t>
            </a:r>
            <a:r>
              <a:rPr lang="en-US" sz="2000" b="1" kern="0" dirty="0">
                <a:solidFill>
                  <a:srgbClr val="FF0000"/>
                </a:solidFill>
              </a:rPr>
              <a:t>worst-case skew</a:t>
            </a:r>
          </a:p>
          <a:p>
            <a:pPr lvl="1"/>
            <a:r>
              <a:rPr lang="en-US" sz="1800" dirty="0"/>
              <a:t>Clock arrives at </a:t>
            </a:r>
            <a:r>
              <a:rPr lang="en-US" sz="1800" b="1" dirty="0"/>
              <a:t>R2</a:t>
            </a:r>
            <a:r>
              <a:rPr lang="en-US" sz="1800" dirty="0"/>
              <a:t> </a:t>
            </a:r>
            <a:r>
              <a:rPr lang="en-US" sz="1800" b="1" i="1" dirty="0"/>
              <a:t>after</a:t>
            </a:r>
            <a:r>
              <a:rPr lang="en-US" sz="1800" b="1" dirty="0"/>
              <a:t>  R1</a:t>
            </a:r>
          </a:p>
          <a:p>
            <a:pPr lvl="1"/>
            <a:r>
              <a:rPr lang="en-US" sz="1800" kern="0" dirty="0"/>
              <a:t>Increases the </a:t>
            </a:r>
            <a:r>
              <a:rPr lang="en-US" sz="1800" b="1" kern="0" dirty="0"/>
              <a:t>minimum required delay </a:t>
            </a:r>
            <a:r>
              <a:rPr lang="en-US" sz="1800" kern="0" dirty="0"/>
              <a:t>for the </a:t>
            </a:r>
            <a:r>
              <a:rPr lang="en-US" sz="1800" b="1" kern="0" dirty="0"/>
              <a:t>combinational logic</a:t>
            </a:r>
            <a:endParaRPr lang="en-US" sz="2000" b="1" kern="0" dirty="0"/>
          </a:p>
        </p:txBody>
      </p:sp>
      <p:sp>
        <p:nvSpPr>
          <p:cNvPr id="13" name="TextBox 12">
            <a:extLst>
              <a:ext uri="{FF2B5EF4-FFF2-40B4-BE49-F238E27FC236}">
                <a16:creationId xmlns:a16="http://schemas.microsoft.com/office/drawing/2014/main" id="{F5AE12B8-79A5-46C2-97A3-CF64C7ADAB98}"/>
              </a:ext>
            </a:extLst>
          </p:cNvPr>
          <p:cNvSpPr txBox="1"/>
          <p:nvPr/>
        </p:nvSpPr>
        <p:spPr>
          <a:xfrm>
            <a:off x="4543425" y="3839205"/>
            <a:ext cx="4067175" cy="1015663"/>
          </a:xfrm>
          <a:prstGeom prst="rect">
            <a:avLst/>
          </a:prstGeom>
          <a:noFill/>
        </p:spPr>
        <p:txBody>
          <a:bodyPr wrap="square" rtlCol="0">
            <a:spAutoFit/>
          </a:bodyPr>
          <a:lstStyle/>
          <a:p>
            <a:r>
              <a:rPr lang="en-US" sz="2000" dirty="0">
                <a:latin typeface="+mn-lt"/>
              </a:rPr>
              <a:t>Signal must arrive at D2 </a:t>
            </a:r>
            <a:r>
              <a:rPr lang="en-US" sz="2000" b="1" i="1" dirty="0">
                <a:latin typeface="+mn-lt"/>
              </a:rPr>
              <a:t>later</a:t>
            </a:r>
            <a:r>
              <a:rPr lang="en-US" sz="2000" dirty="0">
                <a:latin typeface="+mn-lt"/>
              </a:rPr>
              <a:t>!</a:t>
            </a:r>
          </a:p>
          <a:p>
            <a:endParaRPr lang="en-US" sz="2000" i="1" dirty="0">
              <a:latin typeface="+mn-lt"/>
            </a:endParaRPr>
          </a:p>
          <a:p>
            <a:r>
              <a:rPr lang="en-US" sz="2000" dirty="0">
                <a:latin typeface="+mn-lt"/>
              </a:rPr>
              <a:t>This effectively</a:t>
            </a:r>
            <a:r>
              <a:rPr lang="en-US" sz="2000" dirty="0">
                <a:solidFill>
                  <a:srgbClr val="FF0000"/>
                </a:solidFill>
                <a:latin typeface="+mn-lt"/>
              </a:rPr>
              <a:t> </a:t>
            </a:r>
            <a:r>
              <a:rPr lang="en-US" sz="2000" b="1" i="1" dirty="0">
                <a:solidFill>
                  <a:srgbClr val="FF0000"/>
                </a:solidFill>
                <a:latin typeface="+mn-lt"/>
              </a:rPr>
              <a:t>increases</a:t>
            </a:r>
            <a:r>
              <a:rPr lang="en-US" sz="2000" dirty="0">
                <a:latin typeface="+mn-lt"/>
              </a:rPr>
              <a:t> </a:t>
            </a:r>
            <a:r>
              <a:rPr lang="en-US" sz="2000" b="1" dirty="0" err="1">
                <a:solidFill>
                  <a:schemeClr val="accent1"/>
                </a:solidFill>
                <a:latin typeface="+mn-lt"/>
              </a:rPr>
              <a:t>t</a:t>
            </a:r>
            <a:r>
              <a:rPr lang="en-US" sz="2000" b="1" baseline="-25000" dirty="0" err="1">
                <a:solidFill>
                  <a:schemeClr val="accent1"/>
                </a:solidFill>
                <a:latin typeface="+mn-lt"/>
              </a:rPr>
              <a:t>hold</a:t>
            </a:r>
            <a:r>
              <a:rPr lang="en-US" sz="2000" dirty="0">
                <a:latin typeface="+mn-lt"/>
              </a:rPr>
              <a:t>:</a:t>
            </a:r>
            <a:endParaRPr lang="de-CH" sz="2000" dirty="0">
              <a:latin typeface="+mn-lt"/>
            </a:endParaRPr>
          </a:p>
        </p:txBody>
      </p:sp>
      <p:grpSp>
        <p:nvGrpSpPr>
          <p:cNvPr id="5" name="Group 4">
            <a:extLst>
              <a:ext uri="{FF2B5EF4-FFF2-40B4-BE49-F238E27FC236}">
                <a16:creationId xmlns:a16="http://schemas.microsoft.com/office/drawing/2014/main" id="{901848DC-A766-4721-90F0-B51F42975486}"/>
              </a:ext>
            </a:extLst>
          </p:cNvPr>
          <p:cNvGrpSpPr/>
          <p:nvPr/>
        </p:nvGrpSpPr>
        <p:grpSpPr>
          <a:xfrm>
            <a:off x="687020" y="5430224"/>
            <a:ext cx="1065580" cy="1025553"/>
            <a:chOff x="687020" y="5430224"/>
            <a:chExt cx="1065580" cy="1025553"/>
          </a:xfrm>
        </p:grpSpPr>
        <p:sp>
          <p:nvSpPr>
            <p:cNvPr id="16" name="TextBox 15">
              <a:extLst>
                <a:ext uri="{FF2B5EF4-FFF2-40B4-BE49-F238E27FC236}">
                  <a16:creationId xmlns:a16="http://schemas.microsoft.com/office/drawing/2014/main" id="{68267D58-01DB-4DCF-AAF1-9F4043AF9CEF}"/>
                </a:ext>
              </a:extLst>
            </p:cNvPr>
            <p:cNvSpPr txBox="1"/>
            <p:nvPr/>
          </p:nvSpPr>
          <p:spPr>
            <a:xfrm>
              <a:off x="1143000" y="6117223"/>
              <a:ext cx="609600" cy="338554"/>
            </a:xfrm>
            <a:prstGeom prst="rect">
              <a:avLst/>
            </a:prstGeom>
            <a:noFill/>
          </p:spPr>
          <p:txBody>
            <a:bodyPr wrap="square" rtlCol="0">
              <a:spAutoFit/>
            </a:bodyPr>
            <a:lstStyle/>
            <a:p>
              <a:r>
                <a:rPr lang="en-US" sz="1600" b="1" i="1" dirty="0" err="1">
                  <a:solidFill>
                    <a:schemeClr val="accent1"/>
                  </a:solidFill>
                  <a:latin typeface="+mn-lt"/>
                </a:rPr>
                <a:t>t</a:t>
              </a:r>
              <a:r>
                <a:rPr lang="en-US" sz="1600" b="1" baseline="-25000" dirty="0" err="1">
                  <a:solidFill>
                    <a:schemeClr val="accent1"/>
                  </a:solidFill>
                  <a:latin typeface="+mn-lt"/>
                </a:rPr>
                <a:t>hold</a:t>
              </a:r>
              <a:endParaRPr lang="de-CH" sz="1600" b="1" dirty="0">
                <a:solidFill>
                  <a:schemeClr val="accent1"/>
                </a:solidFill>
                <a:latin typeface="+mn-lt"/>
              </a:endParaRPr>
            </a:p>
          </p:txBody>
        </p:sp>
        <p:sp>
          <p:nvSpPr>
            <p:cNvPr id="17" name="TextBox 16">
              <a:extLst>
                <a:ext uri="{FF2B5EF4-FFF2-40B4-BE49-F238E27FC236}">
                  <a16:creationId xmlns:a16="http://schemas.microsoft.com/office/drawing/2014/main" id="{C7C6386E-E429-4FEB-A5ED-0979D74969A6}"/>
                </a:ext>
              </a:extLst>
            </p:cNvPr>
            <p:cNvSpPr txBox="1"/>
            <p:nvPr/>
          </p:nvSpPr>
          <p:spPr>
            <a:xfrm>
              <a:off x="687020" y="6117223"/>
              <a:ext cx="684580" cy="338554"/>
            </a:xfrm>
            <a:prstGeom prst="rect">
              <a:avLst/>
            </a:prstGeom>
            <a:noFill/>
          </p:spPr>
          <p:txBody>
            <a:bodyPr wrap="square" rtlCol="0">
              <a:spAutoFit/>
            </a:bodyPr>
            <a:lstStyle/>
            <a:p>
              <a:r>
                <a:rPr lang="en-US" sz="1600" b="1" i="1" dirty="0" err="1">
                  <a:solidFill>
                    <a:srgbClr val="FF0000"/>
                  </a:solidFill>
                  <a:latin typeface="+mn-lt"/>
                </a:rPr>
                <a:t>t</a:t>
              </a:r>
              <a:r>
                <a:rPr lang="en-US" sz="1600" b="1" baseline="-25000" dirty="0" err="1">
                  <a:solidFill>
                    <a:srgbClr val="FF0000"/>
                  </a:solidFill>
                  <a:latin typeface="+mn-lt"/>
                </a:rPr>
                <a:t>skew</a:t>
              </a:r>
              <a:endParaRPr lang="de-CH" sz="1600" b="1" dirty="0">
                <a:solidFill>
                  <a:srgbClr val="FF0000"/>
                </a:solidFill>
                <a:latin typeface="+mn-lt"/>
              </a:endParaRPr>
            </a:p>
          </p:txBody>
        </p:sp>
        <p:sp>
          <p:nvSpPr>
            <p:cNvPr id="4" name="Rectangle 3">
              <a:extLst>
                <a:ext uri="{FF2B5EF4-FFF2-40B4-BE49-F238E27FC236}">
                  <a16:creationId xmlns:a16="http://schemas.microsoft.com/office/drawing/2014/main" id="{9050456D-F8C0-49EC-A640-6C50F9EFB35D}"/>
                </a:ext>
              </a:extLst>
            </p:cNvPr>
            <p:cNvSpPr/>
            <p:nvPr/>
          </p:nvSpPr>
          <p:spPr bwMode="auto">
            <a:xfrm>
              <a:off x="1295400" y="5562600"/>
              <a:ext cx="228600" cy="175030"/>
            </a:xfrm>
            <a:prstGeom prst="rect">
              <a:avLst/>
            </a:prstGeom>
            <a:solidFill>
              <a:schemeClr val="bg1"/>
            </a:solidFill>
            <a:ln w="9525" cap="flat" cmpd="sng" algn="ctr">
              <a:solidFill>
                <a:schemeClr val="bg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Arial" pitchFamily="34" charset="0"/>
              </a:endParaRPr>
            </a:p>
          </p:txBody>
        </p:sp>
        <p:sp>
          <p:nvSpPr>
            <p:cNvPr id="18" name="TextBox 17">
              <a:extLst>
                <a:ext uri="{FF2B5EF4-FFF2-40B4-BE49-F238E27FC236}">
                  <a16:creationId xmlns:a16="http://schemas.microsoft.com/office/drawing/2014/main" id="{CDD33B55-789C-435B-B176-75705FB02AFB}"/>
                </a:ext>
              </a:extLst>
            </p:cNvPr>
            <p:cNvSpPr txBox="1"/>
            <p:nvPr/>
          </p:nvSpPr>
          <p:spPr>
            <a:xfrm>
              <a:off x="1176337" y="5435977"/>
              <a:ext cx="533400" cy="338554"/>
            </a:xfrm>
            <a:prstGeom prst="rect">
              <a:avLst/>
            </a:prstGeom>
            <a:noFill/>
          </p:spPr>
          <p:txBody>
            <a:bodyPr wrap="square" rtlCol="0">
              <a:spAutoFit/>
            </a:bodyPr>
            <a:lstStyle/>
            <a:p>
              <a:r>
                <a:rPr lang="en-US" sz="1600" b="1" i="1" dirty="0" err="1">
                  <a:solidFill>
                    <a:srgbClr val="0432FF"/>
                  </a:solidFill>
                  <a:latin typeface="+mn-lt"/>
                </a:rPr>
                <a:t>t</a:t>
              </a:r>
              <a:r>
                <a:rPr lang="en-US" sz="1600" b="1" baseline="-25000" dirty="0" err="1">
                  <a:solidFill>
                    <a:srgbClr val="0432FF"/>
                  </a:solidFill>
                  <a:latin typeface="+mn-lt"/>
                </a:rPr>
                <a:t>cd</a:t>
              </a:r>
              <a:endParaRPr lang="de-CH" sz="1600" b="1" dirty="0">
                <a:solidFill>
                  <a:srgbClr val="0432FF"/>
                </a:solidFill>
                <a:latin typeface="+mn-lt"/>
              </a:endParaRPr>
            </a:p>
          </p:txBody>
        </p:sp>
        <p:sp>
          <p:nvSpPr>
            <p:cNvPr id="19" name="Rectangle 18">
              <a:extLst>
                <a:ext uri="{FF2B5EF4-FFF2-40B4-BE49-F238E27FC236}">
                  <a16:creationId xmlns:a16="http://schemas.microsoft.com/office/drawing/2014/main" id="{BE736E82-A422-4B76-941D-927450BEA3F0}"/>
                </a:ext>
              </a:extLst>
            </p:cNvPr>
            <p:cNvSpPr/>
            <p:nvPr/>
          </p:nvSpPr>
          <p:spPr bwMode="auto">
            <a:xfrm>
              <a:off x="940595" y="5555456"/>
              <a:ext cx="239286" cy="189318"/>
            </a:xfrm>
            <a:prstGeom prst="rect">
              <a:avLst/>
            </a:prstGeom>
            <a:solidFill>
              <a:schemeClr val="bg1"/>
            </a:solidFill>
            <a:ln w="9525" cap="flat" cmpd="sng" algn="ctr">
              <a:solidFill>
                <a:schemeClr val="bg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Arial" pitchFamily="34" charset="0"/>
              </a:endParaRPr>
            </a:p>
          </p:txBody>
        </p:sp>
        <p:sp>
          <p:nvSpPr>
            <p:cNvPr id="21" name="TextBox 20">
              <a:extLst>
                <a:ext uri="{FF2B5EF4-FFF2-40B4-BE49-F238E27FC236}">
                  <a16:creationId xmlns:a16="http://schemas.microsoft.com/office/drawing/2014/main" id="{B543A8BF-6329-41F9-96A2-9B4FBC247C6B}"/>
                </a:ext>
              </a:extLst>
            </p:cNvPr>
            <p:cNvSpPr txBox="1"/>
            <p:nvPr/>
          </p:nvSpPr>
          <p:spPr>
            <a:xfrm>
              <a:off x="762610" y="5430224"/>
              <a:ext cx="533400" cy="338554"/>
            </a:xfrm>
            <a:prstGeom prst="rect">
              <a:avLst/>
            </a:prstGeom>
            <a:noFill/>
          </p:spPr>
          <p:txBody>
            <a:bodyPr wrap="square" rtlCol="0">
              <a:spAutoFit/>
            </a:bodyPr>
            <a:lstStyle/>
            <a:p>
              <a:r>
                <a:rPr lang="en-US" sz="1600" b="1" i="1" dirty="0" err="1">
                  <a:latin typeface="+mn-lt"/>
                </a:rPr>
                <a:t>t</a:t>
              </a:r>
              <a:r>
                <a:rPr lang="en-US" sz="1600" b="1" baseline="-25000" dirty="0" err="1">
                  <a:latin typeface="+mn-lt"/>
                </a:rPr>
                <a:t>ccq</a:t>
              </a:r>
              <a:endParaRPr lang="de-CH" sz="1600" b="1" dirty="0">
                <a:latin typeface="+mn-lt"/>
              </a:endParaRPr>
            </a:p>
          </p:txBody>
        </p:sp>
      </p:grpSp>
      <p:grpSp>
        <p:nvGrpSpPr>
          <p:cNvPr id="7" name="Group 6">
            <a:extLst>
              <a:ext uri="{FF2B5EF4-FFF2-40B4-BE49-F238E27FC236}">
                <a16:creationId xmlns:a16="http://schemas.microsoft.com/office/drawing/2014/main" id="{6075F829-6925-4927-B341-636652531987}"/>
              </a:ext>
            </a:extLst>
          </p:cNvPr>
          <p:cNvGrpSpPr/>
          <p:nvPr/>
        </p:nvGrpSpPr>
        <p:grpSpPr>
          <a:xfrm>
            <a:off x="5247105" y="5420877"/>
            <a:ext cx="3615541" cy="884698"/>
            <a:chOff x="5247105" y="5420877"/>
            <a:chExt cx="3615541" cy="884698"/>
          </a:xfrm>
        </p:grpSpPr>
        <p:sp>
          <p:nvSpPr>
            <p:cNvPr id="14" name="TextBox 13">
              <a:extLst>
                <a:ext uri="{FF2B5EF4-FFF2-40B4-BE49-F238E27FC236}">
                  <a16:creationId xmlns:a16="http://schemas.microsoft.com/office/drawing/2014/main" id="{47ECE483-8DE7-496C-8537-8578B3EFE819}"/>
                </a:ext>
              </a:extLst>
            </p:cNvPr>
            <p:cNvSpPr txBox="1"/>
            <p:nvPr/>
          </p:nvSpPr>
          <p:spPr>
            <a:xfrm>
              <a:off x="5247105" y="5782355"/>
              <a:ext cx="3615541" cy="523220"/>
            </a:xfrm>
            <a:prstGeom prst="rect">
              <a:avLst/>
            </a:prstGeom>
            <a:noFill/>
          </p:spPr>
          <p:txBody>
            <a:bodyPr wrap="square" rtlCol="0">
              <a:spAutoFit/>
            </a:bodyPr>
            <a:lstStyle/>
            <a:p>
              <a:r>
                <a:rPr lang="en-US" sz="2800" b="1" dirty="0" err="1">
                  <a:solidFill>
                    <a:srgbClr val="0432FF"/>
                  </a:solidFill>
                  <a:latin typeface="Calibri" pitchFamily="34" charset="0"/>
                </a:rPr>
                <a:t>t</a:t>
              </a:r>
              <a:r>
                <a:rPr lang="en-US" sz="2800" b="1" baseline="-25000" dirty="0" err="1">
                  <a:solidFill>
                    <a:srgbClr val="0432FF"/>
                  </a:solidFill>
                  <a:latin typeface="Calibri" pitchFamily="34" charset="0"/>
                </a:rPr>
                <a:t>cd</a:t>
              </a:r>
              <a:r>
                <a:rPr lang="en-US" sz="2800" b="1" dirty="0">
                  <a:latin typeface="Calibri" pitchFamily="34" charset="0"/>
                </a:rPr>
                <a:t> + </a:t>
              </a:r>
              <a:r>
                <a:rPr lang="en-US" sz="2800" b="1" dirty="0" err="1">
                  <a:latin typeface="Calibri" pitchFamily="34" charset="0"/>
                </a:rPr>
                <a:t>t</a:t>
              </a:r>
              <a:r>
                <a:rPr lang="en-US" sz="2800" b="1" baseline="-25000" dirty="0" err="1">
                  <a:latin typeface="Calibri" pitchFamily="34" charset="0"/>
                </a:rPr>
                <a:t>ccq</a:t>
              </a:r>
              <a:r>
                <a:rPr lang="en-US" sz="2800" b="1" baseline="-25000" dirty="0">
                  <a:latin typeface="Calibri" pitchFamily="34" charset="0"/>
                </a:rPr>
                <a:t> </a:t>
              </a:r>
              <a:r>
                <a:rPr lang="en-US" sz="2800" b="1" dirty="0">
                  <a:latin typeface="Calibri" pitchFamily="34" charset="0"/>
                </a:rPr>
                <a:t>&gt; </a:t>
              </a:r>
              <a:r>
                <a:rPr lang="en-US" sz="2800" b="1" dirty="0" err="1">
                  <a:solidFill>
                    <a:srgbClr val="FF0000"/>
                  </a:solidFill>
                  <a:latin typeface="Calibri" pitchFamily="34" charset="0"/>
                </a:rPr>
                <a:t>t</a:t>
              </a:r>
              <a:r>
                <a:rPr lang="en-US" sz="2800" b="1" baseline="-25000" dirty="0" err="1">
                  <a:solidFill>
                    <a:srgbClr val="FF0000"/>
                  </a:solidFill>
                  <a:latin typeface="Calibri" pitchFamily="34" charset="0"/>
                </a:rPr>
                <a:t>hold</a:t>
              </a:r>
              <a:r>
                <a:rPr lang="en-US" sz="2800" b="1" baseline="-25000" dirty="0">
                  <a:solidFill>
                    <a:srgbClr val="FF0000"/>
                  </a:solidFill>
                  <a:latin typeface="Calibri" pitchFamily="34" charset="0"/>
                </a:rPr>
                <a:t>, effective</a:t>
              </a:r>
              <a:endParaRPr lang="de-CH" sz="2800" b="1" baseline="-25000" dirty="0">
                <a:latin typeface="Calibri" pitchFamily="34" charset="0"/>
              </a:endParaRPr>
            </a:p>
          </p:txBody>
        </p:sp>
        <p:sp>
          <p:nvSpPr>
            <p:cNvPr id="6" name="Right Brace 5">
              <a:extLst>
                <a:ext uri="{FF2B5EF4-FFF2-40B4-BE49-F238E27FC236}">
                  <a16:creationId xmlns:a16="http://schemas.microsoft.com/office/drawing/2014/main" id="{776CCE00-F7B0-4E37-8104-514DFF08B5F0}"/>
                </a:ext>
              </a:extLst>
            </p:cNvPr>
            <p:cNvSpPr/>
            <p:nvPr/>
          </p:nvSpPr>
          <p:spPr bwMode="auto">
            <a:xfrm rot="5400000">
              <a:off x="7312220" y="4798231"/>
              <a:ext cx="446524" cy="1691815"/>
            </a:xfrm>
            <a:prstGeom prst="rightBrace">
              <a:avLst>
                <a:gd name="adj1" fmla="val 33931"/>
                <a:gd name="adj2" fmla="val 50000"/>
              </a:avLst>
            </a:prstGeom>
            <a:noFill/>
            <a:ln w="3810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Arial" pitchFamily="34" charset="0"/>
              </a:endParaRPr>
            </a:p>
          </p:txBody>
        </p:sp>
      </p:grpSp>
    </p:spTree>
    <p:extLst>
      <p:ext uri="{BB962C8B-B14F-4D97-AF65-F5344CB8AC3E}">
        <p14:creationId xmlns:p14="http://schemas.microsoft.com/office/powerpoint/2010/main" val="3996694456"/>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2">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2">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5"/>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2"/>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5"/>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3">
                                            <p:txEl>
                                              <p:pRg st="0" end="0"/>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3">
                                            <p:txEl>
                                              <p:pRg st="2" end="2"/>
                                            </p:txEl>
                                          </p:spTgt>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11"/>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uiExpand="1" build="p" bldLvl="2"/>
      <p:bldP spid="13" grpId="0" build="p"/>
    </p:bld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300" name="Rectangle 3"/>
          <p:cNvSpPr>
            <a:spLocks noGrp="1" noChangeArrowheads="1"/>
          </p:cNvSpPr>
          <p:nvPr>
            <p:ph type="title"/>
            <p:custDataLst>
              <p:tags r:id="rId1"/>
            </p:custDataLst>
          </p:nvPr>
        </p:nvSpPr>
        <p:spPr/>
        <p:txBody>
          <a:bodyPr/>
          <a:lstStyle/>
          <a:p>
            <a:r>
              <a:rPr lang="en-US" dirty="0"/>
              <a:t>Clock Skew: Summary</a:t>
            </a:r>
          </a:p>
        </p:txBody>
      </p:sp>
      <p:sp>
        <p:nvSpPr>
          <p:cNvPr id="10" name="Content Placeholder 9"/>
          <p:cNvSpPr>
            <a:spLocks noGrp="1"/>
          </p:cNvSpPr>
          <p:nvPr>
            <p:ph idx="1"/>
          </p:nvPr>
        </p:nvSpPr>
        <p:spPr>
          <a:xfrm>
            <a:off x="228600" y="997527"/>
            <a:ext cx="8610600" cy="3182937"/>
          </a:xfrm>
        </p:spPr>
        <p:txBody>
          <a:bodyPr/>
          <a:lstStyle/>
          <a:p>
            <a:pPr lvl="0"/>
            <a:r>
              <a:rPr lang="en-US" b="1" dirty="0">
                <a:solidFill>
                  <a:srgbClr val="FF0000"/>
                </a:solidFill>
              </a:rPr>
              <a:t>Skew</a:t>
            </a:r>
            <a:r>
              <a:rPr lang="en-US" dirty="0"/>
              <a:t> effectively </a:t>
            </a:r>
            <a:r>
              <a:rPr lang="en-US" b="1" dirty="0">
                <a:solidFill>
                  <a:srgbClr val="FF0000"/>
                </a:solidFill>
              </a:rPr>
              <a:t>increases</a:t>
            </a:r>
            <a:r>
              <a:rPr lang="en-US" dirty="0"/>
              <a:t> both </a:t>
            </a:r>
            <a:r>
              <a:rPr lang="en-US" b="1" dirty="0" err="1"/>
              <a:t>t</a:t>
            </a:r>
            <a:r>
              <a:rPr lang="en-US" b="1" baseline="-25000" dirty="0" err="1"/>
              <a:t>setup</a:t>
            </a:r>
            <a:r>
              <a:rPr lang="en-US" dirty="0"/>
              <a:t> and </a:t>
            </a:r>
            <a:r>
              <a:rPr lang="en-US" b="1" dirty="0" err="1"/>
              <a:t>t</a:t>
            </a:r>
            <a:r>
              <a:rPr lang="en-US" b="1" baseline="-25000" dirty="0" err="1"/>
              <a:t>hold</a:t>
            </a:r>
            <a:endParaRPr lang="en-US" b="1" baseline="-25000" dirty="0"/>
          </a:p>
          <a:p>
            <a:pPr lvl="1"/>
            <a:r>
              <a:rPr lang="en-US" dirty="0"/>
              <a:t>Increased </a:t>
            </a:r>
            <a:r>
              <a:rPr lang="en-US" b="1" dirty="0">
                <a:solidFill>
                  <a:srgbClr val="FF0000"/>
                </a:solidFill>
              </a:rPr>
              <a:t>sequencing overhead </a:t>
            </a:r>
          </a:p>
          <a:p>
            <a:pPr lvl="1"/>
            <a:r>
              <a:rPr lang="en-US" dirty="0"/>
              <a:t>i.e., less useful work done per cycle</a:t>
            </a:r>
          </a:p>
          <a:p>
            <a:pPr lvl="0"/>
            <a:endParaRPr lang="en-US" dirty="0"/>
          </a:p>
          <a:p>
            <a:pPr lvl="0"/>
            <a:r>
              <a:rPr lang="en-US" dirty="0"/>
              <a:t>Designers must keep skew to a </a:t>
            </a:r>
            <a:r>
              <a:rPr lang="en-US" b="1" dirty="0">
                <a:solidFill>
                  <a:srgbClr val="008000"/>
                </a:solidFill>
              </a:rPr>
              <a:t>minimum</a:t>
            </a:r>
          </a:p>
          <a:p>
            <a:pPr lvl="1"/>
            <a:r>
              <a:rPr lang="en-US" dirty="0"/>
              <a:t>Requires intelligent </a:t>
            </a:r>
            <a:r>
              <a:rPr lang="en-US" b="1" dirty="0">
                <a:solidFill>
                  <a:srgbClr val="7030A0"/>
                </a:solidFill>
              </a:rPr>
              <a:t>“clock network” </a:t>
            </a:r>
            <a:r>
              <a:rPr lang="en-US" dirty="0"/>
              <a:t>across a chip</a:t>
            </a:r>
          </a:p>
          <a:p>
            <a:pPr lvl="1"/>
            <a:r>
              <a:rPr lang="en-US" b="1" dirty="0">
                <a:solidFill>
                  <a:srgbClr val="008000"/>
                </a:solidFill>
              </a:rPr>
              <a:t>Goal: </a:t>
            </a:r>
            <a:r>
              <a:rPr lang="en-US" b="1" dirty="0">
                <a:solidFill>
                  <a:srgbClr val="0432FF"/>
                </a:solidFill>
              </a:rPr>
              <a:t>clock</a:t>
            </a:r>
            <a:r>
              <a:rPr lang="en-US" dirty="0"/>
              <a:t> arrives at all locations at roughly the </a:t>
            </a:r>
            <a:r>
              <a:rPr lang="en-US" b="1" dirty="0">
                <a:solidFill>
                  <a:srgbClr val="008000"/>
                </a:solidFill>
              </a:rPr>
              <a:t>same time</a:t>
            </a:r>
          </a:p>
          <a:p>
            <a:endParaRPr lang="en-US" dirty="0"/>
          </a:p>
        </p:txBody>
      </p:sp>
      <p:sp>
        <p:nvSpPr>
          <p:cNvPr id="3" name="Slide Number Placeholder 2"/>
          <p:cNvSpPr>
            <a:spLocks noGrp="1"/>
          </p:cNvSpPr>
          <p:nvPr>
            <p:ph type="sldNum" sz="quarter" idx="10"/>
          </p:nvPr>
        </p:nvSpPr>
        <p:spPr/>
        <p:txBody>
          <a:bodyPr/>
          <a:lstStyle/>
          <a:p>
            <a:fld id="{3F7A0F0B-C524-490E-9528-FEC33668804C}" type="slidenum">
              <a:rPr lang="en-US" smtClean="0"/>
              <a:pPr/>
              <a:t>66</a:t>
            </a:fld>
            <a:endParaRPr lang="en-US"/>
          </a:p>
        </p:txBody>
      </p:sp>
      <p:sp>
        <p:nvSpPr>
          <p:cNvPr id="55299" name="Rectangle 2"/>
          <p:cNvSpPr>
            <a:spLocks noChangeArrowheads="1"/>
          </p:cNvSpPr>
          <p:nvPr>
            <p:custDataLst>
              <p:tags r:id="rId2"/>
            </p:custDataLst>
          </p:nvPr>
        </p:nvSpPr>
        <p:spPr bwMode="auto">
          <a:xfrm>
            <a:off x="533400" y="1066800"/>
            <a:ext cx="8077200" cy="51816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marL="342900" indent="-342900">
              <a:spcBef>
                <a:spcPct val="20000"/>
              </a:spcBef>
            </a:pPr>
            <a:endParaRPr lang="en-US" sz="3200" dirty="0">
              <a:latin typeface="Calibri" pitchFamily="34" charset="0"/>
              <a:cs typeface="Arial" pitchFamily="34" charset="0"/>
            </a:endParaRPr>
          </a:p>
          <a:p>
            <a:pPr marL="342900" indent="-342900">
              <a:spcBef>
                <a:spcPct val="20000"/>
              </a:spcBef>
            </a:pPr>
            <a:endParaRPr lang="en-US" sz="3200" dirty="0">
              <a:latin typeface="Calibri" pitchFamily="34" charset="0"/>
              <a:cs typeface="Arial" pitchFamily="34" charset="0"/>
            </a:endParaRPr>
          </a:p>
          <a:p>
            <a:pPr marL="342900" indent="-342900">
              <a:spcBef>
                <a:spcPct val="20000"/>
              </a:spcBef>
            </a:pPr>
            <a:endParaRPr lang="en-US" sz="3200" dirty="0">
              <a:latin typeface="Calibri" pitchFamily="34" charset="0"/>
              <a:cs typeface="Arial" pitchFamily="34" charset="0"/>
            </a:endParaRPr>
          </a:p>
        </p:txBody>
      </p:sp>
      <p:sp>
        <p:nvSpPr>
          <p:cNvPr id="55302" name="Rectangle 5"/>
          <p:cNvSpPr>
            <a:spLocks noChangeArrowheads="1"/>
          </p:cNvSpPr>
          <p:nvPr>
            <p:custDataLst>
              <p:tags r:id="rId3"/>
            </p:custDataLst>
          </p:nvPr>
        </p:nvSpPr>
        <p:spPr bwMode="auto">
          <a:xfrm>
            <a:off x="0" y="4104182"/>
            <a:ext cx="184731" cy="36933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nchor="ctr">
            <a:spAutoFit/>
          </a:bodyPr>
          <a:lstStyle/>
          <a:p>
            <a:endParaRPr lang="de-DE" dirty="0">
              <a:latin typeface="Calibri" pitchFamily="34" charset="0"/>
            </a:endParaRPr>
          </a:p>
        </p:txBody>
      </p:sp>
      <p:sp>
        <p:nvSpPr>
          <p:cNvPr id="18" name="Rectangle 17"/>
          <p:cNvSpPr/>
          <p:nvPr/>
        </p:nvSpPr>
        <p:spPr>
          <a:xfrm>
            <a:off x="533400" y="5946801"/>
            <a:ext cx="7955795" cy="276999"/>
          </a:xfrm>
          <a:prstGeom prst="rect">
            <a:avLst/>
          </a:prstGeom>
        </p:spPr>
        <p:txBody>
          <a:bodyPr wrap="square">
            <a:spAutoFit/>
          </a:bodyPr>
          <a:lstStyle/>
          <a:p>
            <a:pPr algn="ctr"/>
            <a:r>
              <a:rPr lang="en-US" sz="1200" dirty="0">
                <a:latin typeface="+mn-lt"/>
              </a:rPr>
              <a:t>Source: </a:t>
            </a:r>
            <a:r>
              <a:rPr lang="en-US" sz="1200" dirty="0" err="1">
                <a:latin typeface="+mn-lt"/>
              </a:rPr>
              <a:t>Abdelhadi</a:t>
            </a:r>
            <a:r>
              <a:rPr lang="en-US" sz="1200" dirty="0">
                <a:latin typeface="+mn-lt"/>
              </a:rPr>
              <a:t>, Ameer, et al. "Timing-driven variation-aware </a:t>
            </a:r>
            <a:r>
              <a:rPr lang="en-US" sz="1200" dirty="0" err="1">
                <a:latin typeface="+mn-lt"/>
              </a:rPr>
              <a:t>nonuniform</a:t>
            </a:r>
            <a:r>
              <a:rPr lang="en-US" sz="1200" dirty="0">
                <a:latin typeface="+mn-lt"/>
              </a:rPr>
              <a:t> clock mesh synthesis." GLSVLSI’10.</a:t>
            </a:r>
          </a:p>
        </p:txBody>
      </p:sp>
      <p:pic>
        <p:nvPicPr>
          <p:cNvPr id="175106" name="Picture 2" descr="Clock architectures"/>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84377" y="4410940"/>
            <a:ext cx="8578269" cy="141896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15505234"/>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0">
                                            <p:txEl>
                                              <p:pRg st="2" end="2"/>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10">
                                            <p:txEl>
                                              <p:pRg st="4" end="4"/>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10">
                                            <p:txEl>
                                              <p:pRg st="5" end="5"/>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0">
                                            <p:txEl>
                                              <p:pRg st="6" end="6"/>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75106"/>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uiExpand="1" build="p"/>
      <p:bldP spid="18" grpId="0"/>
    </p:bld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Title 1"/>
          <p:cNvSpPr>
            <a:spLocks noGrp="1"/>
          </p:cNvSpPr>
          <p:nvPr>
            <p:ph type="ctrTitle"/>
          </p:nvPr>
        </p:nvSpPr>
        <p:spPr/>
        <p:txBody>
          <a:bodyPr/>
          <a:lstStyle/>
          <a:p>
            <a:pPr algn="ctr"/>
            <a:r>
              <a:rPr lang="en-US" dirty="0"/>
              <a:t>Part 3:</a:t>
            </a:r>
            <a:br>
              <a:rPr lang="en-US" dirty="0"/>
            </a:br>
            <a:r>
              <a:rPr lang="en-US" dirty="0"/>
              <a:t>Circuit Verification</a:t>
            </a:r>
            <a:endParaRPr lang="de-CH" dirty="0"/>
          </a:p>
        </p:txBody>
      </p:sp>
      <p:sp>
        <p:nvSpPr>
          <p:cNvPr id="2" name="Slide Number Placeholder 1"/>
          <p:cNvSpPr>
            <a:spLocks noGrp="1"/>
          </p:cNvSpPr>
          <p:nvPr>
            <p:ph type="sldNum" sz="quarter" idx="10"/>
          </p:nvPr>
        </p:nvSpPr>
        <p:spPr/>
        <p:txBody>
          <a:bodyPr/>
          <a:lstStyle/>
          <a:p>
            <a:fld id="{3F7A0F0B-C524-490E-9528-FEC33668804C}" type="slidenum">
              <a:rPr lang="en-US" smtClean="0"/>
              <a:pPr/>
              <a:t>67</a:t>
            </a:fld>
            <a:endParaRPr lang="en-US"/>
          </a:p>
        </p:txBody>
      </p:sp>
    </p:spTree>
    <p:extLst>
      <p:ext uri="{BB962C8B-B14F-4D97-AF65-F5344CB8AC3E}">
        <p14:creationId xmlns:p14="http://schemas.microsoft.com/office/powerpoint/2010/main" val="2938977615"/>
      </p:ext>
    </p:extLst>
  </p:cSld>
  <p:clrMapOvr>
    <a:masterClrMapping/>
  </p:clrMapOvr>
  <p:transition/>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a:t>How Do You Know That A Circuit Works?</a:t>
            </a:r>
            <a:endParaRPr lang="de-CH" sz="3600" dirty="0"/>
          </a:p>
        </p:txBody>
      </p:sp>
      <p:sp>
        <p:nvSpPr>
          <p:cNvPr id="3" name="Content Placeholder 2"/>
          <p:cNvSpPr>
            <a:spLocks noGrp="1"/>
          </p:cNvSpPr>
          <p:nvPr>
            <p:ph idx="1"/>
          </p:nvPr>
        </p:nvSpPr>
        <p:spPr/>
        <p:txBody>
          <a:bodyPr/>
          <a:lstStyle/>
          <a:p>
            <a:r>
              <a:rPr lang="en-US" dirty="0"/>
              <a:t>You have designed a circuit</a:t>
            </a:r>
          </a:p>
          <a:p>
            <a:pPr lvl="1"/>
            <a:r>
              <a:rPr lang="en-US" dirty="0"/>
              <a:t>Is it </a:t>
            </a:r>
            <a:r>
              <a:rPr lang="en-US" b="1" dirty="0">
                <a:solidFill>
                  <a:srgbClr val="0432FF"/>
                </a:solidFill>
              </a:rPr>
              <a:t>functionally</a:t>
            </a:r>
            <a:r>
              <a:rPr lang="en-US" dirty="0"/>
              <a:t> correct?</a:t>
            </a:r>
          </a:p>
          <a:p>
            <a:pPr lvl="1"/>
            <a:r>
              <a:rPr lang="en-US" dirty="0"/>
              <a:t>Even if it is logically correct, does the hardware meet all </a:t>
            </a:r>
            <a:r>
              <a:rPr lang="en-US" b="1" dirty="0">
                <a:solidFill>
                  <a:srgbClr val="0432FF"/>
                </a:solidFill>
              </a:rPr>
              <a:t>timing</a:t>
            </a:r>
            <a:r>
              <a:rPr lang="en-US" dirty="0"/>
              <a:t> constraints?</a:t>
            </a:r>
          </a:p>
          <a:p>
            <a:pPr lvl="1"/>
            <a:endParaRPr lang="en-US" dirty="0"/>
          </a:p>
          <a:p>
            <a:r>
              <a:rPr lang="en-US" dirty="0"/>
              <a:t>How can you </a:t>
            </a:r>
            <a:r>
              <a:rPr lang="en-US" b="1" dirty="0">
                <a:solidFill>
                  <a:srgbClr val="0432FF"/>
                </a:solidFill>
              </a:rPr>
              <a:t>test</a:t>
            </a:r>
            <a:r>
              <a:rPr lang="en-US" dirty="0"/>
              <a:t> for:</a:t>
            </a:r>
          </a:p>
          <a:p>
            <a:pPr lvl="1"/>
            <a:r>
              <a:rPr lang="en-US" dirty="0"/>
              <a:t>Functionality?</a:t>
            </a:r>
          </a:p>
          <a:p>
            <a:pPr lvl="1"/>
            <a:r>
              <a:rPr lang="en-US" dirty="0"/>
              <a:t>Timing?</a:t>
            </a:r>
          </a:p>
          <a:p>
            <a:pPr lvl="1"/>
            <a:endParaRPr lang="en-US" dirty="0"/>
          </a:p>
          <a:p>
            <a:r>
              <a:rPr lang="en-US" dirty="0"/>
              <a:t>Answer: </a:t>
            </a:r>
            <a:r>
              <a:rPr lang="en-US" b="1" dirty="0">
                <a:solidFill>
                  <a:srgbClr val="0432FF"/>
                </a:solidFill>
              </a:rPr>
              <a:t>simulation tools</a:t>
            </a:r>
            <a:r>
              <a:rPr lang="en-US" dirty="0"/>
              <a:t>!</a:t>
            </a:r>
          </a:p>
          <a:p>
            <a:pPr lvl="1"/>
            <a:r>
              <a:rPr lang="en-US" dirty="0"/>
              <a:t>Formal verification tools (e.g., SAT solvers)</a:t>
            </a:r>
          </a:p>
          <a:p>
            <a:pPr lvl="1"/>
            <a:r>
              <a:rPr lang="en-US" dirty="0"/>
              <a:t>HDL timing simulation (e.g., </a:t>
            </a:r>
            <a:r>
              <a:rPr lang="en-US" dirty="0" err="1"/>
              <a:t>Vivado</a:t>
            </a:r>
            <a:r>
              <a:rPr lang="en-US" dirty="0"/>
              <a:t>)</a:t>
            </a:r>
          </a:p>
          <a:p>
            <a:pPr lvl="1"/>
            <a:r>
              <a:rPr lang="en-US" dirty="0"/>
              <a:t>Circuit simulation (e.g., SPICE)</a:t>
            </a:r>
          </a:p>
          <a:p>
            <a:endParaRPr lang="de-CH" dirty="0"/>
          </a:p>
        </p:txBody>
      </p:sp>
      <p:sp>
        <p:nvSpPr>
          <p:cNvPr id="4" name="Slide Number Placeholder 3"/>
          <p:cNvSpPr>
            <a:spLocks noGrp="1"/>
          </p:cNvSpPr>
          <p:nvPr>
            <p:ph type="sldNum" sz="quarter" idx="10"/>
          </p:nvPr>
        </p:nvSpPr>
        <p:spPr/>
        <p:txBody>
          <a:bodyPr/>
          <a:lstStyle/>
          <a:p>
            <a:fld id="{3F7A0F0B-C524-490E-9528-FEC33668804C}" type="slidenum">
              <a:rPr lang="en-US" smtClean="0"/>
              <a:pPr/>
              <a:t>68</a:t>
            </a:fld>
            <a:endParaRPr lang="en-US"/>
          </a:p>
        </p:txBody>
      </p:sp>
    </p:spTree>
    <p:extLst>
      <p:ext uri="{BB962C8B-B14F-4D97-AF65-F5344CB8AC3E}">
        <p14:creationId xmlns:p14="http://schemas.microsoft.com/office/powerpoint/2010/main" val="1290434929"/>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3">
                                            <p:txEl>
                                              <p:pRg st="8" end="8"/>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3">
                                            <p:txEl>
                                              <p:pRg st="9" end="9"/>
                                            </p:txEl>
                                          </p:spTgt>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3">
                                            <p:txEl>
                                              <p:pRg st="10" end="10"/>
                                            </p:txEl>
                                          </p:spTgt>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3">
                                            <p:txEl>
                                              <p:pRg st="11" end="1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a:t>Testing Large Digital Designs</a:t>
            </a:r>
            <a:endParaRPr lang="de-CH" sz="3600" dirty="0"/>
          </a:p>
        </p:txBody>
      </p:sp>
      <p:sp>
        <p:nvSpPr>
          <p:cNvPr id="3" name="Content Placeholder 2"/>
          <p:cNvSpPr>
            <a:spLocks noGrp="1"/>
          </p:cNvSpPr>
          <p:nvPr>
            <p:ph idx="1"/>
          </p:nvPr>
        </p:nvSpPr>
        <p:spPr>
          <a:xfrm>
            <a:off x="228600" y="997526"/>
            <a:ext cx="8915400" cy="5631873"/>
          </a:xfrm>
          <a:noFill/>
        </p:spPr>
        <p:txBody>
          <a:bodyPr>
            <a:normAutofit lnSpcReduction="10000"/>
          </a:bodyPr>
          <a:lstStyle/>
          <a:p>
            <a:r>
              <a:rPr lang="en-US" dirty="0"/>
              <a:t>Testing can be the </a:t>
            </a:r>
            <a:r>
              <a:rPr lang="en-US" b="1" dirty="0">
                <a:solidFill>
                  <a:srgbClr val="FF0000"/>
                </a:solidFill>
              </a:rPr>
              <a:t>most time consuming </a:t>
            </a:r>
            <a:r>
              <a:rPr lang="en-US" dirty="0"/>
              <a:t>design stage</a:t>
            </a:r>
          </a:p>
          <a:p>
            <a:pPr lvl="1"/>
            <a:r>
              <a:rPr lang="en-US" dirty="0"/>
              <a:t>Functional correctness of </a:t>
            </a:r>
            <a:r>
              <a:rPr lang="en-US" b="1" dirty="0">
                <a:solidFill>
                  <a:srgbClr val="FF0000"/>
                </a:solidFill>
              </a:rPr>
              <a:t>all logic paths</a:t>
            </a:r>
            <a:endParaRPr lang="en-US" dirty="0"/>
          </a:p>
          <a:p>
            <a:pPr lvl="1"/>
            <a:r>
              <a:rPr lang="en-US" dirty="0"/>
              <a:t>Timing, power, etc. of </a:t>
            </a:r>
            <a:r>
              <a:rPr lang="en-US" b="1" dirty="0">
                <a:solidFill>
                  <a:srgbClr val="FF0000"/>
                </a:solidFill>
              </a:rPr>
              <a:t>all circuit elements</a:t>
            </a:r>
            <a:endParaRPr lang="en-US" dirty="0"/>
          </a:p>
          <a:p>
            <a:endParaRPr lang="en-US" dirty="0"/>
          </a:p>
          <a:p>
            <a:r>
              <a:rPr lang="en-US" dirty="0"/>
              <a:t>Unfortunately, </a:t>
            </a:r>
            <a:r>
              <a:rPr lang="en-US" b="1" dirty="0"/>
              <a:t>low-level </a:t>
            </a:r>
            <a:r>
              <a:rPr lang="en-US" dirty="0"/>
              <a:t>(e.g., circuit) simulation is </a:t>
            </a:r>
            <a:r>
              <a:rPr lang="en-US" b="1" dirty="0">
                <a:solidFill>
                  <a:srgbClr val="FF0000"/>
                </a:solidFill>
              </a:rPr>
              <a:t>much slower</a:t>
            </a:r>
            <a:r>
              <a:rPr lang="en-US" b="1" dirty="0"/>
              <a:t> </a:t>
            </a:r>
            <a:r>
              <a:rPr lang="en-US" dirty="0"/>
              <a:t>than </a:t>
            </a:r>
            <a:r>
              <a:rPr lang="en-US" b="1" dirty="0"/>
              <a:t>high-level</a:t>
            </a:r>
            <a:r>
              <a:rPr lang="en-US" dirty="0"/>
              <a:t> (e.g., HDL, C) simulation</a:t>
            </a:r>
          </a:p>
          <a:p>
            <a:pPr marL="0" indent="0">
              <a:buNone/>
            </a:pPr>
            <a:endParaRPr lang="en-US" dirty="0"/>
          </a:p>
          <a:p>
            <a:r>
              <a:rPr lang="en-US" b="1" dirty="0">
                <a:solidFill>
                  <a:srgbClr val="008000"/>
                </a:solidFill>
              </a:rPr>
              <a:t>Solution:</a:t>
            </a:r>
            <a:r>
              <a:rPr lang="en-US" dirty="0"/>
              <a:t> we split responsibilities:</a:t>
            </a:r>
          </a:p>
          <a:p>
            <a:pPr lvl="1"/>
            <a:r>
              <a:rPr lang="en-US" dirty="0"/>
              <a:t>1) Check </a:t>
            </a:r>
            <a:r>
              <a:rPr lang="en-US" b="1" dirty="0"/>
              <a:t>only</a:t>
            </a:r>
            <a:r>
              <a:rPr lang="en-US" dirty="0"/>
              <a:t> </a:t>
            </a:r>
            <a:r>
              <a:rPr lang="en-US" b="1" dirty="0"/>
              <a:t>functionality</a:t>
            </a:r>
            <a:r>
              <a:rPr lang="en-US" b="1" dirty="0">
                <a:solidFill>
                  <a:srgbClr val="0432FF"/>
                </a:solidFill>
              </a:rPr>
              <a:t> </a:t>
            </a:r>
            <a:r>
              <a:rPr lang="en-US" dirty="0"/>
              <a:t>at a </a:t>
            </a:r>
            <a:r>
              <a:rPr lang="en-US" b="1" dirty="0"/>
              <a:t>high level</a:t>
            </a:r>
            <a:r>
              <a:rPr lang="en-US" dirty="0"/>
              <a:t> (e.g., C, HDL) </a:t>
            </a:r>
          </a:p>
          <a:p>
            <a:pPr lvl="2"/>
            <a:r>
              <a:rPr lang="en-US" dirty="0"/>
              <a:t>(Relatively) </a:t>
            </a:r>
            <a:r>
              <a:rPr lang="en-US" b="1" dirty="0">
                <a:solidFill>
                  <a:srgbClr val="008000"/>
                </a:solidFill>
              </a:rPr>
              <a:t>fast</a:t>
            </a:r>
            <a:r>
              <a:rPr lang="en-US" dirty="0"/>
              <a:t> simulation time allows </a:t>
            </a:r>
            <a:r>
              <a:rPr lang="en-US" b="1" dirty="0">
                <a:solidFill>
                  <a:srgbClr val="008000"/>
                </a:solidFill>
              </a:rPr>
              <a:t>high code coverage</a:t>
            </a:r>
          </a:p>
          <a:p>
            <a:pPr lvl="2"/>
            <a:r>
              <a:rPr lang="en-US" b="1" dirty="0">
                <a:solidFill>
                  <a:srgbClr val="008000"/>
                </a:solidFill>
              </a:rPr>
              <a:t>Easy</a:t>
            </a:r>
            <a:r>
              <a:rPr lang="en-US" dirty="0"/>
              <a:t> to write and run tests</a:t>
            </a:r>
          </a:p>
          <a:p>
            <a:pPr lvl="1"/>
            <a:r>
              <a:rPr lang="en-US" dirty="0"/>
              <a:t>2) Check </a:t>
            </a:r>
            <a:r>
              <a:rPr lang="en-US" b="1" dirty="0"/>
              <a:t>only timing, power</a:t>
            </a:r>
            <a:r>
              <a:rPr lang="en-US" dirty="0"/>
              <a:t>, etc. at </a:t>
            </a:r>
            <a:r>
              <a:rPr lang="en-US" b="1" dirty="0"/>
              <a:t>low level </a:t>
            </a:r>
            <a:r>
              <a:rPr lang="en-US" dirty="0"/>
              <a:t>(e.g., circuit)</a:t>
            </a:r>
          </a:p>
          <a:p>
            <a:pPr lvl="2"/>
            <a:r>
              <a:rPr lang="en-US" b="1" dirty="0">
                <a:solidFill>
                  <a:srgbClr val="008000"/>
                </a:solidFill>
              </a:rPr>
              <a:t>No functional testing </a:t>
            </a:r>
            <a:r>
              <a:rPr lang="en-US" dirty="0"/>
              <a:t>of low-level model</a:t>
            </a:r>
          </a:p>
          <a:p>
            <a:pPr lvl="2"/>
            <a:r>
              <a:rPr lang="en-US" dirty="0"/>
              <a:t>Instead, test </a:t>
            </a:r>
            <a:r>
              <a:rPr lang="en-US" b="1" i="1" dirty="0"/>
              <a:t>functional</a:t>
            </a:r>
            <a:r>
              <a:rPr lang="en-US" b="1" dirty="0"/>
              <a:t> </a:t>
            </a:r>
            <a:r>
              <a:rPr lang="en-US" b="1" i="1" dirty="0"/>
              <a:t>equivalence</a:t>
            </a:r>
            <a:r>
              <a:rPr lang="en-US" b="1" dirty="0"/>
              <a:t> </a:t>
            </a:r>
            <a:r>
              <a:rPr lang="en-US" dirty="0"/>
              <a:t>to high-level model </a:t>
            </a:r>
          </a:p>
          <a:p>
            <a:pPr lvl="3"/>
            <a:r>
              <a:rPr lang="en-US" b="1" dirty="0">
                <a:solidFill>
                  <a:srgbClr val="FF0000"/>
                </a:solidFill>
              </a:rPr>
              <a:t>Hard</a:t>
            </a:r>
            <a:r>
              <a:rPr lang="en-US" dirty="0"/>
              <a:t>, but </a:t>
            </a:r>
            <a:r>
              <a:rPr lang="en-US" b="1" dirty="0">
                <a:solidFill>
                  <a:srgbClr val="008000"/>
                </a:solidFill>
              </a:rPr>
              <a:t>easier</a:t>
            </a:r>
            <a:r>
              <a:rPr lang="en-US" dirty="0"/>
              <a:t> than testing logical functionality at this level</a:t>
            </a:r>
            <a:endParaRPr lang="de-CH" dirty="0"/>
          </a:p>
        </p:txBody>
      </p:sp>
      <p:sp>
        <p:nvSpPr>
          <p:cNvPr id="4" name="Slide Number Placeholder 3"/>
          <p:cNvSpPr>
            <a:spLocks noGrp="1"/>
          </p:cNvSpPr>
          <p:nvPr>
            <p:ph type="sldNum" sz="quarter" idx="10"/>
          </p:nvPr>
        </p:nvSpPr>
        <p:spPr/>
        <p:txBody>
          <a:bodyPr/>
          <a:lstStyle/>
          <a:p>
            <a:fld id="{3F7A0F0B-C524-490E-9528-FEC33668804C}" type="slidenum">
              <a:rPr lang="en-US" smtClean="0"/>
              <a:pPr/>
              <a:t>69</a:t>
            </a:fld>
            <a:endParaRPr lang="en-US" dirty="0"/>
          </a:p>
        </p:txBody>
      </p:sp>
      <p:sp>
        <p:nvSpPr>
          <p:cNvPr id="5" name="TextBox 4"/>
          <p:cNvSpPr txBox="1"/>
          <p:nvPr/>
        </p:nvSpPr>
        <p:spPr>
          <a:xfrm>
            <a:off x="1447800" y="6542901"/>
            <a:ext cx="6819900" cy="276999"/>
          </a:xfrm>
          <a:prstGeom prst="rect">
            <a:avLst/>
          </a:prstGeom>
          <a:noFill/>
        </p:spPr>
        <p:txBody>
          <a:bodyPr wrap="square" rtlCol="0">
            <a:spAutoFit/>
          </a:bodyPr>
          <a:lstStyle/>
          <a:p>
            <a:pPr algn="l"/>
            <a:r>
              <a:rPr lang="en-US" sz="1200" b="0" i="1" dirty="0">
                <a:solidFill>
                  <a:schemeClr val="bg2">
                    <a:lumMod val="50000"/>
                  </a:schemeClr>
                </a:solidFill>
                <a:latin typeface="+mn-lt"/>
              </a:rPr>
              <a:t>Adapted</a:t>
            </a:r>
            <a:r>
              <a:rPr lang="en-US" sz="1200" b="0" i="1" baseline="0" dirty="0">
                <a:solidFill>
                  <a:schemeClr val="bg2">
                    <a:lumMod val="50000"/>
                  </a:schemeClr>
                </a:solidFill>
                <a:latin typeface="+mn-lt"/>
              </a:rPr>
              <a:t> from ”CMOS VLSI Design 4e”, Neil H. E. </a:t>
            </a:r>
            <a:r>
              <a:rPr lang="en-US" sz="1200" b="0" i="1" baseline="0" dirty="0" err="1">
                <a:solidFill>
                  <a:schemeClr val="bg2">
                    <a:lumMod val="50000"/>
                  </a:schemeClr>
                </a:solidFill>
                <a:latin typeface="+mn-lt"/>
              </a:rPr>
              <a:t>Weste</a:t>
            </a:r>
            <a:r>
              <a:rPr lang="en-US" sz="1200" b="0" i="1" baseline="0" dirty="0">
                <a:solidFill>
                  <a:schemeClr val="bg2">
                    <a:lumMod val="50000"/>
                  </a:schemeClr>
                </a:solidFill>
                <a:latin typeface="+mn-lt"/>
              </a:rPr>
              <a:t> and David Money Harris ©2011</a:t>
            </a:r>
            <a:r>
              <a:rPr lang="en-US" sz="1200" b="0" i="1" dirty="0">
                <a:solidFill>
                  <a:schemeClr val="bg2">
                    <a:lumMod val="50000"/>
                  </a:schemeClr>
                </a:solidFill>
                <a:latin typeface="+mn-lt"/>
              </a:rPr>
              <a:t> </a:t>
            </a:r>
            <a:r>
              <a:rPr lang="en-US" sz="1200" b="0" i="1" baseline="0" dirty="0">
                <a:solidFill>
                  <a:schemeClr val="bg2">
                    <a:lumMod val="50000"/>
                  </a:schemeClr>
                </a:solidFill>
                <a:latin typeface="+mn-lt"/>
              </a:rPr>
              <a:t>Pearson</a:t>
            </a:r>
            <a:endParaRPr lang="de-CH" sz="1200" b="0" i="1" dirty="0">
              <a:solidFill>
                <a:schemeClr val="bg2">
                  <a:lumMod val="50000"/>
                </a:schemeClr>
              </a:solidFill>
              <a:latin typeface="+mn-lt"/>
            </a:endParaRPr>
          </a:p>
        </p:txBody>
      </p:sp>
    </p:spTree>
    <p:extLst>
      <p:ext uri="{BB962C8B-B14F-4D97-AF65-F5344CB8AC3E}">
        <p14:creationId xmlns:p14="http://schemas.microsoft.com/office/powerpoint/2010/main" val="2226151358"/>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7" end="7"/>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3">
                                            <p:txEl>
                                              <p:pRg st="8" end="8"/>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10" end="10"/>
                                            </p:txEl>
                                          </p:spTgt>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3">
                                            <p:txEl>
                                              <p:pRg st="11" end="11"/>
                                            </p:txEl>
                                          </p:spTgt>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3">
                                            <p:txEl>
                                              <p:pRg st="12" end="12"/>
                                            </p:txEl>
                                          </p:spTgt>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3">
                                            <p:txEl>
                                              <p:pRg st="13" end="1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custDataLst>
              <p:tags r:id="rId1"/>
            </p:custDataLst>
          </p:nvPr>
        </p:nvSpPr>
        <p:spPr/>
        <p:txBody>
          <a:bodyPr/>
          <a:lstStyle/>
          <a:p>
            <a:r>
              <a:rPr lang="en-US" sz="3600" dirty="0"/>
              <a:t>Circuit Design is a Tradeoff Between:</a:t>
            </a:r>
            <a:endParaRPr lang="en-GB" sz="3600" dirty="0"/>
          </a:p>
        </p:txBody>
      </p:sp>
      <p:sp>
        <p:nvSpPr>
          <p:cNvPr id="13315" name="Content Placeholder 6"/>
          <p:cNvSpPr>
            <a:spLocks noGrp="1"/>
          </p:cNvSpPr>
          <p:nvPr>
            <p:ph idx="1"/>
          </p:nvPr>
        </p:nvSpPr>
        <p:spPr>
          <a:xfrm>
            <a:off x="228600" y="997527"/>
            <a:ext cx="8610600" cy="5484236"/>
          </a:xfrm>
        </p:spPr>
        <p:txBody>
          <a:bodyPr/>
          <a:lstStyle/>
          <a:p>
            <a:r>
              <a:rPr lang="en-US" dirty="0"/>
              <a:t>Area</a:t>
            </a:r>
          </a:p>
          <a:p>
            <a:pPr lvl="1"/>
            <a:r>
              <a:rPr lang="en-US" dirty="0"/>
              <a:t>Circuit </a:t>
            </a:r>
            <a:r>
              <a:rPr lang="en-US" b="1" dirty="0">
                <a:solidFill>
                  <a:srgbClr val="0432FF"/>
                </a:solidFill>
              </a:rPr>
              <a:t>area</a:t>
            </a:r>
            <a:r>
              <a:rPr lang="en-US" dirty="0"/>
              <a:t> is proportional to the </a:t>
            </a:r>
            <a:r>
              <a:rPr lang="en-US" b="1" dirty="0">
                <a:solidFill>
                  <a:srgbClr val="FF0000"/>
                </a:solidFill>
              </a:rPr>
              <a:t>cost</a:t>
            </a:r>
            <a:r>
              <a:rPr lang="en-US" dirty="0"/>
              <a:t> of the device</a:t>
            </a:r>
          </a:p>
          <a:p>
            <a:pPr lvl="1"/>
            <a:endParaRPr lang="en-US" dirty="0"/>
          </a:p>
          <a:p>
            <a:r>
              <a:rPr lang="en-US" dirty="0"/>
              <a:t>Speed / Throughput </a:t>
            </a:r>
          </a:p>
          <a:p>
            <a:pPr lvl="1"/>
            <a:r>
              <a:rPr lang="en-US" dirty="0"/>
              <a:t>We want </a:t>
            </a:r>
            <a:r>
              <a:rPr lang="en-US" b="1" dirty="0">
                <a:solidFill>
                  <a:srgbClr val="008000"/>
                </a:solidFill>
              </a:rPr>
              <a:t>faster</a:t>
            </a:r>
            <a:r>
              <a:rPr lang="en-US" dirty="0"/>
              <a:t>, more </a:t>
            </a:r>
            <a:r>
              <a:rPr lang="en-US" b="1" dirty="0">
                <a:solidFill>
                  <a:srgbClr val="008000"/>
                </a:solidFill>
              </a:rPr>
              <a:t>capable</a:t>
            </a:r>
            <a:r>
              <a:rPr lang="en-US" dirty="0"/>
              <a:t> circuits</a:t>
            </a:r>
          </a:p>
          <a:p>
            <a:pPr lvl="1"/>
            <a:endParaRPr lang="en-US" dirty="0"/>
          </a:p>
          <a:p>
            <a:r>
              <a:rPr lang="en-US" dirty="0"/>
              <a:t>Power / Energy</a:t>
            </a:r>
          </a:p>
          <a:p>
            <a:pPr lvl="1"/>
            <a:r>
              <a:rPr lang="en-US" dirty="0"/>
              <a:t>Mobile devices need to work with a </a:t>
            </a:r>
            <a:r>
              <a:rPr lang="en-US" b="1" dirty="0">
                <a:solidFill>
                  <a:srgbClr val="FF0000"/>
                </a:solidFill>
              </a:rPr>
              <a:t>limited</a:t>
            </a:r>
            <a:r>
              <a:rPr lang="en-US" dirty="0"/>
              <a:t> power supply</a:t>
            </a:r>
          </a:p>
          <a:p>
            <a:pPr lvl="1"/>
            <a:r>
              <a:rPr lang="en-US" dirty="0"/>
              <a:t>High performance devices </a:t>
            </a:r>
            <a:r>
              <a:rPr lang="en-US" b="1" dirty="0">
                <a:solidFill>
                  <a:srgbClr val="FF0000"/>
                </a:solidFill>
              </a:rPr>
              <a:t>dissipate</a:t>
            </a:r>
            <a:r>
              <a:rPr lang="en-US" dirty="0"/>
              <a:t> more than 100W/cm</a:t>
            </a:r>
            <a:r>
              <a:rPr lang="en-US" baseline="30000" dirty="0"/>
              <a:t>2</a:t>
            </a:r>
          </a:p>
          <a:p>
            <a:pPr lvl="1"/>
            <a:endParaRPr lang="en-US" dirty="0"/>
          </a:p>
          <a:p>
            <a:r>
              <a:rPr lang="en-US" dirty="0"/>
              <a:t>Design Time</a:t>
            </a:r>
          </a:p>
          <a:p>
            <a:pPr lvl="1"/>
            <a:r>
              <a:rPr lang="en-US" dirty="0"/>
              <a:t>Designers are </a:t>
            </a:r>
            <a:r>
              <a:rPr lang="en-US" b="1" dirty="0">
                <a:solidFill>
                  <a:srgbClr val="FF0000"/>
                </a:solidFill>
              </a:rPr>
              <a:t>expensive </a:t>
            </a:r>
            <a:r>
              <a:rPr lang="en-US" dirty="0"/>
              <a:t>in </a:t>
            </a:r>
            <a:r>
              <a:rPr lang="en-US" i="1" dirty="0"/>
              <a:t>time </a:t>
            </a:r>
            <a:r>
              <a:rPr lang="en-US" dirty="0"/>
              <a:t>and </a:t>
            </a:r>
            <a:r>
              <a:rPr lang="en-US" i="1" dirty="0"/>
              <a:t>money</a:t>
            </a:r>
            <a:endParaRPr lang="en-US" b="1" i="1" dirty="0">
              <a:solidFill>
                <a:srgbClr val="FF0000"/>
              </a:solidFill>
            </a:endParaRPr>
          </a:p>
          <a:p>
            <a:pPr lvl="1"/>
            <a:r>
              <a:rPr lang="en-US" dirty="0"/>
              <a:t>The </a:t>
            </a:r>
            <a:r>
              <a:rPr lang="en-US" b="1" dirty="0">
                <a:solidFill>
                  <a:srgbClr val="FF0000"/>
                </a:solidFill>
              </a:rPr>
              <a:t>competition</a:t>
            </a:r>
            <a:r>
              <a:rPr lang="en-US" dirty="0"/>
              <a:t> will not wait for you</a:t>
            </a:r>
          </a:p>
          <a:p>
            <a:pPr lvl="1"/>
            <a:endParaRPr lang="en-US" dirty="0"/>
          </a:p>
          <a:p>
            <a:pPr lvl="1"/>
            <a:endParaRPr lang="en-US" dirty="0"/>
          </a:p>
        </p:txBody>
      </p:sp>
      <p:sp>
        <p:nvSpPr>
          <p:cNvPr id="2" name="Slide Number Placeholder 1"/>
          <p:cNvSpPr>
            <a:spLocks noGrp="1"/>
          </p:cNvSpPr>
          <p:nvPr>
            <p:ph type="sldNum" sz="quarter" idx="10"/>
          </p:nvPr>
        </p:nvSpPr>
        <p:spPr/>
        <p:txBody>
          <a:bodyPr/>
          <a:lstStyle/>
          <a:p>
            <a:fld id="{3F7A0F0B-C524-490E-9528-FEC33668804C}" type="slidenum">
              <a:rPr lang="en-US" smtClean="0"/>
              <a:pPr/>
              <a:t>7</a:t>
            </a:fld>
            <a:endParaRPr lang="en-US"/>
          </a:p>
        </p:txBody>
      </p:sp>
    </p:spTree>
    <p:extLst>
      <p:ext uri="{BB962C8B-B14F-4D97-AF65-F5344CB8AC3E}">
        <p14:creationId xmlns:p14="http://schemas.microsoft.com/office/powerpoint/2010/main" val="1016548589"/>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315">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3315">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3315">
                                            <p:txEl>
                                              <p:pRg st="3" end="3"/>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3315">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3315">
                                            <p:txEl>
                                              <p:pRg st="6" end="6"/>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3315">
                                            <p:txEl>
                                              <p:pRg st="7" end="7"/>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3315">
                                            <p:txEl>
                                              <p:pRg st="8" end="8"/>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3315">
                                            <p:txEl>
                                              <p:pRg st="10" end="10"/>
                                            </p:txEl>
                                          </p:spTgt>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13315">
                                            <p:txEl>
                                              <p:pRg st="11" end="11"/>
                                            </p:txEl>
                                          </p:spTgt>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13315">
                                            <p:txEl>
                                              <p:pRg st="12" end="1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15" grpId="0" build="p"/>
    </p:bld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a:t>Testing Large Digital Designs</a:t>
            </a:r>
            <a:endParaRPr lang="de-CH" sz="3600" dirty="0"/>
          </a:p>
        </p:txBody>
      </p:sp>
      <p:sp>
        <p:nvSpPr>
          <p:cNvPr id="3" name="Content Placeholder 2"/>
          <p:cNvSpPr>
            <a:spLocks noGrp="1"/>
          </p:cNvSpPr>
          <p:nvPr>
            <p:ph idx="1"/>
          </p:nvPr>
        </p:nvSpPr>
        <p:spPr>
          <a:xfrm>
            <a:off x="228600" y="963377"/>
            <a:ext cx="8915400" cy="5518386"/>
          </a:xfrm>
          <a:noFill/>
        </p:spPr>
        <p:txBody>
          <a:bodyPr/>
          <a:lstStyle/>
          <a:p>
            <a:r>
              <a:rPr lang="en-US" dirty="0"/>
              <a:t>We have </a:t>
            </a:r>
            <a:r>
              <a:rPr lang="en-US" b="1" dirty="0">
                <a:solidFill>
                  <a:srgbClr val="0432FF"/>
                </a:solidFill>
              </a:rPr>
              <a:t>tools</a:t>
            </a:r>
            <a:r>
              <a:rPr lang="en-US" dirty="0"/>
              <a:t> to handle different levels of verification</a:t>
            </a:r>
          </a:p>
          <a:p>
            <a:pPr lvl="1"/>
            <a:r>
              <a:rPr lang="en-US" i="1" dirty="0"/>
              <a:t>Logic synthesis tool</a:t>
            </a:r>
            <a:r>
              <a:rPr lang="en-US" dirty="0"/>
              <a:t> guarantees equivalence of high-level logic and synthesized circuit-level description</a:t>
            </a:r>
          </a:p>
          <a:p>
            <a:pPr lvl="1"/>
            <a:r>
              <a:rPr lang="en-US" i="1" dirty="0"/>
              <a:t>Timing verification tools</a:t>
            </a:r>
            <a:r>
              <a:rPr lang="en-US" dirty="0"/>
              <a:t> check all </a:t>
            </a:r>
            <a:r>
              <a:rPr lang="en-US" b="1" dirty="0"/>
              <a:t>circuit timings</a:t>
            </a:r>
          </a:p>
          <a:p>
            <a:pPr lvl="1"/>
            <a:r>
              <a:rPr lang="en-US" i="1" dirty="0"/>
              <a:t>Design rule checks</a:t>
            </a:r>
            <a:r>
              <a:rPr lang="en-US" dirty="0"/>
              <a:t> ensure that </a:t>
            </a:r>
            <a:r>
              <a:rPr lang="en-US" b="1" dirty="0"/>
              <a:t>physical circuits </a:t>
            </a:r>
            <a:r>
              <a:rPr lang="en-US" dirty="0"/>
              <a:t>are buildable</a:t>
            </a:r>
          </a:p>
          <a:p>
            <a:endParaRPr lang="en-US" dirty="0"/>
          </a:p>
          <a:p>
            <a:r>
              <a:rPr lang="en-US" b="1" dirty="0"/>
              <a:t>Our job </a:t>
            </a:r>
            <a:r>
              <a:rPr lang="en-US" dirty="0"/>
              <a:t>as a logic designer is to:</a:t>
            </a:r>
          </a:p>
          <a:p>
            <a:pPr lvl="1"/>
            <a:r>
              <a:rPr lang="en-US" dirty="0"/>
              <a:t>Provide </a:t>
            </a:r>
            <a:r>
              <a:rPr lang="en-US" b="1" dirty="0">
                <a:solidFill>
                  <a:srgbClr val="0432FF"/>
                </a:solidFill>
              </a:rPr>
              <a:t>functional tests </a:t>
            </a:r>
            <a:r>
              <a:rPr lang="en-US" dirty="0"/>
              <a:t>for logical correctness of the design</a:t>
            </a:r>
          </a:p>
          <a:p>
            <a:pPr lvl="1"/>
            <a:r>
              <a:rPr lang="en-US" dirty="0"/>
              <a:t>Provide </a:t>
            </a:r>
            <a:r>
              <a:rPr lang="en-US" b="1" dirty="0">
                <a:solidFill>
                  <a:srgbClr val="0432FF"/>
                </a:solidFill>
              </a:rPr>
              <a:t>timing constraints </a:t>
            </a:r>
            <a:r>
              <a:rPr lang="en-US" dirty="0"/>
              <a:t>(e.g., desired operating frequency)</a:t>
            </a:r>
          </a:p>
          <a:p>
            <a:endParaRPr lang="en-US" dirty="0"/>
          </a:p>
          <a:p>
            <a:r>
              <a:rPr lang="en-US" dirty="0"/>
              <a:t>Tools and/or circuit engineers will decide if it can be built!</a:t>
            </a:r>
          </a:p>
        </p:txBody>
      </p:sp>
      <p:sp>
        <p:nvSpPr>
          <p:cNvPr id="4" name="Slide Number Placeholder 3"/>
          <p:cNvSpPr>
            <a:spLocks noGrp="1"/>
          </p:cNvSpPr>
          <p:nvPr>
            <p:ph type="sldNum" sz="quarter" idx="10"/>
          </p:nvPr>
        </p:nvSpPr>
        <p:spPr/>
        <p:txBody>
          <a:bodyPr/>
          <a:lstStyle/>
          <a:p>
            <a:fld id="{3F7A0F0B-C524-490E-9528-FEC33668804C}" type="slidenum">
              <a:rPr lang="en-US" smtClean="0"/>
              <a:pPr/>
              <a:t>70</a:t>
            </a:fld>
            <a:endParaRPr lang="en-US" dirty="0"/>
          </a:p>
        </p:txBody>
      </p:sp>
      <p:sp>
        <p:nvSpPr>
          <p:cNvPr id="5" name="TextBox 4"/>
          <p:cNvSpPr txBox="1"/>
          <p:nvPr/>
        </p:nvSpPr>
        <p:spPr>
          <a:xfrm>
            <a:off x="1447800" y="6542901"/>
            <a:ext cx="6819900" cy="276999"/>
          </a:xfrm>
          <a:prstGeom prst="rect">
            <a:avLst/>
          </a:prstGeom>
          <a:noFill/>
        </p:spPr>
        <p:txBody>
          <a:bodyPr wrap="square" rtlCol="0">
            <a:spAutoFit/>
          </a:bodyPr>
          <a:lstStyle/>
          <a:p>
            <a:pPr algn="l"/>
            <a:r>
              <a:rPr lang="en-US" sz="1200" b="0" i="1" dirty="0">
                <a:solidFill>
                  <a:schemeClr val="bg2">
                    <a:lumMod val="50000"/>
                  </a:schemeClr>
                </a:solidFill>
                <a:latin typeface="+mn-lt"/>
              </a:rPr>
              <a:t>Adapted</a:t>
            </a:r>
            <a:r>
              <a:rPr lang="en-US" sz="1200" b="0" i="1" baseline="0" dirty="0">
                <a:solidFill>
                  <a:schemeClr val="bg2">
                    <a:lumMod val="50000"/>
                  </a:schemeClr>
                </a:solidFill>
                <a:latin typeface="+mn-lt"/>
              </a:rPr>
              <a:t> from ”CMOS VLSI Design 4e”, Neil H. E. </a:t>
            </a:r>
            <a:r>
              <a:rPr lang="en-US" sz="1200" b="0" i="1" baseline="0" dirty="0" err="1">
                <a:solidFill>
                  <a:schemeClr val="bg2">
                    <a:lumMod val="50000"/>
                  </a:schemeClr>
                </a:solidFill>
                <a:latin typeface="+mn-lt"/>
              </a:rPr>
              <a:t>Weste</a:t>
            </a:r>
            <a:r>
              <a:rPr lang="en-US" sz="1200" b="0" i="1" baseline="0" dirty="0">
                <a:solidFill>
                  <a:schemeClr val="bg2">
                    <a:lumMod val="50000"/>
                  </a:schemeClr>
                </a:solidFill>
                <a:latin typeface="+mn-lt"/>
              </a:rPr>
              <a:t> and David Money Harris ©2011</a:t>
            </a:r>
            <a:r>
              <a:rPr lang="en-US" sz="1200" b="0" i="1" dirty="0">
                <a:solidFill>
                  <a:schemeClr val="bg2">
                    <a:lumMod val="50000"/>
                  </a:schemeClr>
                </a:solidFill>
                <a:latin typeface="+mn-lt"/>
              </a:rPr>
              <a:t> </a:t>
            </a:r>
            <a:r>
              <a:rPr lang="en-US" sz="1200" b="0" i="1" baseline="0" dirty="0">
                <a:solidFill>
                  <a:schemeClr val="bg2">
                    <a:lumMod val="50000"/>
                  </a:schemeClr>
                </a:solidFill>
                <a:latin typeface="+mn-lt"/>
              </a:rPr>
              <a:t>Pearson</a:t>
            </a:r>
            <a:endParaRPr lang="de-CH" sz="1200" b="0" i="1" dirty="0">
              <a:solidFill>
                <a:schemeClr val="bg2">
                  <a:lumMod val="50000"/>
                </a:schemeClr>
              </a:solidFill>
              <a:latin typeface="+mn-lt"/>
            </a:endParaRPr>
          </a:p>
        </p:txBody>
      </p:sp>
    </p:spTree>
    <p:extLst>
      <p:ext uri="{BB962C8B-B14F-4D97-AF65-F5344CB8AC3E}">
        <p14:creationId xmlns:p14="http://schemas.microsoft.com/office/powerpoint/2010/main" val="1543039911"/>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
                                            <p:txEl>
                                              <p:pRg st="6" end="6"/>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Title 1"/>
          <p:cNvSpPr>
            <a:spLocks noGrp="1"/>
          </p:cNvSpPr>
          <p:nvPr>
            <p:ph type="ctrTitle"/>
          </p:nvPr>
        </p:nvSpPr>
        <p:spPr/>
        <p:txBody>
          <a:bodyPr/>
          <a:lstStyle/>
          <a:p>
            <a:pPr algn="ctr"/>
            <a:r>
              <a:rPr lang="en-US" dirty="0"/>
              <a:t>Part 4:</a:t>
            </a:r>
            <a:br>
              <a:rPr lang="en-US" dirty="0"/>
            </a:br>
            <a:r>
              <a:rPr lang="en-US" dirty="0"/>
              <a:t>Functional Verification</a:t>
            </a:r>
            <a:endParaRPr lang="de-CH" dirty="0"/>
          </a:p>
        </p:txBody>
      </p:sp>
      <p:sp>
        <p:nvSpPr>
          <p:cNvPr id="2" name="Slide Number Placeholder 1"/>
          <p:cNvSpPr>
            <a:spLocks noGrp="1"/>
          </p:cNvSpPr>
          <p:nvPr>
            <p:ph type="sldNum" sz="quarter" idx="10"/>
          </p:nvPr>
        </p:nvSpPr>
        <p:spPr/>
        <p:txBody>
          <a:bodyPr/>
          <a:lstStyle/>
          <a:p>
            <a:fld id="{3F7A0F0B-C524-490E-9528-FEC33668804C}" type="slidenum">
              <a:rPr lang="en-US" smtClean="0"/>
              <a:pPr/>
              <a:t>71</a:t>
            </a:fld>
            <a:endParaRPr lang="en-US"/>
          </a:p>
        </p:txBody>
      </p:sp>
    </p:spTree>
    <p:extLst>
      <p:ext uri="{BB962C8B-B14F-4D97-AF65-F5344CB8AC3E}">
        <p14:creationId xmlns:p14="http://schemas.microsoft.com/office/powerpoint/2010/main" val="273843513"/>
      </p:ext>
    </p:extLst>
  </p:cSld>
  <p:clrMapOvr>
    <a:masterClrMapping/>
  </p:clrMapOvr>
  <p:transition/>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4" name="Rectangle 2"/>
          <p:cNvSpPr>
            <a:spLocks noChangeArrowheads="1"/>
          </p:cNvSpPr>
          <p:nvPr>
            <p:custDataLst>
              <p:tags r:id="rId1"/>
            </p:custDataLst>
          </p:nvPr>
        </p:nvSpPr>
        <p:spPr bwMode="auto">
          <a:xfrm>
            <a:off x="533400" y="1066800"/>
            <a:ext cx="8077200" cy="51816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marL="469900" indent="-469900" eaLnBrk="1" hangingPunct="1">
              <a:spcBef>
                <a:spcPct val="20000"/>
              </a:spcBef>
              <a:buClr>
                <a:srgbClr val="000066"/>
              </a:buClr>
              <a:buFont typeface="Wingdings" charset="2"/>
              <a:buNone/>
            </a:pPr>
            <a:endParaRPr lang="en-US" sz="3200">
              <a:latin typeface="Times New Roman" charset="0"/>
            </a:endParaRPr>
          </a:p>
          <a:p>
            <a:pPr marL="469900" indent="-469900" eaLnBrk="1" hangingPunct="1">
              <a:spcBef>
                <a:spcPct val="20000"/>
              </a:spcBef>
              <a:buClr>
                <a:srgbClr val="000066"/>
              </a:buClr>
              <a:buFont typeface="Wingdings" charset="2"/>
              <a:buNone/>
            </a:pPr>
            <a:endParaRPr lang="en-US" sz="3200">
              <a:latin typeface="Times New Roman" charset="0"/>
            </a:endParaRPr>
          </a:p>
          <a:p>
            <a:pPr marL="469900" indent="-469900" eaLnBrk="1" hangingPunct="1">
              <a:spcBef>
                <a:spcPct val="20000"/>
              </a:spcBef>
              <a:buClr>
                <a:srgbClr val="000066"/>
              </a:buClr>
              <a:buFont typeface="Wingdings" charset="2"/>
              <a:buNone/>
            </a:pPr>
            <a:endParaRPr lang="en-US" sz="3200">
              <a:latin typeface="Times New Roman" charset="0"/>
            </a:endParaRPr>
          </a:p>
        </p:txBody>
      </p:sp>
      <p:sp>
        <p:nvSpPr>
          <p:cNvPr id="115715" name="Rectangle 3"/>
          <p:cNvSpPr>
            <a:spLocks noGrp="1" noChangeArrowheads="1"/>
          </p:cNvSpPr>
          <p:nvPr>
            <p:ph type="title"/>
            <p:custDataLst>
              <p:tags r:id="rId2"/>
            </p:custDataLst>
          </p:nvPr>
        </p:nvSpPr>
        <p:spPr/>
        <p:txBody>
          <a:bodyPr/>
          <a:lstStyle/>
          <a:p>
            <a:r>
              <a:rPr lang="en-US" dirty="0"/>
              <a:t>Functional Verification</a:t>
            </a:r>
          </a:p>
        </p:txBody>
      </p:sp>
      <p:sp>
        <p:nvSpPr>
          <p:cNvPr id="115716" name="Rectangle 4"/>
          <p:cNvSpPr>
            <a:spLocks noGrp="1" noChangeArrowheads="1"/>
          </p:cNvSpPr>
          <p:nvPr>
            <p:ph idx="1"/>
            <p:custDataLst>
              <p:tags r:id="rId3"/>
            </p:custDataLst>
          </p:nvPr>
        </p:nvSpPr>
        <p:spPr>
          <a:xfrm>
            <a:off x="228600" y="997527"/>
            <a:ext cx="8763000" cy="5193723"/>
          </a:xfrm>
        </p:spPr>
        <p:txBody>
          <a:bodyPr/>
          <a:lstStyle/>
          <a:p>
            <a:r>
              <a:rPr lang="en-US" dirty="0"/>
              <a:t>Goal: check </a:t>
            </a:r>
            <a:r>
              <a:rPr lang="en-US" b="1" dirty="0"/>
              <a:t>logical correctness </a:t>
            </a:r>
            <a:r>
              <a:rPr lang="en-US" dirty="0"/>
              <a:t>of the design</a:t>
            </a:r>
          </a:p>
          <a:p>
            <a:pPr marL="0" indent="0">
              <a:buNone/>
            </a:pPr>
            <a:endParaRPr lang="en-US" dirty="0"/>
          </a:p>
          <a:p>
            <a:r>
              <a:rPr lang="en-US" dirty="0"/>
              <a:t>Physical circuit timing (e.g., </a:t>
            </a:r>
            <a:r>
              <a:rPr lang="en-US" b="1" dirty="0" err="1"/>
              <a:t>t</a:t>
            </a:r>
            <a:r>
              <a:rPr lang="en-US" b="1" baseline="-25000" dirty="0" err="1"/>
              <a:t>setup</a:t>
            </a:r>
            <a:r>
              <a:rPr lang="en-US" dirty="0"/>
              <a:t>/</a:t>
            </a:r>
            <a:r>
              <a:rPr lang="en-US" b="1" dirty="0" err="1"/>
              <a:t>t</a:t>
            </a:r>
            <a:r>
              <a:rPr lang="en-US" b="1" baseline="-25000" dirty="0" err="1"/>
              <a:t>hold</a:t>
            </a:r>
            <a:r>
              <a:rPr lang="en-US" dirty="0"/>
              <a:t>) is typically ignored</a:t>
            </a:r>
          </a:p>
          <a:p>
            <a:pPr lvl="1"/>
            <a:r>
              <a:rPr lang="en-US" dirty="0"/>
              <a:t>May implement simple checks to catch obvious bugs</a:t>
            </a:r>
          </a:p>
          <a:p>
            <a:pPr lvl="1"/>
            <a:r>
              <a:rPr lang="en-US" dirty="0"/>
              <a:t>We’ll discuss timing verification later in this lecture</a:t>
            </a:r>
          </a:p>
          <a:p>
            <a:pPr lvl="1"/>
            <a:endParaRPr lang="en-US" dirty="0"/>
          </a:p>
          <a:p>
            <a:r>
              <a:rPr lang="en-US" dirty="0"/>
              <a:t>There are two primary approaches</a:t>
            </a:r>
          </a:p>
          <a:p>
            <a:pPr lvl="1"/>
            <a:r>
              <a:rPr lang="en-US" dirty="0"/>
              <a:t>Logic simulation (e.g., C/C++/Verilog test routines)</a:t>
            </a:r>
          </a:p>
          <a:p>
            <a:pPr lvl="1"/>
            <a:r>
              <a:rPr lang="en-US" dirty="0"/>
              <a:t>Formal verification techniques</a:t>
            </a:r>
          </a:p>
          <a:p>
            <a:pPr lvl="2"/>
            <a:endParaRPr lang="en-US" dirty="0"/>
          </a:p>
          <a:p>
            <a:r>
              <a:rPr lang="en-US" dirty="0"/>
              <a:t>In this course, we will use Verilog for functional verification</a:t>
            </a:r>
          </a:p>
        </p:txBody>
      </p:sp>
      <p:sp>
        <p:nvSpPr>
          <p:cNvPr id="2" name="Slide Number Placeholder 1"/>
          <p:cNvSpPr>
            <a:spLocks noGrp="1"/>
          </p:cNvSpPr>
          <p:nvPr>
            <p:ph type="sldNum" sz="quarter" idx="10"/>
          </p:nvPr>
        </p:nvSpPr>
        <p:spPr/>
        <p:txBody>
          <a:bodyPr/>
          <a:lstStyle/>
          <a:p>
            <a:fld id="{3F7A0F0B-C524-490E-9528-FEC33668804C}" type="slidenum">
              <a:rPr lang="en-US" smtClean="0"/>
              <a:pPr/>
              <a:t>72</a:t>
            </a:fld>
            <a:endParaRPr lang="en-US"/>
          </a:p>
        </p:txBody>
      </p:sp>
    </p:spTree>
    <p:extLst>
      <p:ext uri="{BB962C8B-B14F-4D97-AF65-F5344CB8AC3E}">
        <p14:creationId xmlns:p14="http://schemas.microsoft.com/office/powerpoint/2010/main" val="1561676404"/>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571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15716">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15716">
                                            <p:txEl>
                                              <p:pRg st="3" end="3"/>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15716">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15716">
                                            <p:txEl>
                                              <p:pRg st="6" end="6"/>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15716">
                                            <p:txEl>
                                              <p:pRg st="7" end="7"/>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15716">
                                            <p:txEl>
                                              <p:pRg st="8" end="8"/>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15716">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5716" grpId="0" build="p"/>
    </p:bld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a:t>Testbench</a:t>
            </a:r>
            <a:r>
              <a:rPr lang="en-US" dirty="0"/>
              <a:t>-Based Functional Testing</a:t>
            </a:r>
            <a:endParaRPr lang="de-CH" dirty="0"/>
          </a:p>
        </p:txBody>
      </p:sp>
      <p:sp>
        <p:nvSpPr>
          <p:cNvPr id="3" name="Content Placeholder 2"/>
          <p:cNvSpPr>
            <a:spLocks noGrp="1"/>
          </p:cNvSpPr>
          <p:nvPr>
            <p:ph idx="1"/>
          </p:nvPr>
        </p:nvSpPr>
        <p:spPr>
          <a:xfrm>
            <a:off x="252046" y="954145"/>
            <a:ext cx="8610600" cy="1059873"/>
          </a:xfrm>
        </p:spPr>
        <p:txBody>
          <a:bodyPr/>
          <a:lstStyle/>
          <a:p>
            <a:r>
              <a:rPr lang="en-US" b="1" dirty="0" err="1">
                <a:solidFill>
                  <a:srgbClr val="7030A0"/>
                </a:solidFill>
              </a:rPr>
              <a:t>Testbench</a:t>
            </a:r>
            <a:r>
              <a:rPr lang="en-US" b="1" dirty="0">
                <a:solidFill>
                  <a:srgbClr val="7030A0"/>
                </a:solidFill>
              </a:rPr>
              <a:t>: </a:t>
            </a:r>
            <a:r>
              <a:rPr lang="en-US" dirty="0"/>
              <a:t>a module created specifically to test a design</a:t>
            </a:r>
          </a:p>
          <a:p>
            <a:pPr lvl="1"/>
            <a:r>
              <a:rPr lang="en-US" dirty="0"/>
              <a:t>Tested design is called the </a:t>
            </a:r>
            <a:r>
              <a:rPr lang="en-US" b="1" dirty="0">
                <a:solidFill>
                  <a:srgbClr val="7030A0"/>
                </a:solidFill>
              </a:rPr>
              <a:t>“device under test (DUT)”</a:t>
            </a:r>
          </a:p>
        </p:txBody>
      </p:sp>
      <p:sp>
        <p:nvSpPr>
          <p:cNvPr id="4" name="Slide Number Placeholder 3"/>
          <p:cNvSpPr>
            <a:spLocks noGrp="1"/>
          </p:cNvSpPr>
          <p:nvPr>
            <p:ph type="sldNum" sz="quarter" idx="10"/>
          </p:nvPr>
        </p:nvSpPr>
        <p:spPr/>
        <p:txBody>
          <a:bodyPr/>
          <a:lstStyle/>
          <a:p>
            <a:fld id="{3F7A0F0B-C524-490E-9528-FEC33668804C}" type="slidenum">
              <a:rPr lang="en-US" smtClean="0"/>
              <a:pPr/>
              <a:t>73</a:t>
            </a:fld>
            <a:endParaRPr lang="en-US"/>
          </a:p>
        </p:txBody>
      </p:sp>
      <p:grpSp>
        <p:nvGrpSpPr>
          <p:cNvPr id="18" name="Group 17"/>
          <p:cNvGrpSpPr/>
          <p:nvPr/>
        </p:nvGrpSpPr>
        <p:grpSpPr>
          <a:xfrm>
            <a:off x="1600200" y="1994968"/>
            <a:ext cx="6324600" cy="1900238"/>
            <a:chOff x="914400" y="4038600"/>
            <a:chExt cx="7315200" cy="2286000"/>
          </a:xfrm>
        </p:grpSpPr>
        <p:sp>
          <p:nvSpPr>
            <p:cNvPr id="5" name="Rounded Rectangle 4"/>
            <p:cNvSpPr/>
            <p:nvPr/>
          </p:nvSpPr>
          <p:spPr bwMode="auto">
            <a:xfrm>
              <a:off x="914400" y="4038600"/>
              <a:ext cx="7315200" cy="2286000"/>
            </a:xfrm>
            <a:prstGeom prst="roundRect">
              <a:avLst/>
            </a:prstGeom>
            <a:solidFill>
              <a:schemeClr val="bg1">
                <a:lumMod val="95000"/>
              </a:schemeClr>
            </a:solidFill>
            <a:ln w="50800" cap="flat" cmpd="sng" algn="ctr">
              <a:solidFill>
                <a:schemeClr val="tx1"/>
              </a:solidFill>
              <a:prstDash val="solid"/>
              <a:round/>
              <a:headEnd type="none" w="med" len="med"/>
              <a:tailEnd type="none" w="med" len="med"/>
            </a:ln>
            <a:effectLst/>
          </p:spPr>
          <p:txBody>
            <a:bodyPr vert="horz" wrap="square" lIns="91440" tIns="45720" rIns="91440" bIns="45720" numCol="1" rtlCol="0" anchor="b" anchorCtr="0" compatLnSpc="1">
              <a:prstTxWarp prst="textNoShape">
                <a:avLst/>
              </a:prstTxWarp>
            </a:bodyPr>
            <a:lstStyle/>
            <a:p>
              <a:pPr marL="0" marR="0" indent="0"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err="1">
                  <a:ln>
                    <a:noFill/>
                  </a:ln>
                  <a:solidFill>
                    <a:schemeClr val="tx1"/>
                  </a:solidFill>
                  <a:effectLst/>
                  <a:latin typeface="+mn-lt"/>
                </a:rPr>
                <a:t>Testbench</a:t>
              </a:r>
              <a:endParaRPr kumimoji="0" lang="en-US" sz="2000" b="1" i="0" u="none" strike="noStrike" cap="none" normalizeH="0" baseline="0" dirty="0">
                <a:ln>
                  <a:noFill/>
                </a:ln>
                <a:solidFill>
                  <a:schemeClr val="tx1"/>
                </a:solidFill>
                <a:effectLst/>
                <a:latin typeface="+mn-lt"/>
              </a:endParaRPr>
            </a:p>
          </p:txBody>
        </p:sp>
        <p:sp>
          <p:nvSpPr>
            <p:cNvPr id="6" name="Rounded Rectangle 5"/>
            <p:cNvSpPr/>
            <p:nvPr/>
          </p:nvSpPr>
          <p:spPr bwMode="auto">
            <a:xfrm>
              <a:off x="3881120" y="4191000"/>
              <a:ext cx="1610360" cy="1433946"/>
            </a:xfrm>
            <a:prstGeom prst="roundRect">
              <a:avLst/>
            </a:prstGeom>
            <a:solidFill>
              <a:schemeClr val="accent6">
                <a:lumMod val="40000"/>
                <a:lumOff val="60000"/>
              </a:schemeClr>
            </a:solidFill>
            <a:ln w="50800" cap="flat" cmpd="sng" algn="ctr">
              <a:solidFill>
                <a:schemeClr val="tx1"/>
              </a:solidFill>
              <a:prstDash val="solid"/>
              <a:round/>
              <a:headEnd type="none" w="med" len="med"/>
              <a:tailEnd type="none" w="med" len="med"/>
            </a:ln>
            <a:effectLst/>
          </p:spPr>
          <p:txBody>
            <a:bodyPr vert="horz" wrap="square" lIns="91440" tIns="45720" rIns="91440" bIns="45720" numCol="1" rtlCol="0" anchor="b"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en-US" sz="2000" b="1" dirty="0">
                  <a:latin typeface="+mn-lt"/>
                </a:rPr>
                <a:t>DUT</a:t>
              </a:r>
              <a:endParaRPr kumimoji="0" lang="en-US" sz="2000" b="1" i="0" u="none" strike="noStrike" cap="none" normalizeH="0" baseline="0" dirty="0">
                <a:ln>
                  <a:noFill/>
                </a:ln>
                <a:solidFill>
                  <a:schemeClr val="tx1"/>
                </a:solidFill>
                <a:effectLst/>
                <a:latin typeface="+mn-lt"/>
              </a:endParaRPr>
            </a:p>
          </p:txBody>
        </p:sp>
        <p:sp>
          <p:nvSpPr>
            <p:cNvPr id="7" name="TextBox 6"/>
            <p:cNvSpPr txBox="1"/>
            <p:nvPr/>
          </p:nvSpPr>
          <p:spPr>
            <a:xfrm rot="16200000">
              <a:off x="3504677" y="4492776"/>
              <a:ext cx="1122219" cy="391581"/>
            </a:xfrm>
            <a:prstGeom prst="rect">
              <a:avLst/>
            </a:prstGeom>
            <a:noFill/>
          </p:spPr>
          <p:txBody>
            <a:bodyPr wrap="square" rtlCol="0">
              <a:spAutoFit/>
            </a:bodyPr>
            <a:lstStyle/>
            <a:p>
              <a:r>
                <a:rPr lang="en-US" sz="1600" i="1" dirty="0"/>
                <a:t>Inputs</a:t>
              </a:r>
            </a:p>
          </p:txBody>
        </p:sp>
        <p:sp>
          <p:nvSpPr>
            <p:cNvPr id="8" name="TextBox 7"/>
            <p:cNvSpPr txBox="1"/>
            <p:nvPr/>
          </p:nvSpPr>
          <p:spPr>
            <a:xfrm rot="16200000">
              <a:off x="4622761" y="4568428"/>
              <a:ext cx="1298839" cy="391581"/>
            </a:xfrm>
            <a:prstGeom prst="rect">
              <a:avLst/>
            </a:prstGeom>
            <a:noFill/>
          </p:spPr>
          <p:txBody>
            <a:bodyPr wrap="square" rtlCol="0">
              <a:spAutoFit/>
            </a:bodyPr>
            <a:lstStyle/>
            <a:p>
              <a:r>
                <a:rPr lang="en-US" sz="1600" i="1" dirty="0"/>
                <a:t>Outputs</a:t>
              </a:r>
            </a:p>
          </p:txBody>
        </p:sp>
        <p:cxnSp>
          <p:nvCxnSpPr>
            <p:cNvPr id="10" name="Straight Arrow Connector 9"/>
            <p:cNvCxnSpPr/>
            <p:nvPr/>
          </p:nvCxnSpPr>
          <p:spPr bwMode="auto">
            <a:xfrm>
              <a:off x="3042920" y="4495800"/>
              <a:ext cx="838200" cy="0"/>
            </a:xfrm>
            <a:prstGeom prst="straightConnector1">
              <a:avLst/>
            </a:prstGeom>
            <a:solidFill>
              <a:srgbClr val="C0C0C0"/>
            </a:solidFill>
            <a:ln w="50800" cap="flat" cmpd="sng" algn="ctr">
              <a:solidFill>
                <a:schemeClr val="tx1"/>
              </a:solidFill>
              <a:prstDash val="solid"/>
              <a:round/>
              <a:headEnd type="none" w="med" len="med"/>
              <a:tailEnd type="triangle"/>
            </a:ln>
            <a:effectLst/>
          </p:spPr>
        </p:cxnSp>
        <p:cxnSp>
          <p:nvCxnSpPr>
            <p:cNvPr id="11" name="Straight Arrow Connector 10"/>
            <p:cNvCxnSpPr/>
            <p:nvPr/>
          </p:nvCxnSpPr>
          <p:spPr bwMode="auto">
            <a:xfrm>
              <a:off x="3042920" y="4724400"/>
              <a:ext cx="838200" cy="0"/>
            </a:xfrm>
            <a:prstGeom prst="straightConnector1">
              <a:avLst/>
            </a:prstGeom>
            <a:solidFill>
              <a:srgbClr val="C0C0C0"/>
            </a:solidFill>
            <a:ln w="50800" cap="flat" cmpd="sng" algn="ctr">
              <a:solidFill>
                <a:schemeClr val="tx1"/>
              </a:solidFill>
              <a:prstDash val="solid"/>
              <a:round/>
              <a:headEnd type="none" w="med" len="med"/>
              <a:tailEnd type="triangle"/>
            </a:ln>
            <a:effectLst/>
          </p:spPr>
        </p:cxnSp>
        <p:cxnSp>
          <p:nvCxnSpPr>
            <p:cNvPr id="12" name="Straight Arrow Connector 11"/>
            <p:cNvCxnSpPr/>
            <p:nvPr/>
          </p:nvCxnSpPr>
          <p:spPr bwMode="auto">
            <a:xfrm>
              <a:off x="3042920" y="4953000"/>
              <a:ext cx="838200" cy="0"/>
            </a:xfrm>
            <a:prstGeom prst="straightConnector1">
              <a:avLst/>
            </a:prstGeom>
            <a:solidFill>
              <a:srgbClr val="C0C0C0"/>
            </a:solidFill>
            <a:ln w="50800" cap="flat" cmpd="sng" algn="ctr">
              <a:solidFill>
                <a:schemeClr val="tx1"/>
              </a:solidFill>
              <a:prstDash val="solid"/>
              <a:round/>
              <a:headEnd type="none" w="med" len="med"/>
              <a:tailEnd type="triangle"/>
            </a:ln>
            <a:effectLst/>
          </p:spPr>
        </p:cxnSp>
        <p:sp>
          <p:nvSpPr>
            <p:cNvPr id="16" name="Cloud 15"/>
            <p:cNvSpPr/>
            <p:nvPr/>
          </p:nvSpPr>
          <p:spPr bwMode="auto">
            <a:xfrm>
              <a:off x="1002535" y="4177146"/>
              <a:ext cx="2360425" cy="1447800"/>
            </a:xfrm>
            <a:prstGeom prst="cloud">
              <a:avLst/>
            </a:prstGeom>
            <a:solidFill>
              <a:srgbClr val="C0C0C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US" sz="1600" b="1" i="1" u="none" strike="noStrike" cap="none" normalizeH="0" baseline="0" dirty="0">
                  <a:ln>
                    <a:noFill/>
                  </a:ln>
                  <a:solidFill>
                    <a:schemeClr val="tx1"/>
                  </a:solidFill>
                  <a:effectLst/>
                  <a:latin typeface="+mn-lt"/>
                </a:rPr>
                <a:t>Test Pattern Generator</a:t>
              </a:r>
            </a:p>
          </p:txBody>
        </p:sp>
        <p:sp>
          <p:nvSpPr>
            <p:cNvPr id="17" name="Cloud 16"/>
            <p:cNvSpPr/>
            <p:nvPr/>
          </p:nvSpPr>
          <p:spPr bwMode="auto">
            <a:xfrm>
              <a:off x="6009641" y="4191000"/>
              <a:ext cx="2052320" cy="1447800"/>
            </a:xfrm>
            <a:prstGeom prst="cloud">
              <a:avLst/>
            </a:prstGeom>
            <a:solidFill>
              <a:srgbClr val="C0C0C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US" sz="1600" b="1" i="1" u="none" strike="noStrike" cap="none" normalizeH="0" baseline="0" dirty="0">
                  <a:ln>
                    <a:noFill/>
                  </a:ln>
                  <a:solidFill>
                    <a:schemeClr val="tx1"/>
                  </a:solidFill>
                  <a:effectLst/>
                  <a:latin typeface="+mn-lt"/>
                </a:rPr>
                <a:t>Output</a:t>
              </a:r>
            </a:p>
            <a:p>
              <a:pPr marL="0" marR="0" indent="0" algn="ctr" defTabSz="914400" rtl="0" eaLnBrk="1" fontAlgn="base" latinLnBrk="0" hangingPunct="1">
                <a:lnSpc>
                  <a:spcPct val="100000"/>
                </a:lnSpc>
                <a:spcBef>
                  <a:spcPct val="0"/>
                </a:spcBef>
                <a:spcAft>
                  <a:spcPct val="0"/>
                </a:spcAft>
                <a:buClrTx/>
                <a:buSzTx/>
                <a:buFontTx/>
                <a:buNone/>
                <a:tabLst/>
              </a:pPr>
              <a:r>
                <a:rPr lang="en-US" sz="1600" b="1" i="1" dirty="0">
                  <a:latin typeface="+mn-lt"/>
                </a:rPr>
                <a:t>Checking</a:t>
              </a:r>
            </a:p>
            <a:p>
              <a:pPr marL="0" marR="0" indent="0" algn="ctr" defTabSz="914400" rtl="0" eaLnBrk="1" fontAlgn="base" latinLnBrk="0" hangingPunct="1">
                <a:lnSpc>
                  <a:spcPct val="100000"/>
                </a:lnSpc>
                <a:spcBef>
                  <a:spcPct val="0"/>
                </a:spcBef>
                <a:spcAft>
                  <a:spcPct val="0"/>
                </a:spcAft>
                <a:buClrTx/>
                <a:buSzTx/>
                <a:buFontTx/>
                <a:buNone/>
                <a:tabLst/>
              </a:pPr>
              <a:r>
                <a:rPr kumimoji="0" lang="en-US" sz="1600" b="1" i="1" u="none" strike="noStrike" cap="none" normalizeH="0" baseline="0" dirty="0">
                  <a:ln>
                    <a:noFill/>
                  </a:ln>
                  <a:solidFill>
                    <a:schemeClr val="tx1"/>
                  </a:solidFill>
                  <a:effectLst/>
                  <a:latin typeface="+mn-lt"/>
                </a:rPr>
                <a:t>Logic</a:t>
              </a:r>
            </a:p>
          </p:txBody>
        </p:sp>
        <p:cxnSp>
          <p:nvCxnSpPr>
            <p:cNvPr id="13" name="Straight Arrow Connector 12"/>
            <p:cNvCxnSpPr/>
            <p:nvPr/>
          </p:nvCxnSpPr>
          <p:spPr bwMode="auto">
            <a:xfrm>
              <a:off x="5491480" y="4495800"/>
              <a:ext cx="838200" cy="0"/>
            </a:xfrm>
            <a:prstGeom prst="straightConnector1">
              <a:avLst/>
            </a:prstGeom>
            <a:solidFill>
              <a:srgbClr val="C0C0C0"/>
            </a:solidFill>
            <a:ln w="50800" cap="flat" cmpd="sng" algn="ctr">
              <a:solidFill>
                <a:schemeClr val="tx1"/>
              </a:solidFill>
              <a:prstDash val="solid"/>
              <a:round/>
              <a:headEnd type="none" w="med" len="med"/>
              <a:tailEnd type="triangle"/>
            </a:ln>
            <a:effectLst/>
          </p:spPr>
        </p:cxnSp>
        <p:cxnSp>
          <p:nvCxnSpPr>
            <p:cNvPr id="14" name="Straight Arrow Connector 13"/>
            <p:cNvCxnSpPr/>
            <p:nvPr/>
          </p:nvCxnSpPr>
          <p:spPr bwMode="auto">
            <a:xfrm>
              <a:off x="5491480" y="4724400"/>
              <a:ext cx="838200" cy="0"/>
            </a:xfrm>
            <a:prstGeom prst="straightConnector1">
              <a:avLst/>
            </a:prstGeom>
            <a:solidFill>
              <a:srgbClr val="C0C0C0"/>
            </a:solidFill>
            <a:ln w="50800" cap="flat" cmpd="sng" algn="ctr">
              <a:solidFill>
                <a:schemeClr val="tx1"/>
              </a:solidFill>
              <a:prstDash val="solid"/>
              <a:round/>
              <a:headEnd type="none" w="med" len="med"/>
              <a:tailEnd type="triangle"/>
            </a:ln>
            <a:effectLst/>
          </p:spPr>
        </p:cxnSp>
        <p:cxnSp>
          <p:nvCxnSpPr>
            <p:cNvPr id="15" name="Straight Arrow Connector 14"/>
            <p:cNvCxnSpPr/>
            <p:nvPr/>
          </p:nvCxnSpPr>
          <p:spPr bwMode="auto">
            <a:xfrm>
              <a:off x="5491480" y="4953000"/>
              <a:ext cx="838200" cy="0"/>
            </a:xfrm>
            <a:prstGeom prst="straightConnector1">
              <a:avLst/>
            </a:prstGeom>
            <a:solidFill>
              <a:srgbClr val="C0C0C0"/>
            </a:solidFill>
            <a:ln w="50800" cap="flat" cmpd="sng" algn="ctr">
              <a:solidFill>
                <a:schemeClr val="tx1"/>
              </a:solidFill>
              <a:prstDash val="solid"/>
              <a:round/>
              <a:headEnd type="none" w="med" len="med"/>
              <a:tailEnd type="triangle"/>
            </a:ln>
            <a:effectLst/>
          </p:spPr>
        </p:cxnSp>
      </p:grpSp>
      <p:sp>
        <p:nvSpPr>
          <p:cNvPr id="19" name="Content Placeholder 2"/>
          <p:cNvSpPr txBox="1">
            <a:spLocks/>
          </p:cNvSpPr>
          <p:nvPr/>
        </p:nvSpPr>
        <p:spPr bwMode="auto">
          <a:xfrm>
            <a:off x="252046" y="4023970"/>
            <a:ext cx="8610600" cy="24260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chemeClr val="accent1"/>
              </a:buClr>
              <a:buSzPct val="65000"/>
              <a:buFont typeface="Wingdings" panose="05000000000000000000" pitchFamily="2" charset="2"/>
              <a:buChar char="n"/>
              <a:defRPr sz="2400">
                <a:solidFill>
                  <a:schemeClr val="tx1"/>
                </a:solidFill>
                <a:latin typeface="+mn-lt"/>
                <a:ea typeface="ＭＳ Ｐゴシック" charset="0"/>
                <a:cs typeface="ＭＳ Ｐゴシック" charset="0"/>
              </a:defRPr>
            </a:lvl1pPr>
            <a:lvl2pPr marL="669925" indent="-325438" algn="l" rtl="0" eaLnBrk="0" fontAlgn="base" hangingPunct="0">
              <a:spcBef>
                <a:spcPct val="20000"/>
              </a:spcBef>
              <a:spcAft>
                <a:spcPct val="0"/>
              </a:spcAft>
              <a:buClr>
                <a:schemeClr val="accent2"/>
              </a:buClr>
              <a:buSzPct val="60000"/>
              <a:buFont typeface="Wingdings" panose="05000000000000000000" pitchFamily="2" charset="2"/>
              <a:buChar char="q"/>
              <a:defRPr sz="2200">
                <a:solidFill>
                  <a:schemeClr val="tx1"/>
                </a:solidFill>
                <a:latin typeface="+mn-lt"/>
                <a:ea typeface="ＭＳ Ｐゴシック" pitchFamily="-106" charset="-128"/>
              </a:defRPr>
            </a:lvl2pPr>
            <a:lvl3pPr marL="1022350" indent="-350838" algn="l" rtl="0" eaLnBrk="0" fontAlgn="base" hangingPunct="0">
              <a:spcBef>
                <a:spcPct val="20000"/>
              </a:spcBef>
              <a:spcAft>
                <a:spcPct val="0"/>
              </a:spcAft>
              <a:buClr>
                <a:schemeClr val="accent1"/>
              </a:buClr>
              <a:buSzPct val="65000"/>
              <a:buFont typeface="Wingdings" panose="05000000000000000000" pitchFamily="2" charset="2"/>
              <a:buChar char="n"/>
              <a:defRPr sz="2000">
                <a:solidFill>
                  <a:schemeClr val="tx1"/>
                </a:solidFill>
                <a:latin typeface="+mn-lt"/>
                <a:ea typeface="ＭＳ Ｐゴシック" pitchFamily="-106" charset="-128"/>
              </a:defRPr>
            </a:lvl3pPr>
            <a:lvl4pPr marL="1339850" indent="-315913" algn="l" rtl="0" eaLnBrk="0" fontAlgn="base" hangingPunct="0">
              <a:spcBef>
                <a:spcPct val="20000"/>
              </a:spcBef>
              <a:spcAft>
                <a:spcPct val="0"/>
              </a:spcAft>
              <a:buClr>
                <a:schemeClr val="accent2"/>
              </a:buClr>
              <a:buSzPct val="70000"/>
              <a:buFont typeface="Wingdings" panose="05000000000000000000" pitchFamily="2" charset="2"/>
              <a:buChar char="q"/>
              <a:defRPr>
                <a:solidFill>
                  <a:schemeClr val="tx1"/>
                </a:solidFill>
                <a:latin typeface="+mn-lt"/>
                <a:ea typeface="ＭＳ Ｐゴシック" pitchFamily="-106" charset="-128"/>
              </a:defRPr>
            </a:lvl4pPr>
            <a:lvl5pPr marL="1681163" indent="-339725" algn="l" rtl="0" eaLnBrk="0" fontAlgn="base" hangingPunct="0">
              <a:spcBef>
                <a:spcPct val="20000"/>
              </a:spcBef>
              <a:spcAft>
                <a:spcPct val="0"/>
              </a:spcAft>
              <a:buClr>
                <a:schemeClr val="accent1"/>
              </a:buClr>
              <a:buSzPct val="75000"/>
              <a:buFont typeface="Wingdings" panose="05000000000000000000" pitchFamily="2" charset="2"/>
              <a:buChar char="§"/>
              <a:defRPr sz="1600">
                <a:solidFill>
                  <a:schemeClr val="tx1"/>
                </a:solidFill>
                <a:latin typeface="+mn-lt"/>
                <a:ea typeface="ＭＳ Ｐゴシック" pitchFamily="-106" charset="-128"/>
              </a:defRPr>
            </a:lvl5pPr>
            <a:lvl6pPr marL="2138363" indent="-339725" algn="l" rtl="0" fontAlgn="base">
              <a:spcBef>
                <a:spcPct val="20000"/>
              </a:spcBef>
              <a:spcAft>
                <a:spcPct val="0"/>
              </a:spcAft>
              <a:buClr>
                <a:schemeClr val="accent1"/>
              </a:buClr>
              <a:buSzPct val="75000"/>
              <a:buFont typeface="Wingdings" pitchFamily="2" charset="2"/>
              <a:buChar char="§"/>
              <a:defRPr sz="1600">
                <a:solidFill>
                  <a:schemeClr val="tx1"/>
                </a:solidFill>
                <a:latin typeface="+mn-lt"/>
              </a:defRPr>
            </a:lvl6pPr>
            <a:lvl7pPr marL="2595563" indent="-339725" algn="l" rtl="0" fontAlgn="base">
              <a:spcBef>
                <a:spcPct val="20000"/>
              </a:spcBef>
              <a:spcAft>
                <a:spcPct val="0"/>
              </a:spcAft>
              <a:buClr>
                <a:schemeClr val="accent1"/>
              </a:buClr>
              <a:buSzPct val="75000"/>
              <a:buFont typeface="Wingdings" pitchFamily="2" charset="2"/>
              <a:buChar char="§"/>
              <a:defRPr sz="1600">
                <a:solidFill>
                  <a:schemeClr val="tx1"/>
                </a:solidFill>
                <a:latin typeface="+mn-lt"/>
              </a:defRPr>
            </a:lvl7pPr>
            <a:lvl8pPr marL="3052763" indent="-339725" algn="l" rtl="0" fontAlgn="base">
              <a:spcBef>
                <a:spcPct val="20000"/>
              </a:spcBef>
              <a:spcAft>
                <a:spcPct val="0"/>
              </a:spcAft>
              <a:buClr>
                <a:schemeClr val="accent1"/>
              </a:buClr>
              <a:buSzPct val="75000"/>
              <a:buFont typeface="Wingdings" pitchFamily="2" charset="2"/>
              <a:buChar char="§"/>
              <a:defRPr sz="1600">
                <a:solidFill>
                  <a:schemeClr val="tx1"/>
                </a:solidFill>
                <a:latin typeface="+mn-lt"/>
              </a:defRPr>
            </a:lvl8pPr>
            <a:lvl9pPr marL="3509963" indent="-339725" algn="l" rtl="0" fontAlgn="base">
              <a:spcBef>
                <a:spcPct val="20000"/>
              </a:spcBef>
              <a:spcAft>
                <a:spcPct val="0"/>
              </a:spcAft>
              <a:buClr>
                <a:schemeClr val="accent1"/>
              </a:buClr>
              <a:buSzPct val="75000"/>
              <a:buFont typeface="Wingdings" pitchFamily="2" charset="2"/>
              <a:buChar char="§"/>
              <a:defRPr sz="1600">
                <a:solidFill>
                  <a:schemeClr val="tx1"/>
                </a:solidFill>
                <a:latin typeface="+mn-lt"/>
              </a:defRPr>
            </a:lvl9pPr>
          </a:lstStyle>
          <a:p>
            <a:r>
              <a:rPr lang="en-US" dirty="0" err="1"/>
              <a:t>Testbench</a:t>
            </a:r>
            <a:r>
              <a:rPr lang="en-US" dirty="0"/>
              <a:t> </a:t>
            </a:r>
            <a:r>
              <a:rPr lang="en-US" b="1" dirty="0"/>
              <a:t>provides inputs </a:t>
            </a:r>
            <a:r>
              <a:rPr lang="en-US" b="1" dirty="0">
                <a:solidFill>
                  <a:srgbClr val="7030A0"/>
                </a:solidFill>
              </a:rPr>
              <a:t>(test patterns) </a:t>
            </a:r>
            <a:r>
              <a:rPr lang="en-US" dirty="0"/>
              <a:t>to the DUT</a:t>
            </a:r>
          </a:p>
          <a:p>
            <a:pPr lvl="1"/>
            <a:r>
              <a:rPr lang="en-US" dirty="0"/>
              <a:t>Hand-crafted values</a:t>
            </a:r>
          </a:p>
          <a:p>
            <a:pPr lvl="1"/>
            <a:r>
              <a:rPr lang="en-US" dirty="0"/>
              <a:t>Automatically generated (e.g., sequential or random values)</a:t>
            </a:r>
          </a:p>
          <a:p>
            <a:r>
              <a:rPr lang="en-US" dirty="0"/>
              <a:t>Testbench </a:t>
            </a:r>
            <a:r>
              <a:rPr lang="en-US" b="1" dirty="0"/>
              <a:t>checks outputs </a:t>
            </a:r>
            <a:r>
              <a:rPr lang="en-US" dirty="0"/>
              <a:t>of the DUT against:</a:t>
            </a:r>
          </a:p>
          <a:p>
            <a:pPr lvl="1"/>
            <a:r>
              <a:rPr lang="en-US" dirty="0"/>
              <a:t>Hand-crafted values</a:t>
            </a:r>
          </a:p>
          <a:p>
            <a:pPr lvl="1"/>
            <a:r>
              <a:rPr lang="en-US" dirty="0"/>
              <a:t>A “golden design” that is known to be bug-free</a:t>
            </a:r>
          </a:p>
        </p:txBody>
      </p:sp>
    </p:spTree>
    <p:extLst>
      <p:ext uri="{BB962C8B-B14F-4D97-AF65-F5344CB8AC3E}">
        <p14:creationId xmlns:p14="http://schemas.microsoft.com/office/powerpoint/2010/main" val="902500650"/>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9">
                                            <p:txEl>
                                              <p:pRg st="0" end="0"/>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9">
                                            <p:txEl>
                                              <p:pRg st="1" end="1"/>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9">
                                            <p:txEl>
                                              <p:pRg st="2" end="2"/>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9">
                                            <p:txEl>
                                              <p:pRg st="3" end="3"/>
                                            </p:txEl>
                                          </p:spTgt>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19">
                                            <p:txEl>
                                              <p:pRg st="4" end="4"/>
                                            </p:txEl>
                                          </p:spTgt>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19">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19" grpId="0" uiExpand="1" build="p"/>
    </p:bld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4" name="Rectangle 2"/>
          <p:cNvSpPr>
            <a:spLocks noChangeArrowheads="1"/>
          </p:cNvSpPr>
          <p:nvPr>
            <p:custDataLst>
              <p:tags r:id="rId1"/>
            </p:custDataLst>
          </p:nvPr>
        </p:nvSpPr>
        <p:spPr bwMode="auto">
          <a:xfrm>
            <a:off x="533400" y="1066800"/>
            <a:ext cx="8077200" cy="51816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marL="469900" indent="-469900" eaLnBrk="1" hangingPunct="1">
              <a:spcBef>
                <a:spcPct val="20000"/>
              </a:spcBef>
              <a:buClr>
                <a:srgbClr val="000066"/>
              </a:buClr>
              <a:buFont typeface="Wingdings" charset="2"/>
              <a:buNone/>
            </a:pPr>
            <a:endParaRPr lang="en-US" sz="3200">
              <a:latin typeface="Times New Roman" charset="0"/>
            </a:endParaRPr>
          </a:p>
          <a:p>
            <a:pPr marL="469900" indent="-469900" eaLnBrk="1" hangingPunct="1">
              <a:spcBef>
                <a:spcPct val="20000"/>
              </a:spcBef>
              <a:buClr>
                <a:srgbClr val="000066"/>
              </a:buClr>
              <a:buFont typeface="Wingdings" charset="2"/>
              <a:buNone/>
            </a:pPr>
            <a:endParaRPr lang="en-US" sz="3200">
              <a:latin typeface="Times New Roman" charset="0"/>
            </a:endParaRPr>
          </a:p>
          <a:p>
            <a:pPr marL="469900" indent="-469900" eaLnBrk="1" hangingPunct="1">
              <a:spcBef>
                <a:spcPct val="20000"/>
              </a:spcBef>
              <a:buClr>
                <a:srgbClr val="000066"/>
              </a:buClr>
              <a:buFont typeface="Wingdings" charset="2"/>
              <a:buNone/>
            </a:pPr>
            <a:endParaRPr lang="en-US" sz="3200">
              <a:latin typeface="Times New Roman" charset="0"/>
            </a:endParaRPr>
          </a:p>
        </p:txBody>
      </p:sp>
      <p:sp>
        <p:nvSpPr>
          <p:cNvPr id="115715" name="Rectangle 3"/>
          <p:cNvSpPr>
            <a:spLocks noGrp="1" noChangeArrowheads="1"/>
          </p:cNvSpPr>
          <p:nvPr>
            <p:ph type="title"/>
            <p:custDataLst>
              <p:tags r:id="rId2"/>
            </p:custDataLst>
          </p:nvPr>
        </p:nvSpPr>
        <p:spPr/>
        <p:txBody>
          <a:bodyPr/>
          <a:lstStyle/>
          <a:p>
            <a:r>
              <a:rPr lang="en-US" dirty="0" err="1"/>
              <a:t>Testbench</a:t>
            </a:r>
            <a:r>
              <a:rPr lang="en-US" dirty="0"/>
              <a:t>-Based Functional Testing</a:t>
            </a:r>
          </a:p>
        </p:txBody>
      </p:sp>
      <p:sp>
        <p:nvSpPr>
          <p:cNvPr id="115716" name="Rectangle 4"/>
          <p:cNvSpPr>
            <a:spLocks noGrp="1" noChangeArrowheads="1"/>
          </p:cNvSpPr>
          <p:nvPr>
            <p:ph idx="1"/>
            <p:custDataLst>
              <p:tags r:id="rId3"/>
            </p:custDataLst>
          </p:nvPr>
        </p:nvSpPr>
        <p:spPr>
          <a:xfrm>
            <a:off x="228600" y="997527"/>
            <a:ext cx="8763000" cy="5193723"/>
          </a:xfrm>
        </p:spPr>
        <p:txBody>
          <a:bodyPr/>
          <a:lstStyle/>
          <a:p>
            <a:r>
              <a:rPr lang="en-US" dirty="0"/>
              <a:t>A </a:t>
            </a:r>
            <a:r>
              <a:rPr lang="en-US" dirty="0" err="1"/>
              <a:t>testbench</a:t>
            </a:r>
            <a:r>
              <a:rPr lang="en-US" dirty="0"/>
              <a:t> can be:</a:t>
            </a:r>
          </a:p>
          <a:p>
            <a:pPr lvl="1"/>
            <a:r>
              <a:rPr lang="en-US" b="1" dirty="0"/>
              <a:t>HDL code </a:t>
            </a:r>
            <a:r>
              <a:rPr lang="en-US" dirty="0"/>
              <a:t>written to test other HDL modules</a:t>
            </a:r>
          </a:p>
          <a:p>
            <a:pPr lvl="1"/>
            <a:r>
              <a:rPr lang="en-US" b="1" dirty="0"/>
              <a:t>Circuit schematic </a:t>
            </a:r>
            <a:r>
              <a:rPr lang="en-US" dirty="0"/>
              <a:t>used to test other circuit designs</a:t>
            </a:r>
          </a:p>
          <a:p>
            <a:endParaRPr lang="en-US" dirty="0"/>
          </a:p>
          <a:p>
            <a:r>
              <a:rPr lang="en-US" dirty="0"/>
              <a:t>The </a:t>
            </a:r>
            <a:r>
              <a:rPr lang="en-US" dirty="0" err="1"/>
              <a:t>testbench</a:t>
            </a:r>
            <a:r>
              <a:rPr lang="en-US" dirty="0"/>
              <a:t> is </a:t>
            </a:r>
            <a:r>
              <a:rPr lang="en-US" b="1" dirty="0">
                <a:solidFill>
                  <a:srgbClr val="FF0000"/>
                </a:solidFill>
              </a:rPr>
              <a:t>not</a:t>
            </a:r>
            <a:r>
              <a:rPr lang="en-US" dirty="0">
                <a:solidFill>
                  <a:srgbClr val="FF0000"/>
                </a:solidFill>
              </a:rPr>
              <a:t> </a:t>
            </a:r>
            <a:r>
              <a:rPr lang="en-US" dirty="0"/>
              <a:t>designed for </a:t>
            </a:r>
            <a:r>
              <a:rPr lang="en-US" b="1" dirty="0"/>
              <a:t>hardware synthesis</a:t>
            </a:r>
            <a:r>
              <a:rPr lang="en-US" dirty="0"/>
              <a:t>!</a:t>
            </a:r>
          </a:p>
          <a:p>
            <a:pPr lvl="1"/>
            <a:r>
              <a:rPr lang="en-US" dirty="0"/>
              <a:t>Runs in </a:t>
            </a:r>
            <a:r>
              <a:rPr lang="en-US" b="1" dirty="0">
                <a:solidFill>
                  <a:srgbClr val="0432FF"/>
                </a:solidFill>
              </a:rPr>
              <a:t>simulation</a:t>
            </a:r>
            <a:r>
              <a:rPr lang="en-US" dirty="0"/>
              <a:t> only</a:t>
            </a:r>
          </a:p>
          <a:p>
            <a:pPr lvl="2"/>
            <a:r>
              <a:rPr lang="en-US" dirty="0"/>
              <a:t>HDL simulator (e.g., </a:t>
            </a:r>
            <a:r>
              <a:rPr lang="en-US" dirty="0" err="1"/>
              <a:t>Vivado</a:t>
            </a:r>
            <a:r>
              <a:rPr lang="en-US" dirty="0"/>
              <a:t> simulator)</a:t>
            </a:r>
          </a:p>
          <a:p>
            <a:pPr lvl="2"/>
            <a:r>
              <a:rPr lang="en-US" dirty="0"/>
              <a:t>SPICE circuit simulation</a:t>
            </a:r>
          </a:p>
          <a:p>
            <a:pPr lvl="1"/>
            <a:r>
              <a:rPr lang="en-US" dirty="0" err="1"/>
              <a:t>Testbench</a:t>
            </a:r>
            <a:r>
              <a:rPr lang="en-US" dirty="0"/>
              <a:t> uses </a:t>
            </a:r>
            <a:r>
              <a:rPr lang="en-US" b="1" dirty="0">
                <a:solidFill>
                  <a:srgbClr val="0432FF"/>
                </a:solidFill>
              </a:rPr>
              <a:t>simulation-only</a:t>
            </a:r>
            <a:r>
              <a:rPr lang="en-US" dirty="0"/>
              <a:t> constructs </a:t>
            </a:r>
          </a:p>
          <a:p>
            <a:pPr lvl="2"/>
            <a:r>
              <a:rPr lang="en-US" dirty="0"/>
              <a:t>E.g., “wait 10ns”</a:t>
            </a:r>
          </a:p>
          <a:p>
            <a:pPr lvl="2"/>
            <a:r>
              <a:rPr lang="en-US" dirty="0"/>
              <a:t>E.g., ideal voltage/current source</a:t>
            </a:r>
          </a:p>
          <a:p>
            <a:pPr lvl="2"/>
            <a:r>
              <a:rPr lang="en-US" dirty="0"/>
              <a:t>Not suitable to be physically built!</a:t>
            </a:r>
          </a:p>
        </p:txBody>
      </p:sp>
      <p:sp>
        <p:nvSpPr>
          <p:cNvPr id="2" name="Slide Number Placeholder 1"/>
          <p:cNvSpPr>
            <a:spLocks noGrp="1"/>
          </p:cNvSpPr>
          <p:nvPr>
            <p:ph type="sldNum" sz="quarter" idx="10"/>
          </p:nvPr>
        </p:nvSpPr>
        <p:spPr/>
        <p:txBody>
          <a:bodyPr/>
          <a:lstStyle/>
          <a:p>
            <a:fld id="{3F7A0F0B-C524-490E-9528-FEC33668804C}" type="slidenum">
              <a:rPr lang="en-US" smtClean="0"/>
              <a:pPr/>
              <a:t>74</a:t>
            </a:fld>
            <a:endParaRPr lang="en-US"/>
          </a:p>
        </p:txBody>
      </p:sp>
    </p:spTree>
    <p:extLst>
      <p:ext uri="{BB962C8B-B14F-4D97-AF65-F5344CB8AC3E}">
        <p14:creationId xmlns:p14="http://schemas.microsoft.com/office/powerpoint/2010/main" val="3381596869"/>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5716">
                                            <p:txEl>
                                              <p:pRg st="4" end="4"/>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15716">
                                            <p:txEl>
                                              <p:pRg st="5" end="5"/>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15716">
                                            <p:txEl>
                                              <p:pRg st="6" end="6"/>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15716">
                                            <p:txEl>
                                              <p:pRg st="7" end="7"/>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15716">
                                            <p:txEl>
                                              <p:pRg st="8" end="8"/>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15716">
                                            <p:txEl>
                                              <p:pRg st="9" end="9"/>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15716">
                                            <p:txEl>
                                              <p:pRg st="10" end="10"/>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15716">
                                            <p:txEl>
                                              <p:pRg st="11" end="1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5716" grpId="0" uiExpand="1" build="p"/>
    </p:bld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10" name="Rectangle 2"/>
          <p:cNvSpPr>
            <a:spLocks noChangeArrowheads="1"/>
          </p:cNvSpPr>
          <p:nvPr>
            <p:custDataLst>
              <p:tags r:id="rId1"/>
            </p:custDataLst>
          </p:nvPr>
        </p:nvSpPr>
        <p:spPr bwMode="auto">
          <a:xfrm>
            <a:off x="533400" y="1066800"/>
            <a:ext cx="8077200" cy="51816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marL="469900" indent="-469900" eaLnBrk="1" hangingPunct="1">
              <a:spcBef>
                <a:spcPct val="20000"/>
              </a:spcBef>
              <a:buClr>
                <a:srgbClr val="000066"/>
              </a:buClr>
              <a:buFont typeface="Wingdings" charset="2"/>
              <a:buNone/>
            </a:pPr>
            <a:endParaRPr lang="en-US" sz="3200">
              <a:latin typeface="Times New Roman" charset="0"/>
            </a:endParaRPr>
          </a:p>
          <a:p>
            <a:pPr marL="469900" indent="-469900" eaLnBrk="1" hangingPunct="1">
              <a:spcBef>
                <a:spcPct val="20000"/>
              </a:spcBef>
              <a:buClr>
                <a:srgbClr val="000066"/>
              </a:buClr>
              <a:buFont typeface="Wingdings" charset="2"/>
              <a:buNone/>
            </a:pPr>
            <a:endParaRPr lang="en-US" sz="3200">
              <a:latin typeface="Times New Roman" charset="0"/>
            </a:endParaRPr>
          </a:p>
          <a:p>
            <a:pPr marL="469900" indent="-469900" eaLnBrk="1" hangingPunct="1">
              <a:spcBef>
                <a:spcPct val="20000"/>
              </a:spcBef>
              <a:buClr>
                <a:srgbClr val="000066"/>
              </a:buClr>
              <a:buFont typeface="Wingdings" charset="2"/>
              <a:buNone/>
            </a:pPr>
            <a:endParaRPr lang="en-US" sz="3200">
              <a:latin typeface="Times New Roman" charset="0"/>
            </a:endParaRPr>
          </a:p>
        </p:txBody>
      </p:sp>
      <p:sp>
        <p:nvSpPr>
          <p:cNvPr id="119811" name="Rectangle 3"/>
          <p:cNvSpPr>
            <a:spLocks noGrp="1" noChangeArrowheads="1"/>
          </p:cNvSpPr>
          <p:nvPr>
            <p:ph type="title"/>
            <p:custDataLst>
              <p:tags r:id="rId2"/>
            </p:custDataLst>
          </p:nvPr>
        </p:nvSpPr>
        <p:spPr/>
        <p:txBody>
          <a:bodyPr/>
          <a:lstStyle/>
          <a:p>
            <a:r>
              <a:rPr lang="en-US" dirty="0"/>
              <a:t>Common Verilog </a:t>
            </a:r>
            <a:r>
              <a:rPr lang="en-US" dirty="0" err="1"/>
              <a:t>Testbench</a:t>
            </a:r>
            <a:r>
              <a:rPr lang="en-US" dirty="0"/>
              <a:t> Types</a:t>
            </a:r>
          </a:p>
        </p:txBody>
      </p:sp>
      <p:sp>
        <p:nvSpPr>
          <p:cNvPr id="3" name="Slide Number Placeholder 2"/>
          <p:cNvSpPr>
            <a:spLocks noGrp="1"/>
          </p:cNvSpPr>
          <p:nvPr>
            <p:ph type="sldNum" sz="quarter" idx="10"/>
          </p:nvPr>
        </p:nvSpPr>
        <p:spPr/>
        <p:txBody>
          <a:bodyPr/>
          <a:lstStyle/>
          <a:p>
            <a:fld id="{3F7A0F0B-C524-490E-9528-FEC33668804C}" type="slidenum">
              <a:rPr lang="en-US" smtClean="0"/>
              <a:pPr/>
              <a:t>75</a:t>
            </a:fld>
            <a:endParaRPr lang="en-US"/>
          </a:p>
        </p:txBody>
      </p:sp>
      <p:graphicFrame>
        <p:nvGraphicFramePr>
          <p:cNvPr id="4" name="Table 3"/>
          <p:cNvGraphicFramePr>
            <a:graphicFrameLocks noGrp="1"/>
          </p:cNvGraphicFramePr>
          <p:nvPr>
            <p:extLst>
              <p:ext uri="{D42A27DB-BD31-4B8C-83A1-F6EECF244321}">
                <p14:modId xmlns:p14="http://schemas.microsoft.com/office/powerpoint/2010/main" val="16330032"/>
              </p:ext>
            </p:extLst>
          </p:nvPr>
        </p:nvGraphicFramePr>
        <p:xfrm>
          <a:off x="361950" y="2290650"/>
          <a:ext cx="8477250" cy="822960"/>
        </p:xfrm>
        <a:graphic>
          <a:graphicData uri="http://schemas.openxmlformats.org/drawingml/2006/table">
            <a:tbl>
              <a:tblPr firstRow="1" bandRow="1">
                <a:tableStyleId>{073A0DAA-6AF3-43AB-8588-CEC1D06C72B9}</a:tableStyleId>
              </a:tblPr>
              <a:tblGrid>
                <a:gridCol w="2825750">
                  <a:extLst>
                    <a:ext uri="{9D8B030D-6E8A-4147-A177-3AD203B41FA5}">
                      <a16:colId xmlns:a16="http://schemas.microsoft.com/office/drawing/2014/main" val="3345346871"/>
                    </a:ext>
                  </a:extLst>
                </a:gridCol>
                <a:gridCol w="2825750">
                  <a:extLst>
                    <a:ext uri="{9D8B030D-6E8A-4147-A177-3AD203B41FA5}">
                      <a16:colId xmlns:a16="http://schemas.microsoft.com/office/drawing/2014/main" val="3367121982"/>
                    </a:ext>
                  </a:extLst>
                </a:gridCol>
                <a:gridCol w="2825750">
                  <a:extLst>
                    <a:ext uri="{9D8B030D-6E8A-4147-A177-3AD203B41FA5}">
                      <a16:colId xmlns:a16="http://schemas.microsoft.com/office/drawing/2014/main" val="2902296465"/>
                    </a:ext>
                  </a:extLst>
                </a:gridCol>
              </a:tblGrid>
              <a:tr h="763400">
                <a:tc>
                  <a:txBody>
                    <a:bodyPr/>
                    <a:lstStyle/>
                    <a:p>
                      <a:pPr algn="ctr"/>
                      <a:r>
                        <a:rPr lang="en-US" sz="2400" dirty="0" err="1"/>
                        <a:t>Testbench</a:t>
                      </a:r>
                      <a:endParaRPr lang="en-US" sz="2400" dirty="0"/>
                    </a:p>
                  </a:txBody>
                  <a:tcPr anchor="ctr"/>
                </a:tc>
                <a:tc>
                  <a:txBody>
                    <a:bodyPr/>
                    <a:lstStyle/>
                    <a:p>
                      <a:pPr algn="ctr"/>
                      <a:r>
                        <a:rPr lang="en-US" sz="2400" dirty="0" err="1"/>
                        <a:t>Input/Output</a:t>
                      </a:r>
                      <a:r>
                        <a:rPr lang="en-US" sz="2400" baseline="0" dirty="0"/>
                        <a:t> Generation</a:t>
                      </a:r>
                      <a:endParaRPr lang="en-US" sz="2400" dirty="0"/>
                    </a:p>
                  </a:txBody>
                  <a:tcPr anchor="ctr"/>
                </a:tc>
                <a:tc>
                  <a:txBody>
                    <a:bodyPr/>
                    <a:lstStyle/>
                    <a:p>
                      <a:pPr algn="ctr"/>
                      <a:r>
                        <a:rPr lang="en-US" sz="2400" dirty="0"/>
                        <a:t>Error</a:t>
                      </a:r>
                      <a:r>
                        <a:rPr lang="en-US" sz="2400" baseline="0" dirty="0"/>
                        <a:t> Checking</a:t>
                      </a:r>
                      <a:endParaRPr lang="en-US" sz="2400" dirty="0"/>
                    </a:p>
                  </a:txBody>
                  <a:tcPr anchor="ctr"/>
                </a:tc>
                <a:extLst>
                  <a:ext uri="{0D108BD9-81ED-4DB2-BD59-A6C34878D82A}">
                    <a16:rowId xmlns:a16="http://schemas.microsoft.com/office/drawing/2014/main" val="2578185525"/>
                  </a:ext>
                </a:extLst>
              </a:tr>
            </a:tbl>
          </a:graphicData>
        </a:graphic>
      </p:graphicFrame>
      <p:graphicFrame>
        <p:nvGraphicFramePr>
          <p:cNvPr id="5" name="Table 4"/>
          <p:cNvGraphicFramePr>
            <a:graphicFrameLocks noGrp="1"/>
          </p:cNvGraphicFramePr>
          <p:nvPr>
            <p:extLst>
              <p:ext uri="{D42A27DB-BD31-4B8C-83A1-F6EECF244321}">
                <p14:modId xmlns:p14="http://schemas.microsoft.com/office/powerpoint/2010/main" val="175179664"/>
              </p:ext>
            </p:extLst>
          </p:nvPr>
        </p:nvGraphicFramePr>
        <p:xfrm>
          <a:off x="361950" y="3092189"/>
          <a:ext cx="8477250" cy="482133"/>
        </p:xfrm>
        <a:graphic>
          <a:graphicData uri="http://schemas.openxmlformats.org/drawingml/2006/table">
            <a:tbl>
              <a:tblPr firstRow="1" bandRow="1">
                <a:tableStyleId>{073A0DAA-6AF3-43AB-8588-CEC1D06C72B9}</a:tableStyleId>
              </a:tblPr>
              <a:tblGrid>
                <a:gridCol w="2825750">
                  <a:extLst>
                    <a:ext uri="{9D8B030D-6E8A-4147-A177-3AD203B41FA5}">
                      <a16:colId xmlns:a16="http://schemas.microsoft.com/office/drawing/2014/main" val="2036119569"/>
                    </a:ext>
                  </a:extLst>
                </a:gridCol>
                <a:gridCol w="2825750">
                  <a:extLst>
                    <a:ext uri="{9D8B030D-6E8A-4147-A177-3AD203B41FA5}">
                      <a16:colId xmlns:a16="http://schemas.microsoft.com/office/drawing/2014/main" val="2379375637"/>
                    </a:ext>
                  </a:extLst>
                </a:gridCol>
                <a:gridCol w="2825750">
                  <a:extLst>
                    <a:ext uri="{9D8B030D-6E8A-4147-A177-3AD203B41FA5}">
                      <a16:colId xmlns:a16="http://schemas.microsoft.com/office/drawing/2014/main" val="2227626430"/>
                    </a:ext>
                  </a:extLst>
                </a:gridCol>
              </a:tblGrid>
              <a:tr h="482133">
                <a:tc>
                  <a:txBody>
                    <a:bodyPr/>
                    <a:lstStyle/>
                    <a:p>
                      <a:pPr algn="ctr"/>
                      <a:r>
                        <a:rPr lang="en-US" sz="2400" b="1" dirty="0">
                          <a:solidFill>
                            <a:schemeClr val="tx1"/>
                          </a:solidFill>
                        </a:rPr>
                        <a:t>Simple</a:t>
                      </a:r>
                    </a:p>
                  </a:txBody>
                  <a:tcPr>
                    <a:solidFill>
                      <a:schemeClr val="bg1">
                        <a:lumMod val="75000"/>
                      </a:schemeClr>
                    </a:solidFill>
                  </a:tcPr>
                </a:tc>
                <a:tc>
                  <a:txBody>
                    <a:bodyPr/>
                    <a:lstStyle/>
                    <a:p>
                      <a:pPr algn="ctr"/>
                      <a:r>
                        <a:rPr lang="en-US" sz="2400" b="1" dirty="0">
                          <a:solidFill>
                            <a:srgbClr val="FF0000"/>
                          </a:solidFill>
                        </a:rPr>
                        <a:t>Manual</a:t>
                      </a:r>
                    </a:p>
                  </a:txBody>
                  <a:tcPr>
                    <a:solidFill>
                      <a:schemeClr val="bg1">
                        <a:lumMod val="75000"/>
                      </a:schemeClr>
                    </a:solidFill>
                  </a:tcPr>
                </a:tc>
                <a:tc>
                  <a:txBody>
                    <a:bodyPr/>
                    <a:lstStyle/>
                    <a:p>
                      <a:pPr algn="ctr"/>
                      <a:r>
                        <a:rPr lang="en-US" sz="2400" b="1" dirty="0">
                          <a:solidFill>
                            <a:srgbClr val="FF0000"/>
                          </a:solidFill>
                        </a:rPr>
                        <a:t>Manual</a:t>
                      </a:r>
                    </a:p>
                  </a:txBody>
                  <a:tcPr>
                    <a:solidFill>
                      <a:schemeClr val="bg1">
                        <a:lumMod val="75000"/>
                      </a:schemeClr>
                    </a:solidFill>
                  </a:tcPr>
                </a:tc>
                <a:extLst>
                  <a:ext uri="{0D108BD9-81ED-4DB2-BD59-A6C34878D82A}">
                    <a16:rowId xmlns:a16="http://schemas.microsoft.com/office/drawing/2014/main" val="2147791985"/>
                  </a:ext>
                </a:extLst>
              </a:tr>
            </a:tbl>
          </a:graphicData>
        </a:graphic>
      </p:graphicFrame>
      <p:graphicFrame>
        <p:nvGraphicFramePr>
          <p:cNvPr id="6" name="Table 5"/>
          <p:cNvGraphicFramePr>
            <a:graphicFrameLocks noGrp="1"/>
          </p:cNvGraphicFramePr>
          <p:nvPr>
            <p:extLst>
              <p:ext uri="{D42A27DB-BD31-4B8C-83A1-F6EECF244321}">
                <p14:modId xmlns:p14="http://schemas.microsoft.com/office/powerpoint/2010/main" val="3620695730"/>
              </p:ext>
            </p:extLst>
          </p:nvPr>
        </p:nvGraphicFramePr>
        <p:xfrm>
          <a:off x="361950" y="3566618"/>
          <a:ext cx="8477250" cy="482133"/>
        </p:xfrm>
        <a:graphic>
          <a:graphicData uri="http://schemas.openxmlformats.org/drawingml/2006/table">
            <a:tbl>
              <a:tblPr firstRow="1" bandRow="1">
                <a:tableStyleId>{073A0DAA-6AF3-43AB-8588-CEC1D06C72B9}</a:tableStyleId>
              </a:tblPr>
              <a:tblGrid>
                <a:gridCol w="2825750">
                  <a:extLst>
                    <a:ext uri="{9D8B030D-6E8A-4147-A177-3AD203B41FA5}">
                      <a16:colId xmlns:a16="http://schemas.microsoft.com/office/drawing/2014/main" val="506650644"/>
                    </a:ext>
                  </a:extLst>
                </a:gridCol>
                <a:gridCol w="2825750">
                  <a:extLst>
                    <a:ext uri="{9D8B030D-6E8A-4147-A177-3AD203B41FA5}">
                      <a16:colId xmlns:a16="http://schemas.microsoft.com/office/drawing/2014/main" val="133410429"/>
                    </a:ext>
                  </a:extLst>
                </a:gridCol>
                <a:gridCol w="2825750">
                  <a:extLst>
                    <a:ext uri="{9D8B030D-6E8A-4147-A177-3AD203B41FA5}">
                      <a16:colId xmlns:a16="http://schemas.microsoft.com/office/drawing/2014/main" val="3436441269"/>
                    </a:ext>
                  </a:extLst>
                </a:gridCol>
              </a:tblGrid>
              <a:tr h="482133">
                <a:tc>
                  <a:txBody>
                    <a:bodyPr/>
                    <a:lstStyle/>
                    <a:p>
                      <a:pPr algn="ctr"/>
                      <a:r>
                        <a:rPr lang="en-US" sz="2400" b="1" dirty="0">
                          <a:solidFill>
                            <a:schemeClr val="tx1"/>
                          </a:solidFill>
                        </a:rPr>
                        <a:t>Self-Checking</a:t>
                      </a:r>
                    </a:p>
                  </a:txBody>
                  <a:tcPr>
                    <a:solidFill>
                      <a:schemeClr val="bg1">
                        <a:lumMod val="95000"/>
                      </a:schemeClr>
                    </a:solidFill>
                  </a:tcPr>
                </a:tc>
                <a:tc>
                  <a:txBody>
                    <a:bodyPr/>
                    <a:lstStyle/>
                    <a:p>
                      <a:pPr algn="ctr"/>
                      <a:r>
                        <a:rPr lang="en-US" sz="2400" b="1" dirty="0">
                          <a:solidFill>
                            <a:srgbClr val="FF0000"/>
                          </a:solidFill>
                        </a:rPr>
                        <a:t>Manual</a:t>
                      </a:r>
                    </a:p>
                  </a:txBody>
                  <a:tcPr>
                    <a:solidFill>
                      <a:schemeClr val="bg1">
                        <a:lumMod val="95000"/>
                      </a:schemeClr>
                    </a:solidFill>
                  </a:tcPr>
                </a:tc>
                <a:tc>
                  <a:txBody>
                    <a:bodyPr/>
                    <a:lstStyle/>
                    <a:p>
                      <a:pPr algn="ctr"/>
                      <a:r>
                        <a:rPr lang="en-US" sz="2400" b="1" dirty="0">
                          <a:solidFill>
                            <a:srgbClr val="008000"/>
                          </a:solidFill>
                        </a:rPr>
                        <a:t>Automatic</a:t>
                      </a:r>
                    </a:p>
                  </a:txBody>
                  <a:tcPr>
                    <a:solidFill>
                      <a:schemeClr val="bg1">
                        <a:lumMod val="95000"/>
                      </a:schemeClr>
                    </a:solidFill>
                  </a:tcPr>
                </a:tc>
                <a:extLst>
                  <a:ext uri="{0D108BD9-81ED-4DB2-BD59-A6C34878D82A}">
                    <a16:rowId xmlns:a16="http://schemas.microsoft.com/office/drawing/2014/main" val="3413350184"/>
                  </a:ext>
                </a:extLst>
              </a:tr>
            </a:tbl>
          </a:graphicData>
        </a:graphic>
      </p:graphicFrame>
      <p:graphicFrame>
        <p:nvGraphicFramePr>
          <p:cNvPr id="7" name="Table 6"/>
          <p:cNvGraphicFramePr>
            <a:graphicFrameLocks noGrp="1"/>
          </p:cNvGraphicFramePr>
          <p:nvPr>
            <p:extLst>
              <p:ext uri="{D42A27DB-BD31-4B8C-83A1-F6EECF244321}">
                <p14:modId xmlns:p14="http://schemas.microsoft.com/office/powerpoint/2010/main" val="2052052460"/>
              </p:ext>
            </p:extLst>
          </p:nvPr>
        </p:nvGraphicFramePr>
        <p:xfrm>
          <a:off x="361950" y="4038600"/>
          <a:ext cx="8477250" cy="482133"/>
        </p:xfrm>
        <a:graphic>
          <a:graphicData uri="http://schemas.openxmlformats.org/drawingml/2006/table">
            <a:tbl>
              <a:tblPr firstRow="1" bandRow="1">
                <a:tableStyleId>{073A0DAA-6AF3-43AB-8588-CEC1D06C72B9}</a:tableStyleId>
              </a:tblPr>
              <a:tblGrid>
                <a:gridCol w="2825750">
                  <a:extLst>
                    <a:ext uri="{9D8B030D-6E8A-4147-A177-3AD203B41FA5}">
                      <a16:colId xmlns:a16="http://schemas.microsoft.com/office/drawing/2014/main" val="2465721960"/>
                    </a:ext>
                  </a:extLst>
                </a:gridCol>
                <a:gridCol w="2825750">
                  <a:extLst>
                    <a:ext uri="{9D8B030D-6E8A-4147-A177-3AD203B41FA5}">
                      <a16:colId xmlns:a16="http://schemas.microsoft.com/office/drawing/2014/main" val="3744593871"/>
                    </a:ext>
                  </a:extLst>
                </a:gridCol>
                <a:gridCol w="2825750">
                  <a:extLst>
                    <a:ext uri="{9D8B030D-6E8A-4147-A177-3AD203B41FA5}">
                      <a16:colId xmlns:a16="http://schemas.microsoft.com/office/drawing/2014/main" val="4107635748"/>
                    </a:ext>
                  </a:extLst>
                </a:gridCol>
              </a:tblGrid>
              <a:tr h="482133">
                <a:tc>
                  <a:txBody>
                    <a:bodyPr/>
                    <a:lstStyle/>
                    <a:p>
                      <a:pPr algn="ctr"/>
                      <a:r>
                        <a:rPr lang="en-US" sz="2400" b="1" dirty="0">
                          <a:solidFill>
                            <a:schemeClr val="tx1"/>
                          </a:solidFill>
                        </a:rPr>
                        <a:t>Automatic</a:t>
                      </a:r>
                    </a:p>
                  </a:txBody>
                  <a:tcPr>
                    <a:solidFill>
                      <a:schemeClr val="bg1">
                        <a:lumMod val="75000"/>
                      </a:schemeClr>
                    </a:solidFill>
                  </a:tcPr>
                </a:tc>
                <a:tc>
                  <a:txBody>
                    <a:bodyPr/>
                    <a:lstStyle/>
                    <a:p>
                      <a:pPr algn="ctr"/>
                      <a:r>
                        <a:rPr lang="en-US" sz="2400" b="1" dirty="0">
                          <a:solidFill>
                            <a:srgbClr val="008000"/>
                          </a:solidFill>
                        </a:rPr>
                        <a:t>Automatic</a:t>
                      </a:r>
                    </a:p>
                  </a:txBody>
                  <a:tcPr>
                    <a:solidFill>
                      <a:schemeClr val="bg1">
                        <a:lumMod val="75000"/>
                      </a:schemeClr>
                    </a:solidFill>
                  </a:tcPr>
                </a:tc>
                <a:tc>
                  <a:txBody>
                    <a:bodyPr/>
                    <a:lstStyle/>
                    <a:p>
                      <a:pPr algn="ctr"/>
                      <a:r>
                        <a:rPr lang="en-US" sz="2400" b="1" dirty="0">
                          <a:solidFill>
                            <a:srgbClr val="008000"/>
                          </a:solidFill>
                        </a:rPr>
                        <a:t>Automatic</a:t>
                      </a:r>
                    </a:p>
                  </a:txBody>
                  <a:tcPr>
                    <a:solidFill>
                      <a:schemeClr val="bg1">
                        <a:lumMod val="75000"/>
                      </a:schemeClr>
                    </a:solidFill>
                  </a:tcPr>
                </a:tc>
                <a:extLst>
                  <a:ext uri="{0D108BD9-81ED-4DB2-BD59-A6C34878D82A}">
                    <a16:rowId xmlns:a16="http://schemas.microsoft.com/office/drawing/2014/main" val="4284360358"/>
                  </a:ext>
                </a:extLst>
              </a:tr>
            </a:tbl>
          </a:graphicData>
        </a:graphic>
      </p:graphicFrame>
    </p:spTree>
    <p:extLst>
      <p:ext uri="{BB962C8B-B14F-4D97-AF65-F5344CB8AC3E}">
        <p14:creationId xmlns:p14="http://schemas.microsoft.com/office/powerpoint/2010/main" val="911557232"/>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10" name="Rectangle 2"/>
          <p:cNvSpPr>
            <a:spLocks noChangeArrowheads="1"/>
          </p:cNvSpPr>
          <p:nvPr>
            <p:custDataLst>
              <p:tags r:id="rId1"/>
            </p:custDataLst>
          </p:nvPr>
        </p:nvSpPr>
        <p:spPr bwMode="auto">
          <a:xfrm>
            <a:off x="533400" y="1066800"/>
            <a:ext cx="8077200" cy="51816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marL="469900" indent="-469900" eaLnBrk="1" hangingPunct="1">
              <a:spcBef>
                <a:spcPct val="20000"/>
              </a:spcBef>
              <a:buClr>
                <a:srgbClr val="000066"/>
              </a:buClr>
              <a:buFont typeface="Wingdings" charset="2"/>
              <a:buNone/>
            </a:pPr>
            <a:endParaRPr lang="en-US" sz="3200">
              <a:latin typeface="Times New Roman" charset="0"/>
            </a:endParaRPr>
          </a:p>
          <a:p>
            <a:pPr marL="469900" indent="-469900" eaLnBrk="1" hangingPunct="1">
              <a:spcBef>
                <a:spcPct val="20000"/>
              </a:spcBef>
              <a:buClr>
                <a:srgbClr val="000066"/>
              </a:buClr>
              <a:buFont typeface="Wingdings" charset="2"/>
              <a:buNone/>
            </a:pPr>
            <a:endParaRPr lang="en-US" sz="3200">
              <a:latin typeface="Times New Roman" charset="0"/>
            </a:endParaRPr>
          </a:p>
          <a:p>
            <a:pPr marL="469900" indent="-469900" eaLnBrk="1" hangingPunct="1">
              <a:spcBef>
                <a:spcPct val="20000"/>
              </a:spcBef>
              <a:buClr>
                <a:srgbClr val="000066"/>
              </a:buClr>
              <a:buFont typeface="Wingdings" charset="2"/>
              <a:buNone/>
            </a:pPr>
            <a:endParaRPr lang="en-US" sz="3200">
              <a:latin typeface="Times New Roman" charset="0"/>
            </a:endParaRPr>
          </a:p>
        </p:txBody>
      </p:sp>
      <p:sp>
        <p:nvSpPr>
          <p:cNvPr id="119811" name="Rectangle 3"/>
          <p:cNvSpPr>
            <a:spLocks noGrp="1" noChangeArrowheads="1"/>
          </p:cNvSpPr>
          <p:nvPr>
            <p:ph type="title"/>
            <p:custDataLst>
              <p:tags r:id="rId2"/>
            </p:custDataLst>
          </p:nvPr>
        </p:nvSpPr>
        <p:spPr/>
        <p:txBody>
          <a:bodyPr/>
          <a:lstStyle/>
          <a:p>
            <a:r>
              <a:rPr lang="en-US" dirty="0"/>
              <a:t>Example DUT</a:t>
            </a:r>
          </a:p>
        </p:txBody>
      </p:sp>
      <p:sp>
        <p:nvSpPr>
          <p:cNvPr id="2" name="Content Placeholder 1"/>
          <p:cNvSpPr>
            <a:spLocks noGrp="1"/>
          </p:cNvSpPr>
          <p:nvPr>
            <p:ph idx="1"/>
          </p:nvPr>
        </p:nvSpPr>
        <p:spPr>
          <a:xfrm>
            <a:off x="228600" y="997528"/>
            <a:ext cx="8610600" cy="1359910"/>
          </a:xfrm>
        </p:spPr>
        <p:txBody>
          <a:bodyPr/>
          <a:lstStyle/>
          <a:p>
            <a:r>
              <a:rPr lang="en-US" dirty="0"/>
              <a:t>We will walk through different types of </a:t>
            </a:r>
            <a:r>
              <a:rPr lang="en-US" dirty="0" err="1"/>
              <a:t>testbenches</a:t>
            </a:r>
            <a:r>
              <a:rPr lang="en-US" dirty="0"/>
              <a:t> to test a module that implements the logic function:</a:t>
            </a:r>
          </a:p>
          <a:p>
            <a:pPr marL="0" indent="0" algn="ctr">
              <a:buNone/>
            </a:pPr>
            <a:r>
              <a:rPr lang="en-US" b="1" dirty="0"/>
              <a:t>y = (b ∙ c) + (a ∙ b) </a:t>
            </a:r>
          </a:p>
          <a:p>
            <a:pPr marL="0" indent="0">
              <a:buNone/>
            </a:pPr>
            <a:endParaRPr lang="en-US" dirty="0"/>
          </a:p>
        </p:txBody>
      </p:sp>
      <p:cxnSp>
        <p:nvCxnSpPr>
          <p:cNvPr id="4" name="Straight Connector 3"/>
          <p:cNvCxnSpPr/>
          <p:nvPr/>
        </p:nvCxnSpPr>
        <p:spPr bwMode="auto">
          <a:xfrm>
            <a:off x="3840480" y="1866900"/>
            <a:ext cx="228600" cy="0"/>
          </a:xfrm>
          <a:prstGeom prst="line">
            <a:avLst/>
          </a:prstGeom>
          <a:noFill/>
          <a:ln w="38100">
            <a:solidFill>
              <a:srgbClr val="000000"/>
            </a:solidFill>
            <a:miter lim="800000"/>
            <a:headEnd type="none" w="med" len="med"/>
            <a:tailEnd type="none" w="med" len="med"/>
          </a:ln>
          <a:effectLst/>
        </p:spPr>
      </p:cxnSp>
      <p:cxnSp>
        <p:nvCxnSpPr>
          <p:cNvPr id="6" name="Straight Connector 5"/>
          <p:cNvCxnSpPr/>
          <p:nvPr/>
        </p:nvCxnSpPr>
        <p:spPr bwMode="auto">
          <a:xfrm>
            <a:off x="4290060" y="1866900"/>
            <a:ext cx="228600" cy="0"/>
          </a:xfrm>
          <a:prstGeom prst="line">
            <a:avLst/>
          </a:prstGeom>
          <a:noFill/>
          <a:ln w="38100">
            <a:solidFill>
              <a:srgbClr val="000000"/>
            </a:solidFill>
            <a:miter lim="800000"/>
            <a:headEnd type="none" w="med" len="med"/>
            <a:tailEnd type="none" w="med" len="med"/>
          </a:ln>
          <a:effectLst/>
        </p:spPr>
      </p:cxnSp>
      <p:cxnSp>
        <p:nvCxnSpPr>
          <p:cNvPr id="10" name="Straight Connector 9"/>
          <p:cNvCxnSpPr/>
          <p:nvPr/>
        </p:nvCxnSpPr>
        <p:spPr bwMode="auto">
          <a:xfrm>
            <a:off x="5631180" y="1859280"/>
            <a:ext cx="228600" cy="0"/>
          </a:xfrm>
          <a:prstGeom prst="line">
            <a:avLst/>
          </a:prstGeom>
          <a:noFill/>
          <a:ln w="38100">
            <a:solidFill>
              <a:srgbClr val="000000"/>
            </a:solidFill>
            <a:miter lim="800000"/>
            <a:headEnd type="none" w="med" len="med"/>
            <a:tailEnd type="none" w="med" len="med"/>
          </a:ln>
          <a:effectLst/>
        </p:spPr>
      </p:cxnSp>
      <p:sp>
        <p:nvSpPr>
          <p:cNvPr id="3" name="Slide Number Placeholder 2"/>
          <p:cNvSpPr>
            <a:spLocks noGrp="1"/>
          </p:cNvSpPr>
          <p:nvPr>
            <p:ph type="sldNum" sz="quarter" idx="10"/>
          </p:nvPr>
        </p:nvSpPr>
        <p:spPr/>
        <p:txBody>
          <a:bodyPr/>
          <a:lstStyle/>
          <a:p>
            <a:fld id="{3F7A0F0B-C524-490E-9528-FEC33668804C}" type="slidenum">
              <a:rPr lang="en-US" smtClean="0"/>
              <a:pPr/>
              <a:t>76</a:t>
            </a:fld>
            <a:endParaRPr lang="en-US"/>
          </a:p>
        </p:txBody>
      </p:sp>
      <p:sp>
        <p:nvSpPr>
          <p:cNvPr id="9" name="Rectangle 8"/>
          <p:cNvSpPr/>
          <p:nvPr/>
        </p:nvSpPr>
        <p:spPr bwMode="auto">
          <a:xfrm>
            <a:off x="457200" y="2357438"/>
            <a:ext cx="8229600" cy="4043362"/>
          </a:xfrm>
          <a:prstGeom prst="rect">
            <a:avLst/>
          </a:prstGeom>
          <a:solidFill>
            <a:schemeClr val="accent1">
              <a:lumMod val="20000"/>
              <a:lumOff val="8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lvl="0">
              <a:buClr>
                <a:srgbClr val="000066"/>
              </a:buClr>
              <a:defRPr/>
            </a:pPr>
            <a:r>
              <a:rPr lang="en-US" sz="2000" kern="0" dirty="0">
                <a:solidFill>
                  <a:schemeClr val="bg1">
                    <a:lumMod val="50000"/>
                  </a:schemeClr>
                </a:solidFill>
                <a:latin typeface="Courier New" panose="02070309020205020404" pitchFamily="49" charset="0"/>
                <a:cs typeface="Courier New" panose="02070309020205020404" pitchFamily="49" charset="0"/>
              </a:rPr>
              <a:t>// performs y = ~b &amp; ~c | a &amp; ~b</a:t>
            </a:r>
          </a:p>
          <a:p>
            <a:pPr lvl="0">
              <a:buClr>
                <a:srgbClr val="000066"/>
              </a:buClr>
              <a:defRPr/>
            </a:pPr>
            <a:r>
              <a:rPr lang="en-US" sz="2000" b="1" kern="0" dirty="0">
                <a:solidFill>
                  <a:srgbClr val="000000"/>
                </a:solidFill>
                <a:latin typeface="Courier New" panose="02070309020205020404" pitchFamily="49" charset="0"/>
                <a:cs typeface="Courier New" panose="02070309020205020404" pitchFamily="49" charset="0"/>
              </a:rPr>
              <a:t>module</a:t>
            </a:r>
            <a:r>
              <a:rPr lang="en-US" sz="2000" kern="0" dirty="0">
                <a:solidFill>
                  <a:srgbClr val="000000"/>
                </a:solidFill>
                <a:latin typeface="Courier New" panose="02070309020205020404" pitchFamily="49" charset="0"/>
                <a:cs typeface="Courier New" panose="02070309020205020404" pitchFamily="49" charset="0"/>
              </a:rPr>
              <a:t> </a:t>
            </a:r>
            <a:r>
              <a:rPr lang="en-US" sz="2000" kern="0" dirty="0" err="1">
                <a:solidFill>
                  <a:srgbClr val="000000"/>
                </a:solidFill>
                <a:latin typeface="Courier New" panose="02070309020205020404" pitchFamily="49" charset="0"/>
                <a:cs typeface="Courier New" panose="02070309020205020404" pitchFamily="49" charset="0"/>
              </a:rPr>
              <a:t>sillyfunction</a:t>
            </a:r>
            <a:r>
              <a:rPr lang="en-US" sz="2000" kern="0" dirty="0">
                <a:solidFill>
                  <a:srgbClr val="000000"/>
                </a:solidFill>
                <a:latin typeface="Courier New" panose="02070309020205020404" pitchFamily="49" charset="0"/>
                <a:cs typeface="Courier New" panose="02070309020205020404" pitchFamily="49" charset="0"/>
              </a:rPr>
              <a:t>(</a:t>
            </a:r>
            <a:r>
              <a:rPr lang="en-US" sz="2000" b="1" kern="0" dirty="0">
                <a:solidFill>
                  <a:srgbClr val="000000"/>
                </a:solidFill>
                <a:latin typeface="Courier New" panose="02070309020205020404" pitchFamily="49" charset="0"/>
                <a:cs typeface="Courier New" panose="02070309020205020404" pitchFamily="49" charset="0"/>
              </a:rPr>
              <a:t>input</a:t>
            </a:r>
            <a:r>
              <a:rPr lang="en-US" sz="2000" kern="0" dirty="0">
                <a:solidFill>
                  <a:srgbClr val="000000"/>
                </a:solidFill>
                <a:latin typeface="Courier New" panose="02070309020205020404" pitchFamily="49" charset="0"/>
                <a:cs typeface="Courier New" panose="02070309020205020404" pitchFamily="49" charset="0"/>
              </a:rPr>
              <a:t>  a, b, c, </a:t>
            </a:r>
          </a:p>
          <a:p>
            <a:pPr lvl="0">
              <a:buClr>
                <a:srgbClr val="000066"/>
              </a:buClr>
              <a:defRPr/>
            </a:pPr>
            <a:r>
              <a:rPr lang="en-US" sz="2000" kern="0" dirty="0">
                <a:solidFill>
                  <a:srgbClr val="000000"/>
                </a:solidFill>
                <a:latin typeface="Courier New" panose="02070309020205020404" pitchFamily="49" charset="0"/>
                <a:cs typeface="Courier New" panose="02070309020205020404" pitchFamily="49" charset="0"/>
              </a:rPr>
              <a:t>           	         </a:t>
            </a:r>
            <a:r>
              <a:rPr lang="en-US" sz="2000" b="1" kern="0" dirty="0">
                <a:solidFill>
                  <a:srgbClr val="000000"/>
                </a:solidFill>
                <a:latin typeface="Courier New" panose="02070309020205020404" pitchFamily="49" charset="0"/>
                <a:cs typeface="Courier New" panose="02070309020205020404" pitchFamily="49" charset="0"/>
              </a:rPr>
              <a:t>output</a:t>
            </a:r>
            <a:r>
              <a:rPr lang="en-US" sz="2000" kern="0" dirty="0">
                <a:solidFill>
                  <a:srgbClr val="000000"/>
                </a:solidFill>
                <a:latin typeface="Courier New" panose="02070309020205020404" pitchFamily="49" charset="0"/>
                <a:cs typeface="Courier New" panose="02070309020205020404" pitchFamily="49" charset="0"/>
              </a:rPr>
              <a:t> y);</a:t>
            </a:r>
          </a:p>
          <a:p>
            <a:pPr lvl="0">
              <a:buClr>
                <a:srgbClr val="000066"/>
              </a:buClr>
              <a:defRPr/>
            </a:pPr>
            <a:r>
              <a:rPr lang="en-US" sz="2000" kern="0" dirty="0">
                <a:solidFill>
                  <a:srgbClr val="000000"/>
                </a:solidFill>
                <a:latin typeface="Courier New" panose="02070309020205020404" pitchFamily="49" charset="0"/>
                <a:cs typeface="Courier New" panose="02070309020205020404" pitchFamily="49" charset="0"/>
              </a:rPr>
              <a:t>	</a:t>
            </a:r>
            <a:r>
              <a:rPr lang="en-US" sz="2000" b="1" kern="0" dirty="0">
                <a:solidFill>
                  <a:srgbClr val="000000"/>
                </a:solidFill>
                <a:latin typeface="Courier New" panose="02070309020205020404" pitchFamily="49" charset="0"/>
                <a:cs typeface="Courier New" panose="02070309020205020404" pitchFamily="49" charset="0"/>
              </a:rPr>
              <a:t>wire</a:t>
            </a:r>
            <a:r>
              <a:rPr lang="en-US" sz="2000" kern="0" dirty="0">
                <a:solidFill>
                  <a:srgbClr val="000000"/>
                </a:solidFill>
                <a:latin typeface="Courier New" panose="02070309020205020404" pitchFamily="49" charset="0"/>
                <a:cs typeface="Courier New" panose="02070309020205020404" pitchFamily="49" charset="0"/>
              </a:rPr>
              <a:t> </a:t>
            </a:r>
            <a:r>
              <a:rPr lang="en-US" sz="2000" kern="0" dirty="0" err="1">
                <a:solidFill>
                  <a:srgbClr val="000000"/>
                </a:solidFill>
                <a:latin typeface="Courier New" panose="02070309020205020404" pitchFamily="49" charset="0"/>
                <a:cs typeface="Courier New" panose="02070309020205020404" pitchFamily="49" charset="0"/>
              </a:rPr>
              <a:t>b_n</a:t>
            </a:r>
            <a:r>
              <a:rPr lang="en-US" sz="2000" kern="0" dirty="0">
                <a:solidFill>
                  <a:srgbClr val="000000"/>
                </a:solidFill>
                <a:latin typeface="Courier New" panose="02070309020205020404" pitchFamily="49" charset="0"/>
                <a:cs typeface="Courier New" panose="02070309020205020404" pitchFamily="49" charset="0"/>
              </a:rPr>
              <a:t>, </a:t>
            </a:r>
            <a:r>
              <a:rPr lang="en-US" sz="2000" kern="0" dirty="0" err="1">
                <a:solidFill>
                  <a:srgbClr val="000000"/>
                </a:solidFill>
                <a:latin typeface="Courier New" panose="02070309020205020404" pitchFamily="49" charset="0"/>
                <a:cs typeface="Courier New" panose="02070309020205020404" pitchFamily="49" charset="0"/>
              </a:rPr>
              <a:t>c_n</a:t>
            </a:r>
            <a:r>
              <a:rPr lang="en-US" sz="2000" kern="0" dirty="0">
                <a:solidFill>
                  <a:srgbClr val="000000"/>
                </a:solidFill>
                <a:latin typeface="Courier New" panose="02070309020205020404" pitchFamily="49" charset="0"/>
                <a:cs typeface="Courier New" panose="02070309020205020404" pitchFamily="49" charset="0"/>
              </a:rPr>
              <a:t>;</a:t>
            </a:r>
          </a:p>
          <a:p>
            <a:pPr lvl="0">
              <a:buClr>
                <a:srgbClr val="000066"/>
              </a:buClr>
              <a:defRPr/>
            </a:pPr>
            <a:r>
              <a:rPr lang="en-US" sz="2000" kern="0" dirty="0">
                <a:solidFill>
                  <a:srgbClr val="000000"/>
                </a:solidFill>
                <a:latin typeface="Courier New" panose="02070309020205020404" pitchFamily="49" charset="0"/>
                <a:cs typeface="Courier New" panose="02070309020205020404" pitchFamily="49" charset="0"/>
              </a:rPr>
              <a:t>	</a:t>
            </a:r>
            <a:r>
              <a:rPr lang="en-US" sz="2000" b="1" kern="0" dirty="0">
                <a:solidFill>
                  <a:srgbClr val="000000"/>
                </a:solidFill>
                <a:latin typeface="Courier New" panose="02070309020205020404" pitchFamily="49" charset="0"/>
                <a:cs typeface="Courier New" panose="02070309020205020404" pitchFamily="49" charset="0"/>
              </a:rPr>
              <a:t>wire</a:t>
            </a:r>
            <a:r>
              <a:rPr lang="en-US" sz="2000" kern="0" dirty="0">
                <a:solidFill>
                  <a:srgbClr val="000000"/>
                </a:solidFill>
                <a:latin typeface="Courier New" panose="02070309020205020404" pitchFamily="49" charset="0"/>
                <a:cs typeface="Courier New" panose="02070309020205020404" pitchFamily="49" charset="0"/>
              </a:rPr>
              <a:t> m1, m2;</a:t>
            </a:r>
          </a:p>
          <a:p>
            <a:pPr lvl="0">
              <a:buClr>
                <a:srgbClr val="000066"/>
              </a:buClr>
              <a:defRPr/>
            </a:pPr>
            <a:endParaRPr lang="en-US" sz="2000" kern="0" dirty="0">
              <a:solidFill>
                <a:srgbClr val="000000"/>
              </a:solidFill>
              <a:latin typeface="Courier New" panose="02070309020205020404" pitchFamily="49" charset="0"/>
              <a:cs typeface="Courier New" panose="02070309020205020404" pitchFamily="49" charset="0"/>
            </a:endParaRPr>
          </a:p>
          <a:p>
            <a:pPr lvl="0">
              <a:buClr>
                <a:srgbClr val="000066"/>
              </a:buClr>
              <a:defRPr/>
            </a:pPr>
            <a:r>
              <a:rPr lang="en-US" sz="2000" kern="0" dirty="0">
                <a:solidFill>
                  <a:srgbClr val="000000"/>
                </a:solidFill>
                <a:latin typeface="Courier New" panose="02070309020205020404" pitchFamily="49" charset="0"/>
                <a:cs typeface="Courier New" panose="02070309020205020404" pitchFamily="49" charset="0"/>
              </a:rPr>
              <a:t>	not </a:t>
            </a:r>
            <a:r>
              <a:rPr lang="en-US" sz="2000" kern="0" dirty="0" err="1">
                <a:solidFill>
                  <a:srgbClr val="000000"/>
                </a:solidFill>
                <a:latin typeface="Courier New" panose="02070309020205020404" pitchFamily="49" charset="0"/>
                <a:cs typeface="Courier New" panose="02070309020205020404" pitchFamily="49" charset="0"/>
              </a:rPr>
              <a:t>not_b</a:t>
            </a:r>
            <a:r>
              <a:rPr lang="en-US" sz="2000" kern="0" dirty="0">
                <a:solidFill>
                  <a:srgbClr val="000000"/>
                </a:solidFill>
                <a:latin typeface="Courier New" panose="02070309020205020404" pitchFamily="49" charset="0"/>
                <a:cs typeface="Courier New" panose="02070309020205020404" pitchFamily="49" charset="0"/>
              </a:rPr>
              <a:t>(</a:t>
            </a:r>
            <a:r>
              <a:rPr lang="en-US" sz="2000" kern="0" dirty="0" err="1">
                <a:solidFill>
                  <a:srgbClr val="000000"/>
                </a:solidFill>
                <a:latin typeface="Courier New" panose="02070309020205020404" pitchFamily="49" charset="0"/>
                <a:cs typeface="Courier New" panose="02070309020205020404" pitchFamily="49" charset="0"/>
              </a:rPr>
              <a:t>b_n</a:t>
            </a:r>
            <a:r>
              <a:rPr lang="en-US" sz="2000" kern="0" dirty="0">
                <a:solidFill>
                  <a:srgbClr val="000000"/>
                </a:solidFill>
                <a:latin typeface="Courier New" panose="02070309020205020404" pitchFamily="49" charset="0"/>
                <a:cs typeface="Courier New" panose="02070309020205020404" pitchFamily="49" charset="0"/>
              </a:rPr>
              <a:t>, b);</a:t>
            </a:r>
          </a:p>
          <a:p>
            <a:pPr lvl="0">
              <a:buClr>
                <a:srgbClr val="000066"/>
              </a:buClr>
              <a:defRPr/>
            </a:pPr>
            <a:r>
              <a:rPr lang="en-US" sz="2000" kern="0" dirty="0">
                <a:solidFill>
                  <a:srgbClr val="000000"/>
                </a:solidFill>
                <a:latin typeface="Courier New" panose="02070309020205020404" pitchFamily="49" charset="0"/>
                <a:cs typeface="Courier New" panose="02070309020205020404" pitchFamily="49" charset="0"/>
              </a:rPr>
              <a:t>	not </a:t>
            </a:r>
            <a:r>
              <a:rPr lang="en-US" sz="2000" kern="0" dirty="0" err="1">
                <a:solidFill>
                  <a:srgbClr val="000000"/>
                </a:solidFill>
                <a:latin typeface="Courier New" panose="02070309020205020404" pitchFamily="49" charset="0"/>
                <a:cs typeface="Courier New" panose="02070309020205020404" pitchFamily="49" charset="0"/>
              </a:rPr>
              <a:t>not_c</a:t>
            </a:r>
            <a:r>
              <a:rPr lang="en-US" sz="2000" kern="0" dirty="0">
                <a:solidFill>
                  <a:srgbClr val="000000"/>
                </a:solidFill>
                <a:latin typeface="Courier New" panose="02070309020205020404" pitchFamily="49" charset="0"/>
                <a:cs typeface="Courier New" panose="02070309020205020404" pitchFamily="49" charset="0"/>
              </a:rPr>
              <a:t>(</a:t>
            </a:r>
            <a:r>
              <a:rPr lang="en-US" sz="2000" kern="0" dirty="0" err="1">
                <a:solidFill>
                  <a:srgbClr val="000000"/>
                </a:solidFill>
                <a:latin typeface="Courier New" panose="02070309020205020404" pitchFamily="49" charset="0"/>
                <a:cs typeface="Courier New" panose="02070309020205020404" pitchFamily="49" charset="0"/>
              </a:rPr>
              <a:t>c_n</a:t>
            </a:r>
            <a:r>
              <a:rPr lang="en-US" sz="2000" kern="0" dirty="0">
                <a:solidFill>
                  <a:srgbClr val="000000"/>
                </a:solidFill>
                <a:latin typeface="Courier New" panose="02070309020205020404" pitchFamily="49" charset="0"/>
                <a:cs typeface="Courier New" panose="02070309020205020404" pitchFamily="49" charset="0"/>
              </a:rPr>
              <a:t>, c);</a:t>
            </a:r>
          </a:p>
          <a:p>
            <a:pPr lvl="0">
              <a:buClr>
                <a:srgbClr val="000066"/>
              </a:buClr>
              <a:defRPr/>
            </a:pPr>
            <a:endParaRPr lang="en-US" sz="2000" kern="0" dirty="0">
              <a:solidFill>
                <a:srgbClr val="000000"/>
              </a:solidFill>
              <a:latin typeface="Courier New" panose="02070309020205020404" pitchFamily="49" charset="0"/>
              <a:cs typeface="Courier New" panose="02070309020205020404" pitchFamily="49" charset="0"/>
            </a:endParaRPr>
          </a:p>
          <a:p>
            <a:pPr lvl="0">
              <a:buClr>
                <a:srgbClr val="000066"/>
              </a:buClr>
              <a:defRPr/>
            </a:pPr>
            <a:r>
              <a:rPr lang="en-US" sz="2000" kern="0" dirty="0">
                <a:solidFill>
                  <a:srgbClr val="000000"/>
                </a:solidFill>
                <a:latin typeface="Courier New" panose="02070309020205020404" pitchFamily="49" charset="0"/>
                <a:cs typeface="Courier New" panose="02070309020205020404" pitchFamily="49" charset="0"/>
              </a:rPr>
              <a:t>	and minterm1(m1, </a:t>
            </a:r>
            <a:r>
              <a:rPr lang="en-US" sz="2000" kern="0" dirty="0" err="1">
                <a:solidFill>
                  <a:srgbClr val="000000"/>
                </a:solidFill>
                <a:latin typeface="Courier New" panose="02070309020205020404" pitchFamily="49" charset="0"/>
                <a:cs typeface="Courier New" panose="02070309020205020404" pitchFamily="49" charset="0"/>
              </a:rPr>
              <a:t>b_n</a:t>
            </a:r>
            <a:r>
              <a:rPr lang="en-US" sz="2000" kern="0" dirty="0">
                <a:solidFill>
                  <a:srgbClr val="000000"/>
                </a:solidFill>
                <a:latin typeface="Courier New" panose="02070309020205020404" pitchFamily="49" charset="0"/>
                <a:cs typeface="Courier New" panose="02070309020205020404" pitchFamily="49" charset="0"/>
              </a:rPr>
              <a:t>, </a:t>
            </a:r>
            <a:r>
              <a:rPr lang="en-US" sz="2000" kern="0" dirty="0" err="1">
                <a:solidFill>
                  <a:srgbClr val="000000"/>
                </a:solidFill>
                <a:latin typeface="Courier New" panose="02070309020205020404" pitchFamily="49" charset="0"/>
                <a:cs typeface="Courier New" panose="02070309020205020404" pitchFamily="49" charset="0"/>
              </a:rPr>
              <a:t>c_n</a:t>
            </a:r>
            <a:r>
              <a:rPr lang="en-US" sz="2000" kern="0" dirty="0">
                <a:solidFill>
                  <a:srgbClr val="000000"/>
                </a:solidFill>
                <a:latin typeface="Courier New" panose="02070309020205020404" pitchFamily="49" charset="0"/>
                <a:cs typeface="Courier New" panose="02070309020205020404" pitchFamily="49" charset="0"/>
              </a:rPr>
              <a:t>);</a:t>
            </a:r>
          </a:p>
          <a:p>
            <a:pPr>
              <a:buClr>
                <a:srgbClr val="000066"/>
              </a:buClr>
              <a:defRPr/>
            </a:pPr>
            <a:r>
              <a:rPr lang="en-US" sz="2000" kern="0" dirty="0">
                <a:solidFill>
                  <a:srgbClr val="000000"/>
                </a:solidFill>
                <a:latin typeface="Courier New" panose="02070309020205020404" pitchFamily="49" charset="0"/>
                <a:cs typeface="Courier New" panose="02070309020205020404" pitchFamily="49" charset="0"/>
              </a:rPr>
              <a:t>	and minterm2(m2, a, </a:t>
            </a:r>
            <a:r>
              <a:rPr lang="en-US" sz="2000" kern="0" dirty="0" err="1">
                <a:solidFill>
                  <a:srgbClr val="000000"/>
                </a:solidFill>
                <a:latin typeface="Courier New" panose="02070309020205020404" pitchFamily="49" charset="0"/>
                <a:cs typeface="Courier New" panose="02070309020205020404" pitchFamily="49" charset="0"/>
              </a:rPr>
              <a:t>b_n</a:t>
            </a:r>
            <a:r>
              <a:rPr lang="en-US" sz="2000" kern="0" dirty="0">
                <a:solidFill>
                  <a:srgbClr val="000000"/>
                </a:solidFill>
                <a:latin typeface="Courier New" panose="02070309020205020404" pitchFamily="49" charset="0"/>
                <a:cs typeface="Courier New" panose="02070309020205020404" pitchFamily="49" charset="0"/>
              </a:rPr>
              <a:t>);</a:t>
            </a:r>
          </a:p>
          <a:p>
            <a:pPr lvl="0">
              <a:buClr>
                <a:srgbClr val="000066"/>
              </a:buClr>
              <a:defRPr/>
            </a:pPr>
            <a:r>
              <a:rPr lang="en-US" sz="2000" kern="0" dirty="0">
                <a:solidFill>
                  <a:srgbClr val="000000"/>
                </a:solidFill>
                <a:latin typeface="Courier New" panose="02070309020205020404" pitchFamily="49" charset="0"/>
                <a:cs typeface="Courier New" panose="02070309020205020404" pitchFamily="49" charset="0"/>
              </a:rPr>
              <a:t>  	or  </a:t>
            </a:r>
            <a:r>
              <a:rPr lang="en-US" sz="2000" kern="0" dirty="0" err="1">
                <a:solidFill>
                  <a:srgbClr val="000000"/>
                </a:solidFill>
                <a:latin typeface="Courier New" panose="02070309020205020404" pitchFamily="49" charset="0"/>
                <a:cs typeface="Courier New" panose="02070309020205020404" pitchFamily="49" charset="0"/>
              </a:rPr>
              <a:t>out_func</a:t>
            </a:r>
            <a:r>
              <a:rPr lang="en-US" sz="2000" kern="0" dirty="0">
                <a:solidFill>
                  <a:srgbClr val="000000"/>
                </a:solidFill>
                <a:latin typeface="Courier New" panose="02070309020205020404" pitchFamily="49" charset="0"/>
                <a:cs typeface="Courier New" panose="02070309020205020404" pitchFamily="49" charset="0"/>
              </a:rPr>
              <a:t>(y, m1, m2);</a:t>
            </a:r>
          </a:p>
          <a:p>
            <a:pPr lvl="0">
              <a:buClr>
                <a:srgbClr val="000066"/>
              </a:buClr>
              <a:defRPr/>
            </a:pPr>
            <a:r>
              <a:rPr lang="en-US" sz="2000" b="1" kern="0" dirty="0" err="1">
                <a:solidFill>
                  <a:srgbClr val="000000"/>
                </a:solidFill>
                <a:latin typeface="Courier New" panose="02070309020205020404" pitchFamily="49" charset="0"/>
                <a:cs typeface="Courier New" panose="02070309020205020404" pitchFamily="49" charset="0"/>
              </a:rPr>
              <a:t>endmodule</a:t>
            </a:r>
            <a:endParaRPr lang="en-US" sz="2000" b="1" kern="0" dirty="0">
              <a:solidFill>
                <a:srgbClr val="000000"/>
              </a:solidFill>
              <a:latin typeface="Courier New" panose="02070309020205020404" pitchFamily="49" charset="0"/>
              <a:cs typeface="Courier New" panose="02070309020205020404" pitchFamily="49" charset="0"/>
            </a:endParaRPr>
          </a:p>
          <a:p>
            <a:pPr lvl="0"/>
            <a:endParaRPr lang="en-US" sz="2000" kern="0" dirty="0">
              <a:solidFill>
                <a:srgbClr val="000000"/>
              </a:solidFill>
              <a:latin typeface="Courier New" panose="02070309020205020404" pitchFamily="49" charset="0"/>
              <a:cs typeface="Courier New" panose="02070309020205020404" pitchFamily="49" charset="0"/>
            </a:endParaRPr>
          </a:p>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a:ln>
                <a:noFill/>
              </a:ln>
              <a:solidFill>
                <a:schemeClr val="tx1"/>
              </a:solidFill>
              <a:effectLst/>
              <a:latin typeface="Arial" pitchFamily="34" charset="0"/>
            </a:endParaRPr>
          </a:p>
        </p:txBody>
      </p:sp>
    </p:spTree>
    <p:extLst>
      <p:ext uri="{BB962C8B-B14F-4D97-AF65-F5344CB8AC3E}">
        <p14:creationId xmlns:p14="http://schemas.microsoft.com/office/powerpoint/2010/main" val="2693956146"/>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4"/>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6"/>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9">
                                            <p:bg/>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9">
                                            <p:txEl>
                                              <p:pRg st="0" end="0"/>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9">
                                            <p:txEl>
                                              <p:pRg st="1" end="1"/>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9">
                                            <p:txEl>
                                              <p:pRg st="2" end="2"/>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9">
                                            <p:txEl>
                                              <p:pRg st="3" end="3"/>
                                            </p:txEl>
                                          </p:spTgt>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9">
                                            <p:txEl>
                                              <p:pRg st="4" end="4"/>
                                            </p:txEl>
                                          </p:spTgt>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9">
                                            <p:txEl>
                                              <p:pRg st="6" end="6"/>
                                            </p:txEl>
                                          </p:spTgt>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9">
                                            <p:txEl>
                                              <p:pRg st="7" end="7"/>
                                            </p:txEl>
                                          </p:spTgt>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9">
                                            <p:txEl>
                                              <p:pRg st="9" end="9"/>
                                            </p:txEl>
                                          </p:spTgt>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9">
                                            <p:txEl>
                                              <p:pRg st="10" end="10"/>
                                            </p:txEl>
                                          </p:spTgt>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9">
                                            <p:txEl>
                                              <p:pRg st="11" end="11"/>
                                            </p:txEl>
                                          </p:spTgt>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9">
                                            <p:txEl>
                                              <p:pRg st="12" end="1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uiExpand="1" build="p"/>
      <p:bldP spid="9" grpId="0" uiExpand="1" build="p" animBg="1"/>
    </p:bld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10" name="Rectangle 2"/>
          <p:cNvSpPr>
            <a:spLocks noChangeArrowheads="1"/>
          </p:cNvSpPr>
          <p:nvPr>
            <p:custDataLst>
              <p:tags r:id="rId1"/>
            </p:custDataLst>
          </p:nvPr>
        </p:nvSpPr>
        <p:spPr bwMode="auto">
          <a:xfrm>
            <a:off x="533400" y="1066800"/>
            <a:ext cx="8077200" cy="51816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marL="469900" indent="-469900" eaLnBrk="1" hangingPunct="1">
              <a:spcBef>
                <a:spcPct val="20000"/>
              </a:spcBef>
              <a:buClr>
                <a:srgbClr val="000066"/>
              </a:buClr>
              <a:buFont typeface="Wingdings" charset="2"/>
              <a:buNone/>
            </a:pPr>
            <a:endParaRPr lang="en-US" sz="3200">
              <a:latin typeface="Times New Roman" charset="0"/>
            </a:endParaRPr>
          </a:p>
          <a:p>
            <a:pPr marL="469900" indent="-469900" eaLnBrk="1" hangingPunct="1">
              <a:spcBef>
                <a:spcPct val="20000"/>
              </a:spcBef>
              <a:buClr>
                <a:srgbClr val="000066"/>
              </a:buClr>
              <a:buFont typeface="Wingdings" charset="2"/>
              <a:buNone/>
            </a:pPr>
            <a:endParaRPr lang="en-US" sz="3200">
              <a:latin typeface="Times New Roman" charset="0"/>
            </a:endParaRPr>
          </a:p>
          <a:p>
            <a:pPr marL="469900" indent="-469900" eaLnBrk="1" hangingPunct="1">
              <a:spcBef>
                <a:spcPct val="20000"/>
              </a:spcBef>
              <a:buClr>
                <a:srgbClr val="000066"/>
              </a:buClr>
              <a:buFont typeface="Wingdings" charset="2"/>
              <a:buNone/>
            </a:pPr>
            <a:endParaRPr lang="en-US" sz="3200">
              <a:latin typeface="Times New Roman" charset="0"/>
            </a:endParaRPr>
          </a:p>
        </p:txBody>
      </p:sp>
      <p:sp>
        <p:nvSpPr>
          <p:cNvPr id="119811" name="Rectangle 3"/>
          <p:cNvSpPr>
            <a:spLocks noGrp="1" noChangeArrowheads="1"/>
          </p:cNvSpPr>
          <p:nvPr>
            <p:ph type="title"/>
            <p:custDataLst>
              <p:tags r:id="rId2"/>
            </p:custDataLst>
          </p:nvPr>
        </p:nvSpPr>
        <p:spPr>
          <a:xfrm>
            <a:off x="228600" y="127289"/>
            <a:ext cx="8610600" cy="1066800"/>
          </a:xfrm>
        </p:spPr>
        <p:txBody>
          <a:bodyPr/>
          <a:lstStyle/>
          <a:p>
            <a:r>
              <a:rPr lang="en-US" dirty="0"/>
              <a:t>Useful Verilog Syntax for </a:t>
            </a:r>
            <a:r>
              <a:rPr lang="en-US" dirty="0" err="1"/>
              <a:t>Testbenching</a:t>
            </a:r>
            <a:endParaRPr lang="en-US" dirty="0"/>
          </a:p>
        </p:txBody>
      </p:sp>
      <p:sp>
        <p:nvSpPr>
          <p:cNvPr id="3" name="Slide Number Placeholder 2"/>
          <p:cNvSpPr>
            <a:spLocks noGrp="1"/>
          </p:cNvSpPr>
          <p:nvPr>
            <p:ph type="sldNum" sz="quarter" idx="10"/>
          </p:nvPr>
        </p:nvSpPr>
        <p:spPr/>
        <p:txBody>
          <a:bodyPr/>
          <a:lstStyle/>
          <a:p>
            <a:fld id="{3F7A0F0B-C524-490E-9528-FEC33668804C}" type="slidenum">
              <a:rPr lang="en-US" smtClean="0"/>
              <a:pPr/>
              <a:t>77</a:t>
            </a:fld>
            <a:endParaRPr lang="en-US"/>
          </a:p>
        </p:txBody>
      </p:sp>
      <p:sp>
        <p:nvSpPr>
          <p:cNvPr id="6" name="Rectangle 4"/>
          <p:cNvSpPr txBox="1">
            <a:spLocks noChangeArrowheads="1"/>
          </p:cNvSpPr>
          <p:nvPr>
            <p:custDataLst>
              <p:tags r:id="rId3"/>
            </p:custDataLst>
          </p:nvPr>
        </p:nvSpPr>
        <p:spPr bwMode="auto">
          <a:xfrm>
            <a:off x="228600" y="1114859"/>
            <a:ext cx="8610600" cy="3914341"/>
          </a:xfrm>
          <a:prstGeom prst="rect">
            <a:avLst/>
          </a:prstGeom>
          <a:solidFill>
            <a:schemeClr val="accent1">
              <a:lumMod val="20000"/>
              <a:lumOff val="80000"/>
            </a:schemeClr>
          </a:solidFill>
          <a:ln>
            <a:solidFill>
              <a:schemeClr val="tx1"/>
            </a:solidFill>
            <a:miter lim="800000"/>
            <a:headEnd/>
            <a:tailEnd/>
          </a:ln>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chemeClr val="accent1"/>
              </a:buClr>
              <a:buSzPct val="65000"/>
              <a:buFont typeface="Wingdings" panose="05000000000000000000" pitchFamily="2" charset="2"/>
              <a:buChar char="n"/>
              <a:defRPr sz="2400">
                <a:solidFill>
                  <a:schemeClr val="tx1"/>
                </a:solidFill>
                <a:latin typeface="+mn-lt"/>
                <a:ea typeface="ＭＳ Ｐゴシック" charset="0"/>
                <a:cs typeface="ＭＳ Ｐゴシック" charset="0"/>
              </a:defRPr>
            </a:lvl1pPr>
            <a:lvl2pPr marL="669925" indent="-325438" algn="l" rtl="0" eaLnBrk="0" fontAlgn="base" hangingPunct="0">
              <a:spcBef>
                <a:spcPct val="20000"/>
              </a:spcBef>
              <a:spcAft>
                <a:spcPct val="0"/>
              </a:spcAft>
              <a:buClr>
                <a:schemeClr val="accent2"/>
              </a:buClr>
              <a:buSzPct val="60000"/>
              <a:buFont typeface="Wingdings" panose="05000000000000000000" pitchFamily="2" charset="2"/>
              <a:buChar char="q"/>
              <a:defRPr sz="2200">
                <a:solidFill>
                  <a:schemeClr val="tx1"/>
                </a:solidFill>
                <a:latin typeface="+mn-lt"/>
                <a:ea typeface="ＭＳ Ｐゴシック" pitchFamily="-106" charset="-128"/>
              </a:defRPr>
            </a:lvl2pPr>
            <a:lvl3pPr marL="1022350" indent="-350838" algn="l" rtl="0" eaLnBrk="0" fontAlgn="base" hangingPunct="0">
              <a:spcBef>
                <a:spcPct val="20000"/>
              </a:spcBef>
              <a:spcAft>
                <a:spcPct val="0"/>
              </a:spcAft>
              <a:buClr>
                <a:schemeClr val="accent1"/>
              </a:buClr>
              <a:buSzPct val="65000"/>
              <a:buFont typeface="Wingdings" panose="05000000000000000000" pitchFamily="2" charset="2"/>
              <a:buChar char="n"/>
              <a:defRPr sz="2000">
                <a:solidFill>
                  <a:schemeClr val="tx1"/>
                </a:solidFill>
                <a:latin typeface="+mn-lt"/>
                <a:ea typeface="ＭＳ Ｐゴシック" pitchFamily="-106" charset="-128"/>
              </a:defRPr>
            </a:lvl3pPr>
            <a:lvl4pPr marL="1339850" indent="-315913" algn="l" rtl="0" eaLnBrk="0" fontAlgn="base" hangingPunct="0">
              <a:spcBef>
                <a:spcPct val="20000"/>
              </a:spcBef>
              <a:spcAft>
                <a:spcPct val="0"/>
              </a:spcAft>
              <a:buClr>
                <a:schemeClr val="accent2"/>
              </a:buClr>
              <a:buSzPct val="70000"/>
              <a:buFont typeface="Wingdings" panose="05000000000000000000" pitchFamily="2" charset="2"/>
              <a:buChar char="q"/>
              <a:defRPr>
                <a:solidFill>
                  <a:schemeClr val="tx1"/>
                </a:solidFill>
                <a:latin typeface="+mn-lt"/>
                <a:ea typeface="ＭＳ Ｐゴシック" pitchFamily="-106" charset="-128"/>
              </a:defRPr>
            </a:lvl4pPr>
            <a:lvl5pPr marL="1681163" indent="-339725" algn="l" rtl="0" eaLnBrk="0" fontAlgn="base" hangingPunct="0">
              <a:spcBef>
                <a:spcPct val="20000"/>
              </a:spcBef>
              <a:spcAft>
                <a:spcPct val="0"/>
              </a:spcAft>
              <a:buClr>
                <a:schemeClr val="accent1"/>
              </a:buClr>
              <a:buSzPct val="75000"/>
              <a:buFont typeface="Wingdings" panose="05000000000000000000" pitchFamily="2" charset="2"/>
              <a:buChar char="§"/>
              <a:defRPr sz="1600">
                <a:solidFill>
                  <a:schemeClr val="tx1"/>
                </a:solidFill>
                <a:latin typeface="+mn-lt"/>
                <a:ea typeface="ＭＳ Ｐゴシック" pitchFamily="-106" charset="-128"/>
              </a:defRPr>
            </a:lvl5pPr>
            <a:lvl6pPr marL="2138363" indent="-339725" algn="l" rtl="0" fontAlgn="base">
              <a:spcBef>
                <a:spcPct val="20000"/>
              </a:spcBef>
              <a:spcAft>
                <a:spcPct val="0"/>
              </a:spcAft>
              <a:buClr>
                <a:schemeClr val="accent1"/>
              </a:buClr>
              <a:buSzPct val="75000"/>
              <a:buFont typeface="Wingdings" pitchFamily="2" charset="2"/>
              <a:buChar char="§"/>
              <a:defRPr sz="1600">
                <a:solidFill>
                  <a:schemeClr val="tx1"/>
                </a:solidFill>
                <a:latin typeface="+mn-lt"/>
              </a:defRPr>
            </a:lvl6pPr>
            <a:lvl7pPr marL="2595563" indent="-339725" algn="l" rtl="0" fontAlgn="base">
              <a:spcBef>
                <a:spcPct val="20000"/>
              </a:spcBef>
              <a:spcAft>
                <a:spcPct val="0"/>
              </a:spcAft>
              <a:buClr>
                <a:schemeClr val="accent1"/>
              </a:buClr>
              <a:buSzPct val="75000"/>
              <a:buFont typeface="Wingdings" pitchFamily="2" charset="2"/>
              <a:buChar char="§"/>
              <a:defRPr sz="1600">
                <a:solidFill>
                  <a:schemeClr val="tx1"/>
                </a:solidFill>
                <a:latin typeface="+mn-lt"/>
              </a:defRPr>
            </a:lvl7pPr>
            <a:lvl8pPr marL="3052763" indent="-339725" algn="l" rtl="0" fontAlgn="base">
              <a:spcBef>
                <a:spcPct val="20000"/>
              </a:spcBef>
              <a:spcAft>
                <a:spcPct val="0"/>
              </a:spcAft>
              <a:buClr>
                <a:schemeClr val="accent1"/>
              </a:buClr>
              <a:buSzPct val="75000"/>
              <a:buFont typeface="Wingdings" pitchFamily="2" charset="2"/>
              <a:buChar char="§"/>
              <a:defRPr sz="1600">
                <a:solidFill>
                  <a:schemeClr val="tx1"/>
                </a:solidFill>
                <a:latin typeface="+mn-lt"/>
              </a:defRPr>
            </a:lvl8pPr>
            <a:lvl9pPr marL="3509963" indent="-339725" algn="l" rtl="0" fontAlgn="base">
              <a:spcBef>
                <a:spcPct val="20000"/>
              </a:spcBef>
              <a:spcAft>
                <a:spcPct val="0"/>
              </a:spcAft>
              <a:buClr>
                <a:schemeClr val="accent1"/>
              </a:buClr>
              <a:buSzPct val="75000"/>
              <a:buFont typeface="Wingdings" pitchFamily="2" charset="2"/>
              <a:buChar char="§"/>
              <a:defRPr sz="1600">
                <a:solidFill>
                  <a:schemeClr val="tx1"/>
                </a:solidFill>
                <a:latin typeface="+mn-lt"/>
              </a:defRPr>
            </a:lvl9pPr>
          </a:lstStyle>
          <a:p>
            <a:pPr>
              <a:buFont typeface="Wingdings" charset="2"/>
              <a:buNone/>
            </a:pPr>
            <a:r>
              <a:rPr lang="en-US" sz="1800" b="1" kern="0" dirty="0">
                <a:latin typeface="Courier New" panose="02070309020205020404" pitchFamily="49" charset="0"/>
                <a:cs typeface="Courier New" panose="02070309020205020404" pitchFamily="49" charset="0"/>
              </a:rPr>
              <a:t>module </a:t>
            </a:r>
            <a:r>
              <a:rPr lang="en-US" sz="1800" kern="0" dirty="0" err="1">
                <a:latin typeface="Courier New" panose="02070309020205020404" pitchFamily="49" charset="0"/>
                <a:cs typeface="Courier New" panose="02070309020205020404" pitchFamily="49" charset="0"/>
              </a:rPr>
              <a:t>example_syntax</a:t>
            </a:r>
            <a:r>
              <a:rPr lang="en-US" sz="1800" kern="0" dirty="0">
                <a:latin typeface="Courier New" panose="02070309020205020404" pitchFamily="49" charset="0"/>
                <a:cs typeface="Courier New" panose="02070309020205020404" pitchFamily="49" charset="0"/>
              </a:rPr>
              <a:t>();</a:t>
            </a:r>
          </a:p>
          <a:p>
            <a:pPr>
              <a:buFont typeface="Wingdings" charset="2"/>
              <a:buNone/>
            </a:pPr>
            <a:r>
              <a:rPr lang="en-US" sz="1800" kern="0" dirty="0">
                <a:latin typeface="Courier New" panose="02070309020205020404" pitchFamily="49" charset="0"/>
                <a:cs typeface="Courier New" panose="02070309020205020404" pitchFamily="49" charset="0"/>
              </a:rPr>
              <a:t>  </a:t>
            </a:r>
            <a:r>
              <a:rPr lang="en-US" sz="1800" b="1" kern="0" dirty="0" err="1">
                <a:latin typeface="Courier New" panose="02070309020205020404" pitchFamily="49" charset="0"/>
                <a:cs typeface="Courier New" panose="02070309020205020404" pitchFamily="49" charset="0"/>
              </a:rPr>
              <a:t>reg</a:t>
            </a:r>
            <a:r>
              <a:rPr lang="en-US" sz="1800" b="1" kern="0" dirty="0">
                <a:latin typeface="Courier New" panose="02070309020205020404" pitchFamily="49" charset="0"/>
                <a:cs typeface="Courier New" panose="02070309020205020404" pitchFamily="49" charset="0"/>
              </a:rPr>
              <a:t>  </a:t>
            </a:r>
            <a:r>
              <a:rPr lang="en-US" sz="1800" kern="0" dirty="0">
                <a:latin typeface="Courier New" panose="02070309020205020404" pitchFamily="49" charset="0"/>
                <a:cs typeface="Courier New" panose="02070309020205020404" pitchFamily="49" charset="0"/>
              </a:rPr>
              <a:t>a;</a:t>
            </a:r>
          </a:p>
          <a:p>
            <a:pPr>
              <a:buFont typeface="Wingdings" charset="2"/>
              <a:buNone/>
            </a:pPr>
            <a:endParaRPr lang="en-US" sz="1800" b="1" kern="0" dirty="0">
              <a:latin typeface="Courier New" panose="02070309020205020404" pitchFamily="49" charset="0"/>
              <a:cs typeface="Courier New" panose="02070309020205020404" pitchFamily="49" charset="0"/>
            </a:endParaRPr>
          </a:p>
          <a:p>
            <a:pPr>
              <a:buFont typeface="Wingdings" charset="2"/>
              <a:buNone/>
            </a:pPr>
            <a:r>
              <a:rPr lang="en-US" sz="1800" kern="0" dirty="0">
                <a:solidFill>
                  <a:schemeClr val="bg1">
                    <a:lumMod val="50000"/>
                  </a:schemeClr>
                </a:solidFill>
                <a:latin typeface="Courier New" panose="02070309020205020404" pitchFamily="49" charset="0"/>
                <a:cs typeface="Courier New" panose="02070309020205020404" pitchFamily="49" charset="0"/>
              </a:rPr>
              <a:t>	// like “always” block, but runs only once at sim start</a:t>
            </a:r>
          </a:p>
          <a:p>
            <a:pPr>
              <a:buFont typeface="Wingdings" charset="2"/>
              <a:buNone/>
            </a:pPr>
            <a:r>
              <a:rPr lang="en-US" sz="1800" b="1" kern="0" dirty="0">
                <a:latin typeface="Courier New" panose="02070309020205020404" pitchFamily="49" charset="0"/>
                <a:cs typeface="Courier New" panose="02070309020205020404" pitchFamily="49" charset="0"/>
              </a:rPr>
              <a:t>	</a:t>
            </a:r>
            <a:r>
              <a:rPr lang="en-US" sz="1800" b="1" kern="0" dirty="0">
                <a:solidFill>
                  <a:srgbClr val="0432FF"/>
                </a:solidFill>
                <a:latin typeface="Courier New" panose="02070309020205020404" pitchFamily="49" charset="0"/>
                <a:cs typeface="Courier New" panose="02070309020205020404" pitchFamily="49" charset="0"/>
              </a:rPr>
              <a:t>initial </a:t>
            </a:r>
          </a:p>
          <a:p>
            <a:pPr>
              <a:buFont typeface="Wingdings" charset="2"/>
              <a:buNone/>
            </a:pPr>
            <a:r>
              <a:rPr lang="en-US" sz="1800" b="1" kern="0" dirty="0">
                <a:solidFill>
                  <a:srgbClr val="0432FF"/>
                </a:solidFill>
                <a:latin typeface="Courier New" panose="02070309020205020404" pitchFamily="49" charset="0"/>
                <a:cs typeface="Courier New" panose="02070309020205020404" pitchFamily="49" charset="0"/>
              </a:rPr>
              <a:t>	begin </a:t>
            </a:r>
          </a:p>
          <a:p>
            <a:pPr>
              <a:buFont typeface="Wingdings" charset="2"/>
              <a:buNone/>
            </a:pPr>
            <a:r>
              <a:rPr lang="en-US" sz="1800" b="1" kern="0" dirty="0">
                <a:latin typeface="Courier New" panose="02070309020205020404" pitchFamily="49" charset="0"/>
                <a:cs typeface="Courier New" panose="02070309020205020404" pitchFamily="49" charset="0"/>
              </a:rPr>
              <a:t>		</a:t>
            </a:r>
            <a:r>
              <a:rPr lang="en-US" sz="1800" kern="0" dirty="0">
                <a:latin typeface="Courier New" panose="02070309020205020404" pitchFamily="49" charset="0"/>
                <a:cs typeface="Courier New" panose="02070309020205020404" pitchFamily="49" charset="0"/>
              </a:rPr>
              <a:t>a = 0; </a:t>
            </a:r>
            <a:r>
              <a:rPr lang="en-US" sz="1800" kern="0" dirty="0">
                <a:solidFill>
                  <a:schemeClr val="bg1">
                    <a:lumMod val="50000"/>
                  </a:schemeClr>
                </a:solidFill>
                <a:latin typeface="Courier New" panose="02070309020205020404" pitchFamily="49" charset="0"/>
                <a:cs typeface="Courier New" panose="02070309020205020404" pitchFamily="49" charset="0"/>
              </a:rPr>
              <a:t>// set value of </a:t>
            </a:r>
            <a:r>
              <a:rPr lang="en-US" sz="1800" kern="0" dirty="0" err="1">
                <a:solidFill>
                  <a:schemeClr val="bg1">
                    <a:lumMod val="50000"/>
                  </a:schemeClr>
                </a:solidFill>
                <a:latin typeface="Courier New" panose="02070309020205020404" pitchFamily="49" charset="0"/>
                <a:cs typeface="Courier New" panose="02070309020205020404" pitchFamily="49" charset="0"/>
              </a:rPr>
              <a:t>reg</a:t>
            </a:r>
            <a:r>
              <a:rPr lang="en-US" sz="1800" kern="0" dirty="0">
                <a:solidFill>
                  <a:schemeClr val="bg1">
                    <a:lumMod val="50000"/>
                  </a:schemeClr>
                </a:solidFill>
                <a:latin typeface="Courier New" panose="02070309020205020404" pitchFamily="49" charset="0"/>
                <a:cs typeface="Courier New" panose="02070309020205020404" pitchFamily="49" charset="0"/>
              </a:rPr>
              <a:t>: use blocking assignments</a:t>
            </a:r>
          </a:p>
          <a:p>
            <a:pPr>
              <a:buFont typeface="Wingdings" charset="2"/>
              <a:buNone/>
            </a:pPr>
            <a:r>
              <a:rPr lang="en-US" sz="1800" kern="0" dirty="0">
                <a:latin typeface="Courier New" panose="02070309020205020404" pitchFamily="49" charset="0"/>
                <a:cs typeface="Courier New" panose="02070309020205020404" pitchFamily="49" charset="0"/>
              </a:rPr>
              <a:t>		</a:t>
            </a:r>
            <a:r>
              <a:rPr lang="en-US" sz="1800" b="1" kern="0" dirty="0">
                <a:solidFill>
                  <a:srgbClr val="0432FF"/>
                </a:solidFill>
                <a:latin typeface="Courier New" panose="02070309020205020404" pitchFamily="49" charset="0"/>
                <a:cs typeface="Courier New" panose="02070309020205020404" pitchFamily="49" charset="0"/>
              </a:rPr>
              <a:t>#10</a:t>
            </a:r>
            <a:r>
              <a:rPr lang="en-US" sz="1800" kern="0" dirty="0">
                <a:solidFill>
                  <a:srgbClr val="0432FF"/>
                </a:solidFill>
                <a:latin typeface="Courier New" panose="02070309020205020404" pitchFamily="49" charset="0"/>
                <a:cs typeface="Courier New" panose="02070309020205020404" pitchFamily="49" charset="0"/>
              </a:rPr>
              <a:t>;</a:t>
            </a:r>
            <a:r>
              <a:rPr lang="en-US" sz="1800" kern="0" dirty="0">
                <a:latin typeface="Courier New" panose="02070309020205020404" pitchFamily="49" charset="0"/>
                <a:cs typeface="Courier New" panose="02070309020205020404" pitchFamily="49" charset="0"/>
              </a:rPr>
              <a:t>	</a:t>
            </a:r>
            <a:r>
              <a:rPr lang="en-US" sz="1800" kern="0" dirty="0">
                <a:solidFill>
                  <a:schemeClr val="bg1">
                    <a:lumMod val="50000"/>
                  </a:schemeClr>
                </a:solidFill>
                <a:latin typeface="Courier New" panose="02070309020205020404" pitchFamily="49" charset="0"/>
                <a:cs typeface="Courier New" panose="02070309020205020404" pitchFamily="49" charset="0"/>
              </a:rPr>
              <a:t>// wait (do nothing) for 10 ns</a:t>
            </a:r>
          </a:p>
          <a:p>
            <a:pPr>
              <a:buFont typeface="Wingdings" charset="2"/>
              <a:buNone/>
            </a:pPr>
            <a:r>
              <a:rPr lang="en-US" sz="1800" kern="0" dirty="0">
                <a:latin typeface="Courier New" panose="02070309020205020404" pitchFamily="49" charset="0"/>
                <a:cs typeface="Courier New" panose="02070309020205020404" pitchFamily="49" charset="0"/>
              </a:rPr>
              <a:t>		a = 1;</a:t>
            </a:r>
            <a:endParaRPr lang="en-US" sz="1800" b="1" kern="0" dirty="0">
              <a:solidFill>
                <a:srgbClr val="0432FF"/>
              </a:solidFill>
              <a:latin typeface="Courier New" panose="02070309020205020404" pitchFamily="49" charset="0"/>
              <a:cs typeface="Courier New" panose="02070309020205020404" pitchFamily="49" charset="0"/>
            </a:endParaRPr>
          </a:p>
          <a:p>
            <a:pPr>
              <a:buFont typeface="Wingdings" charset="2"/>
              <a:buNone/>
            </a:pPr>
            <a:r>
              <a:rPr lang="en-US" sz="1800" b="1" kern="0" dirty="0">
                <a:solidFill>
                  <a:srgbClr val="0432FF"/>
                </a:solidFill>
                <a:latin typeface="Courier New" panose="02070309020205020404" pitchFamily="49" charset="0"/>
                <a:cs typeface="Courier New" panose="02070309020205020404" pitchFamily="49" charset="0"/>
              </a:rPr>
              <a:t>		$display</a:t>
            </a:r>
            <a:r>
              <a:rPr lang="en-US" sz="1800" kern="0" dirty="0">
                <a:solidFill>
                  <a:srgbClr val="0432FF"/>
                </a:solidFill>
                <a:latin typeface="Courier New" panose="02070309020205020404" pitchFamily="49" charset="0"/>
                <a:cs typeface="Courier New" panose="02070309020205020404" pitchFamily="49" charset="0"/>
              </a:rPr>
              <a:t>(“</a:t>
            </a:r>
            <a:r>
              <a:rPr lang="en-US" sz="1800" kern="0" dirty="0" err="1">
                <a:solidFill>
                  <a:srgbClr val="0432FF"/>
                </a:solidFill>
                <a:latin typeface="Courier New" panose="02070309020205020404" pitchFamily="49" charset="0"/>
                <a:cs typeface="Courier New" panose="02070309020205020404" pitchFamily="49" charset="0"/>
              </a:rPr>
              <a:t>printf</a:t>
            </a:r>
            <a:r>
              <a:rPr lang="en-US" sz="1800" kern="0" dirty="0">
                <a:solidFill>
                  <a:srgbClr val="0432FF"/>
                </a:solidFill>
                <a:latin typeface="Courier New" panose="02070309020205020404" pitchFamily="49" charset="0"/>
                <a:cs typeface="Courier New" panose="02070309020205020404" pitchFamily="49" charset="0"/>
              </a:rPr>
              <a:t>() style message!");</a:t>
            </a:r>
            <a:r>
              <a:rPr lang="en-US" sz="1800" kern="0" dirty="0">
                <a:latin typeface="Courier New" panose="02070309020205020404" pitchFamily="49" charset="0"/>
                <a:cs typeface="Courier New" panose="02070309020205020404" pitchFamily="49" charset="0"/>
              </a:rPr>
              <a:t> </a:t>
            </a:r>
            <a:r>
              <a:rPr lang="en-US" sz="1800" kern="0" dirty="0">
                <a:solidFill>
                  <a:schemeClr val="bg1">
                    <a:lumMod val="50000"/>
                  </a:schemeClr>
                </a:solidFill>
                <a:latin typeface="Courier New" panose="02070309020205020404" pitchFamily="49" charset="0"/>
                <a:cs typeface="Courier New" panose="02070309020205020404" pitchFamily="49" charset="0"/>
              </a:rPr>
              <a:t>// print message	</a:t>
            </a:r>
          </a:p>
          <a:p>
            <a:pPr>
              <a:buFont typeface="Wingdings" charset="2"/>
              <a:buNone/>
            </a:pPr>
            <a:r>
              <a:rPr lang="en-US" sz="1800" b="1" kern="0" dirty="0">
                <a:latin typeface="Courier New" panose="02070309020205020404" pitchFamily="49" charset="0"/>
                <a:cs typeface="Courier New" panose="02070309020205020404" pitchFamily="49" charset="0"/>
              </a:rPr>
              <a:t>	</a:t>
            </a:r>
          </a:p>
        </p:txBody>
      </p:sp>
      <p:sp>
        <p:nvSpPr>
          <p:cNvPr id="4" name="Rectangle 3"/>
          <p:cNvSpPr/>
          <p:nvPr/>
        </p:nvSpPr>
        <p:spPr>
          <a:xfrm>
            <a:off x="203200" y="4343400"/>
            <a:ext cx="4572000" cy="646331"/>
          </a:xfrm>
          <a:prstGeom prst="rect">
            <a:avLst/>
          </a:prstGeom>
        </p:spPr>
        <p:txBody>
          <a:bodyPr>
            <a:spAutoFit/>
          </a:bodyPr>
          <a:lstStyle/>
          <a:p>
            <a:pPr lvl="0"/>
            <a:r>
              <a:rPr lang="en-US" b="1" kern="0" dirty="0">
                <a:solidFill>
                  <a:srgbClr val="0432FF"/>
                </a:solidFill>
                <a:latin typeface="Courier New" panose="02070309020205020404" pitchFamily="49" charset="0"/>
                <a:cs typeface="Courier New" panose="02070309020205020404" pitchFamily="49" charset="0"/>
              </a:rPr>
              <a:t>   end</a:t>
            </a:r>
          </a:p>
          <a:p>
            <a:pPr lvl="0"/>
            <a:r>
              <a:rPr lang="en-US" b="1" kern="0" dirty="0" err="1">
                <a:solidFill>
                  <a:srgbClr val="000000"/>
                </a:solidFill>
                <a:latin typeface="Courier New" panose="02070309020205020404" pitchFamily="49" charset="0"/>
                <a:cs typeface="Courier New" panose="02070309020205020404" pitchFamily="49" charset="0"/>
              </a:rPr>
              <a:t>endmodule</a:t>
            </a:r>
            <a:endParaRPr lang="en-US" dirty="0"/>
          </a:p>
        </p:txBody>
      </p:sp>
    </p:spTree>
    <p:extLst>
      <p:ext uri="{BB962C8B-B14F-4D97-AF65-F5344CB8AC3E}">
        <p14:creationId xmlns:p14="http://schemas.microsoft.com/office/powerpoint/2010/main" val="2826137834"/>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bg/>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
                                            <p:txEl>
                                              <p:pRg st="0" end="0"/>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6">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6">
                                            <p:txEl>
                                              <p:pRg st="3" end="3"/>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6">
                                            <p:txEl>
                                              <p:pRg st="4" end="4"/>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6">
                                            <p:txEl>
                                              <p:pRg st="5" end="5"/>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4"/>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6">
                                            <p:txEl>
                                              <p:pRg st="6" end="6"/>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6">
                                            <p:txEl>
                                              <p:pRg st="7" end="7"/>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6">
                                            <p:txEl>
                                              <p:pRg st="8" end="8"/>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6">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uiExpand="1" build="p" animBg="1"/>
      <p:bldP spid="4" grpId="0"/>
    </p:bld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Title 1"/>
          <p:cNvSpPr>
            <a:spLocks noGrp="1"/>
          </p:cNvSpPr>
          <p:nvPr>
            <p:ph type="ctrTitle"/>
          </p:nvPr>
        </p:nvSpPr>
        <p:spPr/>
        <p:txBody>
          <a:bodyPr/>
          <a:lstStyle/>
          <a:p>
            <a:pPr algn="ctr"/>
            <a:r>
              <a:rPr lang="en-US" dirty="0"/>
              <a:t>Simple </a:t>
            </a:r>
            <a:r>
              <a:rPr lang="en-US" dirty="0" err="1"/>
              <a:t>Testbench</a:t>
            </a:r>
            <a:endParaRPr lang="de-CH" dirty="0"/>
          </a:p>
        </p:txBody>
      </p:sp>
      <p:sp>
        <p:nvSpPr>
          <p:cNvPr id="2" name="Slide Number Placeholder 1"/>
          <p:cNvSpPr>
            <a:spLocks noGrp="1"/>
          </p:cNvSpPr>
          <p:nvPr>
            <p:ph type="sldNum" sz="quarter" idx="10"/>
          </p:nvPr>
        </p:nvSpPr>
        <p:spPr/>
        <p:txBody>
          <a:bodyPr/>
          <a:lstStyle/>
          <a:p>
            <a:fld id="{3F7A0F0B-C524-490E-9528-FEC33668804C}" type="slidenum">
              <a:rPr lang="en-US" smtClean="0"/>
              <a:pPr/>
              <a:t>78</a:t>
            </a:fld>
            <a:endParaRPr lang="en-US"/>
          </a:p>
        </p:txBody>
      </p:sp>
    </p:spTree>
    <p:extLst>
      <p:ext uri="{BB962C8B-B14F-4D97-AF65-F5344CB8AC3E}">
        <p14:creationId xmlns:p14="http://schemas.microsoft.com/office/powerpoint/2010/main" val="2376586835"/>
      </p:ext>
    </p:extLst>
  </p:cSld>
  <p:clrMapOvr>
    <a:masterClrMapping/>
  </p:clrMapOvr>
  <p:transition/>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58" name="Rectangle 2"/>
          <p:cNvSpPr>
            <a:spLocks noChangeArrowheads="1"/>
          </p:cNvSpPr>
          <p:nvPr>
            <p:custDataLst>
              <p:tags r:id="rId1"/>
            </p:custDataLst>
          </p:nvPr>
        </p:nvSpPr>
        <p:spPr bwMode="auto">
          <a:xfrm>
            <a:off x="533400" y="1066800"/>
            <a:ext cx="8077200" cy="51816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marL="469900" indent="-469900" eaLnBrk="1" hangingPunct="1">
              <a:spcBef>
                <a:spcPct val="20000"/>
              </a:spcBef>
              <a:buClr>
                <a:srgbClr val="000066"/>
              </a:buClr>
              <a:buFont typeface="Wingdings" charset="2"/>
              <a:buNone/>
            </a:pPr>
            <a:endParaRPr lang="en-US" sz="3200">
              <a:latin typeface="Times New Roman" charset="0"/>
            </a:endParaRPr>
          </a:p>
          <a:p>
            <a:pPr marL="469900" indent="-469900" eaLnBrk="1" hangingPunct="1">
              <a:spcBef>
                <a:spcPct val="20000"/>
              </a:spcBef>
              <a:buClr>
                <a:srgbClr val="000066"/>
              </a:buClr>
              <a:buFont typeface="Wingdings" charset="2"/>
              <a:buNone/>
            </a:pPr>
            <a:endParaRPr lang="en-US" sz="3200">
              <a:latin typeface="Times New Roman" charset="0"/>
            </a:endParaRPr>
          </a:p>
          <a:p>
            <a:pPr marL="469900" indent="-469900" eaLnBrk="1" hangingPunct="1">
              <a:spcBef>
                <a:spcPct val="20000"/>
              </a:spcBef>
              <a:buClr>
                <a:srgbClr val="000066"/>
              </a:buClr>
              <a:buFont typeface="Wingdings" charset="2"/>
              <a:buNone/>
            </a:pPr>
            <a:endParaRPr lang="en-US" sz="3200">
              <a:latin typeface="Times New Roman" charset="0"/>
            </a:endParaRPr>
          </a:p>
        </p:txBody>
      </p:sp>
      <p:sp>
        <p:nvSpPr>
          <p:cNvPr id="121859" name="Rectangle 3"/>
          <p:cNvSpPr>
            <a:spLocks noGrp="1" noChangeArrowheads="1"/>
          </p:cNvSpPr>
          <p:nvPr>
            <p:ph type="title"/>
            <p:custDataLst>
              <p:tags r:id="rId2"/>
            </p:custDataLst>
          </p:nvPr>
        </p:nvSpPr>
        <p:spPr/>
        <p:txBody>
          <a:bodyPr/>
          <a:lstStyle/>
          <a:p>
            <a:r>
              <a:rPr lang="en-US" dirty="0"/>
              <a:t>Simple </a:t>
            </a:r>
            <a:r>
              <a:rPr lang="en-US" dirty="0" err="1"/>
              <a:t>Testbench</a:t>
            </a:r>
            <a:endParaRPr lang="en-US" dirty="0"/>
          </a:p>
        </p:txBody>
      </p:sp>
      <p:sp>
        <p:nvSpPr>
          <p:cNvPr id="6" name="Rectangle 5"/>
          <p:cNvSpPr/>
          <p:nvPr/>
        </p:nvSpPr>
        <p:spPr bwMode="auto">
          <a:xfrm>
            <a:off x="533400" y="1066800"/>
            <a:ext cx="8229600" cy="5334000"/>
          </a:xfrm>
          <a:prstGeom prst="rect">
            <a:avLst/>
          </a:prstGeom>
          <a:solidFill>
            <a:schemeClr val="accent1">
              <a:lumMod val="20000"/>
              <a:lumOff val="8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342900" lvl="0" indent="-342900">
              <a:spcBef>
                <a:spcPct val="20000"/>
              </a:spcBef>
              <a:buClr>
                <a:srgbClr val="CC9900"/>
              </a:buClr>
              <a:buSzPct val="65000"/>
              <a:defRPr/>
            </a:pPr>
            <a:r>
              <a:rPr lang="en-US" b="1" kern="0" dirty="0">
                <a:latin typeface="Courier New" panose="02070309020205020404" pitchFamily="49" charset="0"/>
                <a:ea typeface="ＭＳ Ｐゴシック" charset="0"/>
                <a:cs typeface="Courier New" panose="02070309020205020404" pitchFamily="49" charset="0"/>
              </a:rPr>
              <a:t>module </a:t>
            </a:r>
            <a:r>
              <a:rPr lang="en-US" kern="0" dirty="0">
                <a:latin typeface="Courier New" panose="02070309020205020404" pitchFamily="49" charset="0"/>
                <a:ea typeface="ＭＳ Ｐゴシック" charset="0"/>
                <a:cs typeface="Courier New" panose="02070309020205020404" pitchFamily="49" charset="0"/>
              </a:rPr>
              <a:t>testbench1(); </a:t>
            </a:r>
            <a:r>
              <a:rPr lang="en-US" kern="0" dirty="0">
                <a:solidFill>
                  <a:schemeClr val="bg1">
                    <a:lumMod val="50000"/>
                  </a:schemeClr>
                </a:solidFill>
                <a:latin typeface="Courier New" panose="02070309020205020404" pitchFamily="49" charset="0"/>
                <a:ea typeface="ＭＳ Ｐゴシック" charset="0"/>
                <a:cs typeface="Courier New" panose="02070309020205020404" pitchFamily="49" charset="0"/>
              </a:rPr>
              <a:t>// No inputs, outputs</a:t>
            </a:r>
          </a:p>
          <a:p>
            <a:pPr marL="342900" lvl="0" indent="-342900">
              <a:spcBef>
                <a:spcPct val="20000"/>
              </a:spcBef>
              <a:buClr>
                <a:srgbClr val="CC9900"/>
              </a:buClr>
              <a:buSzPct val="65000"/>
              <a:defRPr/>
            </a:pPr>
            <a:r>
              <a:rPr lang="en-US" kern="0" dirty="0">
                <a:latin typeface="Courier New" panose="02070309020205020404" pitchFamily="49" charset="0"/>
                <a:ea typeface="ＭＳ Ｐゴシック" charset="0"/>
                <a:cs typeface="Courier New" panose="02070309020205020404" pitchFamily="49" charset="0"/>
              </a:rPr>
              <a:t>  </a:t>
            </a:r>
            <a:r>
              <a:rPr lang="en-US" b="1" kern="0" dirty="0" err="1">
                <a:latin typeface="Courier New" panose="02070309020205020404" pitchFamily="49" charset="0"/>
                <a:ea typeface="ＭＳ Ｐゴシック" charset="0"/>
                <a:cs typeface="Courier New" panose="02070309020205020404" pitchFamily="49" charset="0"/>
              </a:rPr>
              <a:t>reg</a:t>
            </a:r>
            <a:r>
              <a:rPr lang="en-US" b="1" kern="0" dirty="0">
                <a:latin typeface="Courier New" panose="02070309020205020404" pitchFamily="49" charset="0"/>
                <a:ea typeface="ＭＳ Ｐゴシック" charset="0"/>
                <a:cs typeface="Courier New" panose="02070309020205020404" pitchFamily="49" charset="0"/>
              </a:rPr>
              <a:t>  </a:t>
            </a:r>
            <a:r>
              <a:rPr lang="en-US" kern="0" dirty="0">
                <a:latin typeface="Courier New" panose="02070309020205020404" pitchFamily="49" charset="0"/>
                <a:ea typeface="ＭＳ Ｐゴシック" charset="0"/>
                <a:cs typeface="Courier New" panose="02070309020205020404" pitchFamily="49" charset="0"/>
              </a:rPr>
              <a:t>a, b, c;</a:t>
            </a:r>
            <a:r>
              <a:rPr lang="en-US" kern="0" dirty="0">
                <a:ln>
                  <a:solidFill>
                    <a:srgbClr val="A3B2C1"/>
                  </a:solidFill>
                </a:ln>
                <a:latin typeface="Courier New" panose="02070309020205020404" pitchFamily="49" charset="0"/>
                <a:ea typeface="ＭＳ Ｐゴシック" charset="0"/>
                <a:cs typeface="Courier New" panose="02070309020205020404" pitchFamily="49" charset="0"/>
              </a:rPr>
              <a:t>      </a:t>
            </a:r>
            <a:r>
              <a:rPr lang="en-US" kern="0" dirty="0">
                <a:solidFill>
                  <a:schemeClr val="bg1">
                    <a:lumMod val="50000"/>
                  </a:schemeClr>
                </a:solidFill>
                <a:latin typeface="Courier New" panose="02070309020205020404" pitchFamily="49" charset="0"/>
                <a:ea typeface="ＭＳ Ｐゴシック" charset="0"/>
                <a:cs typeface="Courier New" panose="02070309020205020404" pitchFamily="49" charset="0"/>
              </a:rPr>
              <a:t>// Manually assigned</a:t>
            </a:r>
          </a:p>
          <a:p>
            <a:pPr marL="342900" lvl="0" indent="-342900">
              <a:spcBef>
                <a:spcPct val="20000"/>
              </a:spcBef>
              <a:buClr>
                <a:srgbClr val="CC9900"/>
              </a:buClr>
              <a:buSzPct val="65000"/>
              <a:defRPr/>
            </a:pPr>
            <a:r>
              <a:rPr lang="en-US" kern="0" dirty="0">
                <a:latin typeface="Courier New" panose="02070309020205020404" pitchFamily="49" charset="0"/>
                <a:ea typeface="ＭＳ Ｐゴシック" charset="0"/>
                <a:cs typeface="Courier New" panose="02070309020205020404" pitchFamily="49" charset="0"/>
              </a:rPr>
              <a:t>  </a:t>
            </a:r>
            <a:r>
              <a:rPr lang="en-US" b="1" kern="0" dirty="0">
                <a:latin typeface="Courier New" panose="02070309020205020404" pitchFamily="49" charset="0"/>
                <a:ea typeface="ＭＳ Ｐゴシック" charset="0"/>
                <a:cs typeface="Courier New" panose="02070309020205020404" pitchFamily="49" charset="0"/>
              </a:rPr>
              <a:t>wire </a:t>
            </a:r>
            <a:r>
              <a:rPr lang="en-US" kern="0" dirty="0">
                <a:latin typeface="Courier New" panose="02070309020205020404" pitchFamily="49" charset="0"/>
                <a:ea typeface="ＭＳ Ｐゴシック" charset="0"/>
                <a:cs typeface="Courier New" panose="02070309020205020404" pitchFamily="49" charset="0"/>
              </a:rPr>
              <a:t>y;            </a:t>
            </a:r>
            <a:r>
              <a:rPr lang="en-US" kern="0" dirty="0">
                <a:solidFill>
                  <a:schemeClr val="bg1">
                    <a:lumMod val="50000"/>
                  </a:schemeClr>
                </a:solidFill>
                <a:latin typeface="Courier New" panose="02070309020205020404" pitchFamily="49" charset="0"/>
                <a:ea typeface="ＭＳ Ｐゴシック" charset="0"/>
                <a:cs typeface="Courier New" panose="02070309020205020404" pitchFamily="49" charset="0"/>
              </a:rPr>
              <a:t>// Manually checked</a:t>
            </a:r>
          </a:p>
          <a:p>
            <a:pPr marL="342900" lvl="0" indent="-342900">
              <a:spcBef>
                <a:spcPct val="20000"/>
              </a:spcBef>
              <a:buClr>
                <a:srgbClr val="CC9900"/>
              </a:buClr>
              <a:buSzPct val="65000"/>
              <a:defRPr/>
            </a:pPr>
            <a:endParaRPr lang="en-US" kern="0" dirty="0">
              <a:latin typeface="Courier New" panose="02070309020205020404" pitchFamily="49" charset="0"/>
              <a:ea typeface="ＭＳ Ｐゴシック" charset="0"/>
              <a:cs typeface="Courier New" panose="02070309020205020404" pitchFamily="49" charset="0"/>
            </a:endParaRPr>
          </a:p>
          <a:p>
            <a:pPr marL="342900" lvl="0" indent="-342900">
              <a:spcBef>
                <a:spcPct val="20000"/>
              </a:spcBef>
              <a:buClr>
                <a:srgbClr val="CC9900"/>
              </a:buClr>
              <a:buSzPct val="65000"/>
              <a:defRPr/>
            </a:pPr>
            <a:r>
              <a:rPr lang="en-US" kern="0" dirty="0">
                <a:solidFill>
                  <a:schemeClr val="bg1">
                    <a:lumMod val="50000"/>
                  </a:schemeClr>
                </a:solidFill>
                <a:latin typeface="Courier New" panose="02070309020205020404" pitchFamily="49" charset="0"/>
                <a:ea typeface="ＭＳ Ｐゴシック" charset="0"/>
                <a:cs typeface="Courier New" panose="02070309020205020404" pitchFamily="49" charset="0"/>
              </a:rPr>
              <a:t>  // instantiate device under test</a:t>
            </a:r>
          </a:p>
          <a:p>
            <a:pPr marL="342900" lvl="0" indent="-342900">
              <a:spcBef>
                <a:spcPct val="20000"/>
              </a:spcBef>
              <a:buClr>
                <a:srgbClr val="CC9900"/>
              </a:buClr>
              <a:buSzPct val="65000"/>
              <a:defRPr/>
            </a:pPr>
            <a:r>
              <a:rPr lang="en-US" kern="0" dirty="0">
                <a:latin typeface="Courier New" panose="02070309020205020404" pitchFamily="49" charset="0"/>
                <a:ea typeface="ＭＳ Ｐゴシック" charset="0"/>
                <a:cs typeface="Courier New" panose="02070309020205020404" pitchFamily="49" charset="0"/>
              </a:rPr>
              <a:t>  </a:t>
            </a:r>
            <a:r>
              <a:rPr lang="en-US" kern="0" dirty="0" err="1">
                <a:solidFill>
                  <a:srgbClr val="0432FF"/>
                </a:solidFill>
                <a:latin typeface="Courier New" panose="02070309020205020404" pitchFamily="49" charset="0"/>
                <a:ea typeface="ＭＳ Ｐゴシック" charset="0"/>
                <a:cs typeface="Courier New" panose="02070309020205020404" pitchFamily="49" charset="0"/>
              </a:rPr>
              <a:t>sillyfunction</a:t>
            </a:r>
            <a:r>
              <a:rPr lang="en-US" kern="0" dirty="0">
                <a:solidFill>
                  <a:srgbClr val="0432FF"/>
                </a:solidFill>
                <a:latin typeface="Courier New" panose="02070309020205020404" pitchFamily="49" charset="0"/>
                <a:ea typeface="ＭＳ Ｐゴシック" charset="0"/>
                <a:cs typeface="Courier New" panose="02070309020205020404" pitchFamily="49" charset="0"/>
              </a:rPr>
              <a:t> </a:t>
            </a:r>
            <a:r>
              <a:rPr lang="en-US" kern="0" dirty="0" err="1">
                <a:solidFill>
                  <a:srgbClr val="0432FF"/>
                </a:solidFill>
                <a:latin typeface="Courier New" panose="02070309020205020404" pitchFamily="49" charset="0"/>
                <a:ea typeface="ＭＳ Ｐゴシック" charset="0"/>
                <a:cs typeface="Courier New" panose="02070309020205020404" pitchFamily="49" charset="0"/>
              </a:rPr>
              <a:t>dut</a:t>
            </a:r>
            <a:r>
              <a:rPr lang="en-US" kern="0" dirty="0">
                <a:solidFill>
                  <a:srgbClr val="0432FF"/>
                </a:solidFill>
                <a:latin typeface="Courier New" panose="02070309020205020404" pitchFamily="49" charset="0"/>
                <a:ea typeface="ＭＳ Ｐゴシック" charset="0"/>
                <a:cs typeface="Courier New" panose="02070309020205020404" pitchFamily="49" charset="0"/>
              </a:rPr>
              <a:t> (.a(a), .b(b), .c(c), .y(y) );</a:t>
            </a:r>
          </a:p>
          <a:p>
            <a:pPr marL="342900" lvl="0" indent="-342900">
              <a:spcBef>
                <a:spcPct val="20000"/>
              </a:spcBef>
              <a:buClr>
                <a:srgbClr val="CC9900"/>
              </a:buClr>
              <a:buSzPct val="65000"/>
              <a:defRPr/>
            </a:pPr>
            <a:endParaRPr lang="en-US" kern="0" dirty="0">
              <a:latin typeface="Courier New" panose="02070309020205020404" pitchFamily="49" charset="0"/>
              <a:ea typeface="ＭＳ Ｐゴシック" charset="0"/>
              <a:cs typeface="Courier New" panose="02070309020205020404" pitchFamily="49" charset="0"/>
            </a:endParaRPr>
          </a:p>
          <a:p>
            <a:pPr marL="342900" lvl="0" indent="-342900">
              <a:spcBef>
                <a:spcPct val="20000"/>
              </a:spcBef>
              <a:buClr>
                <a:srgbClr val="CC9900"/>
              </a:buClr>
              <a:buSzPct val="65000"/>
              <a:defRPr/>
            </a:pPr>
            <a:r>
              <a:rPr lang="en-US" kern="0" dirty="0">
                <a:solidFill>
                  <a:schemeClr val="bg1">
                    <a:lumMod val="50000"/>
                  </a:schemeClr>
                </a:solidFill>
                <a:latin typeface="Courier New" panose="02070309020205020404" pitchFamily="49" charset="0"/>
                <a:ea typeface="ＭＳ Ｐゴシック" charset="0"/>
                <a:cs typeface="Courier New" panose="02070309020205020404" pitchFamily="49" charset="0"/>
              </a:rPr>
              <a:t>  // apply hardcoded inputs one at a time</a:t>
            </a:r>
          </a:p>
          <a:p>
            <a:pPr marL="342900" lvl="0" indent="-342900">
              <a:spcBef>
                <a:spcPct val="20000"/>
              </a:spcBef>
              <a:buClr>
                <a:srgbClr val="CC9900"/>
              </a:buClr>
              <a:buSzPct val="65000"/>
              <a:defRPr/>
            </a:pPr>
            <a:r>
              <a:rPr lang="en-US" kern="0" dirty="0">
                <a:latin typeface="Courier New" panose="02070309020205020404" pitchFamily="49" charset="0"/>
                <a:ea typeface="ＭＳ Ｐゴシック" charset="0"/>
                <a:cs typeface="Courier New" panose="02070309020205020404" pitchFamily="49" charset="0"/>
              </a:rPr>
              <a:t>  </a:t>
            </a:r>
            <a:r>
              <a:rPr lang="en-US" b="1" kern="0" dirty="0">
                <a:latin typeface="Courier New" panose="02070309020205020404" pitchFamily="49" charset="0"/>
                <a:ea typeface="ＭＳ Ｐゴシック" charset="0"/>
                <a:cs typeface="Courier New" panose="02070309020205020404" pitchFamily="49" charset="0"/>
              </a:rPr>
              <a:t>initial begin</a:t>
            </a:r>
            <a:endParaRPr lang="en-US" kern="0" dirty="0">
              <a:latin typeface="Courier New" panose="02070309020205020404" pitchFamily="49" charset="0"/>
              <a:ea typeface="ＭＳ Ｐゴシック" charset="0"/>
              <a:cs typeface="Courier New" panose="02070309020205020404" pitchFamily="49" charset="0"/>
            </a:endParaRPr>
          </a:p>
          <a:p>
            <a:pPr marL="342900" lvl="0" indent="-342900">
              <a:spcBef>
                <a:spcPct val="20000"/>
              </a:spcBef>
              <a:buClr>
                <a:srgbClr val="CC9900"/>
              </a:buClr>
              <a:buSzPct val="65000"/>
              <a:defRPr/>
            </a:pPr>
            <a:r>
              <a:rPr lang="en-US" kern="0" dirty="0">
                <a:latin typeface="Courier New" panose="02070309020205020404" pitchFamily="49" charset="0"/>
                <a:ea typeface="ＭＳ Ｐゴシック" charset="0"/>
                <a:cs typeface="Courier New" panose="02070309020205020404" pitchFamily="49" charset="0"/>
              </a:rPr>
              <a:t>    </a:t>
            </a:r>
            <a:r>
              <a:rPr lang="en-US" kern="0" dirty="0">
                <a:solidFill>
                  <a:srgbClr val="0432FF"/>
                </a:solidFill>
                <a:latin typeface="Courier New" panose="02070309020205020404" pitchFamily="49" charset="0"/>
                <a:ea typeface="ＭＳ Ｐゴシック" charset="0"/>
                <a:cs typeface="Courier New" panose="02070309020205020404" pitchFamily="49" charset="0"/>
              </a:rPr>
              <a:t>a = 0; b = 0; c = 0; </a:t>
            </a:r>
            <a:r>
              <a:rPr lang="en-US" b="1" kern="0" dirty="0">
                <a:solidFill>
                  <a:srgbClr val="0432FF"/>
                </a:solidFill>
                <a:latin typeface="Courier New" panose="02070309020205020404" pitchFamily="49" charset="0"/>
                <a:ea typeface="ＭＳ Ｐゴシック" charset="0"/>
                <a:cs typeface="Courier New" panose="02070309020205020404" pitchFamily="49" charset="0"/>
              </a:rPr>
              <a:t>#10</a:t>
            </a:r>
            <a:r>
              <a:rPr lang="en-US" kern="0" dirty="0">
                <a:latin typeface="Courier New" panose="02070309020205020404" pitchFamily="49" charset="0"/>
                <a:ea typeface="ＭＳ Ｐゴシック" charset="0"/>
                <a:cs typeface="Courier New" panose="02070309020205020404" pitchFamily="49" charset="0"/>
              </a:rPr>
              <a:t>; </a:t>
            </a:r>
            <a:r>
              <a:rPr lang="en-US" kern="0" dirty="0">
                <a:solidFill>
                  <a:schemeClr val="bg1">
                    <a:lumMod val="50000"/>
                  </a:schemeClr>
                </a:solidFill>
                <a:latin typeface="Courier New" panose="02070309020205020404" pitchFamily="49" charset="0"/>
                <a:ea typeface="ＭＳ Ｐゴシック" charset="0"/>
                <a:cs typeface="Courier New" panose="02070309020205020404" pitchFamily="49" charset="0"/>
              </a:rPr>
              <a:t>// apply inputs, wait 10ns</a:t>
            </a:r>
          </a:p>
          <a:p>
            <a:pPr marL="342900" lvl="0" indent="-342900">
              <a:spcBef>
                <a:spcPct val="20000"/>
              </a:spcBef>
              <a:buClr>
                <a:srgbClr val="CC9900"/>
              </a:buClr>
              <a:buSzPct val="65000"/>
              <a:defRPr/>
            </a:pPr>
            <a:r>
              <a:rPr lang="en-US" kern="0" dirty="0">
                <a:latin typeface="Courier New" panose="02070309020205020404" pitchFamily="49" charset="0"/>
                <a:ea typeface="ＭＳ Ｐゴシック" charset="0"/>
                <a:cs typeface="Courier New" panose="02070309020205020404" pitchFamily="49" charset="0"/>
              </a:rPr>
              <a:t>    c = 1; </a:t>
            </a:r>
            <a:r>
              <a:rPr lang="en-US" b="1" kern="0" dirty="0">
                <a:latin typeface="Courier New" panose="02070309020205020404" pitchFamily="49" charset="0"/>
                <a:ea typeface="ＭＳ Ｐゴシック" charset="0"/>
                <a:cs typeface="Courier New" panose="02070309020205020404" pitchFamily="49" charset="0"/>
              </a:rPr>
              <a:t>#10</a:t>
            </a:r>
            <a:r>
              <a:rPr lang="en-US" kern="0" dirty="0">
                <a:latin typeface="Courier New" panose="02070309020205020404" pitchFamily="49" charset="0"/>
                <a:ea typeface="ＭＳ Ｐゴシック" charset="0"/>
                <a:cs typeface="Courier New" panose="02070309020205020404" pitchFamily="49" charset="0"/>
              </a:rPr>
              <a:t>;</a:t>
            </a:r>
            <a:r>
              <a:rPr lang="en-US" kern="0" dirty="0">
                <a:ln>
                  <a:solidFill>
                    <a:srgbClr val="A3B2C1"/>
                  </a:solidFill>
                </a:ln>
                <a:latin typeface="Courier New" panose="02070309020205020404" pitchFamily="49" charset="0"/>
                <a:ea typeface="ＭＳ Ｐゴシック" charset="0"/>
                <a:cs typeface="Courier New" panose="02070309020205020404" pitchFamily="49" charset="0"/>
              </a:rPr>
              <a:t>               </a:t>
            </a:r>
            <a:r>
              <a:rPr lang="en-US" kern="0" dirty="0">
                <a:solidFill>
                  <a:schemeClr val="bg1">
                    <a:lumMod val="50000"/>
                  </a:schemeClr>
                </a:solidFill>
                <a:latin typeface="Courier New" panose="02070309020205020404" pitchFamily="49" charset="0"/>
                <a:ea typeface="ＭＳ Ｐゴシック" charset="0"/>
                <a:cs typeface="Courier New" panose="02070309020205020404" pitchFamily="49" charset="0"/>
              </a:rPr>
              <a:t>// apply inputs, wait 10ns</a:t>
            </a:r>
          </a:p>
          <a:p>
            <a:pPr marL="342900" lvl="0" indent="-342900">
              <a:spcBef>
                <a:spcPct val="20000"/>
              </a:spcBef>
              <a:buClr>
                <a:srgbClr val="CC9900"/>
              </a:buClr>
              <a:buSzPct val="65000"/>
              <a:defRPr/>
            </a:pPr>
            <a:r>
              <a:rPr lang="en-US" kern="0" dirty="0">
                <a:latin typeface="Courier New" panose="02070309020205020404" pitchFamily="49" charset="0"/>
                <a:ea typeface="ＭＳ Ｐゴシック" charset="0"/>
                <a:cs typeface="Courier New" panose="02070309020205020404" pitchFamily="49" charset="0"/>
              </a:rPr>
              <a:t>    b = 1; c = 0; </a:t>
            </a:r>
            <a:r>
              <a:rPr lang="en-US" b="1" kern="0" dirty="0">
                <a:latin typeface="Courier New" panose="02070309020205020404" pitchFamily="49" charset="0"/>
                <a:ea typeface="ＭＳ Ｐゴシック" charset="0"/>
                <a:cs typeface="Courier New" panose="02070309020205020404" pitchFamily="49" charset="0"/>
              </a:rPr>
              <a:t>#10</a:t>
            </a:r>
            <a:r>
              <a:rPr lang="en-US" kern="0" dirty="0">
                <a:latin typeface="Courier New" panose="02070309020205020404" pitchFamily="49" charset="0"/>
                <a:ea typeface="ＭＳ Ｐゴシック" charset="0"/>
                <a:cs typeface="Courier New" panose="02070309020205020404" pitchFamily="49" charset="0"/>
              </a:rPr>
              <a:t>;</a:t>
            </a:r>
            <a:r>
              <a:rPr lang="en-US" kern="0" dirty="0">
                <a:ln>
                  <a:solidFill>
                    <a:srgbClr val="A3B2C1"/>
                  </a:solidFill>
                </a:ln>
                <a:latin typeface="Courier New" panose="02070309020205020404" pitchFamily="49" charset="0"/>
                <a:ea typeface="ＭＳ Ｐゴシック" charset="0"/>
                <a:cs typeface="Courier New" panose="02070309020205020404" pitchFamily="49" charset="0"/>
              </a:rPr>
              <a:t>        </a:t>
            </a:r>
            <a:r>
              <a:rPr lang="en-US" kern="0" dirty="0">
                <a:solidFill>
                  <a:schemeClr val="bg1">
                    <a:lumMod val="50000"/>
                  </a:schemeClr>
                </a:solidFill>
                <a:latin typeface="Courier New" panose="02070309020205020404" pitchFamily="49" charset="0"/>
                <a:ea typeface="ＭＳ Ｐゴシック" charset="0"/>
                <a:cs typeface="Courier New" panose="02070309020205020404" pitchFamily="49" charset="0"/>
              </a:rPr>
              <a:t>// </a:t>
            </a:r>
            <a:r>
              <a:rPr lang="en-US" kern="0" dirty="0" err="1">
                <a:solidFill>
                  <a:schemeClr val="bg1">
                    <a:lumMod val="50000"/>
                  </a:schemeClr>
                </a:solidFill>
                <a:latin typeface="Courier New" panose="02070309020205020404" pitchFamily="49" charset="0"/>
                <a:ea typeface="ＭＳ Ｐゴシック" charset="0"/>
                <a:cs typeface="Courier New" panose="02070309020205020404" pitchFamily="49" charset="0"/>
              </a:rPr>
              <a:t>etc</a:t>
            </a:r>
            <a:r>
              <a:rPr lang="en-US" kern="0" dirty="0">
                <a:solidFill>
                  <a:schemeClr val="bg1">
                    <a:lumMod val="50000"/>
                  </a:schemeClr>
                </a:solidFill>
                <a:latin typeface="Courier New" panose="02070309020205020404" pitchFamily="49" charset="0"/>
                <a:ea typeface="ＭＳ Ｐゴシック" charset="0"/>
                <a:cs typeface="Courier New" panose="02070309020205020404" pitchFamily="49" charset="0"/>
              </a:rPr>
              <a:t> .. etc..</a:t>
            </a:r>
          </a:p>
          <a:p>
            <a:pPr marL="342900" lvl="0" indent="-342900">
              <a:spcBef>
                <a:spcPct val="20000"/>
              </a:spcBef>
              <a:buClr>
                <a:srgbClr val="CC9900"/>
              </a:buClr>
              <a:buSzPct val="65000"/>
              <a:defRPr/>
            </a:pPr>
            <a:r>
              <a:rPr lang="en-US" kern="0" dirty="0">
                <a:latin typeface="Courier New" panose="02070309020205020404" pitchFamily="49" charset="0"/>
                <a:ea typeface="ＭＳ Ｐゴシック" charset="0"/>
                <a:cs typeface="Courier New" panose="02070309020205020404" pitchFamily="49" charset="0"/>
              </a:rPr>
              <a:t>    c = 1; </a:t>
            </a:r>
            <a:r>
              <a:rPr lang="en-US" b="1" kern="0" dirty="0">
                <a:latin typeface="Courier New" panose="02070309020205020404" pitchFamily="49" charset="0"/>
                <a:ea typeface="ＭＳ Ｐゴシック" charset="0"/>
                <a:cs typeface="Courier New" panose="02070309020205020404" pitchFamily="49" charset="0"/>
              </a:rPr>
              <a:t>#10</a:t>
            </a:r>
            <a:r>
              <a:rPr lang="en-US" kern="0" dirty="0">
                <a:latin typeface="Courier New" panose="02070309020205020404" pitchFamily="49" charset="0"/>
                <a:ea typeface="ＭＳ Ｐゴシック" charset="0"/>
                <a:cs typeface="Courier New" panose="02070309020205020404" pitchFamily="49" charset="0"/>
              </a:rPr>
              <a:t>;</a:t>
            </a:r>
          </a:p>
          <a:p>
            <a:pPr marL="342900" lvl="0" indent="-342900">
              <a:spcBef>
                <a:spcPct val="20000"/>
              </a:spcBef>
              <a:buClr>
                <a:srgbClr val="CC9900"/>
              </a:buClr>
              <a:buSzPct val="65000"/>
              <a:defRPr/>
            </a:pPr>
            <a:r>
              <a:rPr lang="en-US" kern="0" dirty="0">
                <a:latin typeface="Courier New" panose="02070309020205020404" pitchFamily="49" charset="0"/>
                <a:ea typeface="ＭＳ Ｐゴシック" charset="0"/>
                <a:cs typeface="Courier New" panose="02070309020205020404" pitchFamily="49" charset="0"/>
              </a:rPr>
              <a:t>    a = 1; b = 0; c = 0; </a:t>
            </a:r>
            <a:r>
              <a:rPr lang="en-US" b="1" kern="0" dirty="0">
                <a:latin typeface="Courier New" panose="02070309020205020404" pitchFamily="49" charset="0"/>
                <a:ea typeface="ＭＳ Ｐゴシック" charset="0"/>
                <a:cs typeface="Courier New" panose="02070309020205020404" pitchFamily="49" charset="0"/>
              </a:rPr>
              <a:t>#10</a:t>
            </a:r>
            <a:r>
              <a:rPr lang="en-US" kern="0" dirty="0">
                <a:latin typeface="Courier New" panose="02070309020205020404" pitchFamily="49" charset="0"/>
                <a:ea typeface="ＭＳ Ｐゴシック" charset="0"/>
                <a:cs typeface="Courier New" panose="02070309020205020404" pitchFamily="49" charset="0"/>
              </a:rPr>
              <a:t>;</a:t>
            </a:r>
          </a:p>
          <a:p>
            <a:pPr marL="342900" lvl="0" indent="-342900">
              <a:spcBef>
                <a:spcPct val="20000"/>
              </a:spcBef>
              <a:buClr>
                <a:srgbClr val="CC9900"/>
              </a:buClr>
              <a:buSzPct val="65000"/>
              <a:defRPr/>
            </a:pPr>
            <a:r>
              <a:rPr lang="en-US" b="1" kern="0" dirty="0">
                <a:latin typeface="Courier New" panose="02070309020205020404" pitchFamily="49" charset="0"/>
                <a:ea typeface="ＭＳ Ｐゴシック" charset="0"/>
                <a:cs typeface="Courier New" panose="02070309020205020404" pitchFamily="49" charset="0"/>
              </a:rPr>
              <a:t>  end</a:t>
            </a:r>
          </a:p>
          <a:p>
            <a:pPr marL="342900" lvl="0" indent="-342900">
              <a:spcBef>
                <a:spcPct val="20000"/>
              </a:spcBef>
              <a:buClr>
                <a:srgbClr val="CC9900"/>
              </a:buClr>
              <a:buSzPct val="65000"/>
              <a:defRPr/>
            </a:pPr>
            <a:r>
              <a:rPr lang="en-US" b="1" kern="0" dirty="0" err="1">
                <a:latin typeface="Courier New" panose="02070309020205020404" pitchFamily="49" charset="0"/>
                <a:ea typeface="ＭＳ Ｐゴシック" charset="0"/>
                <a:cs typeface="Courier New" panose="02070309020205020404" pitchFamily="49" charset="0"/>
              </a:rPr>
              <a:t>endmodule</a:t>
            </a:r>
            <a:r>
              <a:rPr lang="en-US" b="1" kern="0" dirty="0">
                <a:latin typeface="Courier New" panose="02070309020205020404" pitchFamily="49" charset="0"/>
                <a:ea typeface="ＭＳ Ｐゴシック" charset="0"/>
                <a:cs typeface="Courier New" panose="02070309020205020404" pitchFamily="49" charset="0"/>
              </a:rPr>
              <a:t> </a:t>
            </a:r>
          </a:p>
        </p:txBody>
      </p:sp>
      <p:sp>
        <p:nvSpPr>
          <p:cNvPr id="2" name="Slide Number Placeholder 1"/>
          <p:cNvSpPr>
            <a:spLocks noGrp="1"/>
          </p:cNvSpPr>
          <p:nvPr>
            <p:ph type="sldNum" sz="quarter" idx="10"/>
          </p:nvPr>
        </p:nvSpPr>
        <p:spPr/>
        <p:txBody>
          <a:bodyPr/>
          <a:lstStyle/>
          <a:p>
            <a:fld id="{3F7A0F0B-C524-490E-9528-FEC33668804C}" type="slidenum">
              <a:rPr lang="en-US" smtClean="0"/>
              <a:pPr/>
              <a:t>79</a:t>
            </a:fld>
            <a:endParaRPr lang="en-US"/>
          </a:p>
        </p:txBody>
      </p:sp>
    </p:spTree>
    <p:extLst>
      <p:ext uri="{BB962C8B-B14F-4D97-AF65-F5344CB8AC3E}">
        <p14:creationId xmlns:p14="http://schemas.microsoft.com/office/powerpoint/2010/main" val="1530241588"/>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xEl>
                                              <p:pRg st="7" end="7"/>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
                                            <p:txEl>
                                              <p:pRg st="8" end="8"/>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6">
                                            <p:txEl>
                                              <p:pRg st="9" end="9"/>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6">
                                            <p:txEl>
                                              <p:pRg st="10" end="10"/>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6">
                                            <p:txEl>
                                              <p:pRg st="11" end="11"/>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6">
                                            <p:txEl>
                                              <p:pRg st="12" end="12"/>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6">
                                            <p:txEl>
                                              <p:pRg st="13" end="13"/>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6">
                                            <p:txEl>
                                              <p:pRg st="14" end="14"/>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6">
                                            <p:txEl>
                                              <p:pRg st="15" end="1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custDataLst>
              <p:tags r:id="rId1"/>
            </p:custDataLst>
          </p:nvPr>
        </p:nvSpPr>
        <p:spPr/>
        <p:txBody>
          <a:bodyPr/>
          <a:lstStyle/>
          <a:p>
            <a:r>
              <a:rPr lang="en-US" sz="3400" dirty="0"/>
              <a:t>Requirements and Goals Depend On Application</a:t>
            </a:r>
            <a:endParaRPr lang="en-GB" sz="3400" dirty="0"/>
          </a:p>
        </p:txBody>
      </p:sp>
      <p:pic>
        <p:nvPicPr>
          <p:cNvPr id="14339" name="Content Placeholder 7" descr="tech.jpg"/>
          <p:cNvPicPr>
            <a:picLocks noGrp="1" noChangeAspect="1"/>
          </p:cNvPicPr>
          <p:nvPr>
            <p:ph idx="1"/>
          </p:nvPr>
        </p:nvPicPr>
        <p:blipFill>
          <a:blip r:embed="rId4">
            <a:extLst>
              <a:ext uri="{28A0092B-C50C-407E-A947-70E740481C1C}">
                <a14:useLocalDpi xmlns:a14="http://schemas.microsoft.com/office/drawing/2010/main" val="0"/>
              </a:ext>
            </a:extLst>
          </a:blip>
          <a:stretch>
            <a:fillRect/>
          </a:stretch>
        </p:blipFill>
        <p:spPr>
          <a:xfrm>
            <a:off x="228600" y="1441450"/>
            <a:ext cx="8610600" cy="4305300"/>
          </a:xfrm>
        </p:spPr>
      </p:pic>
      <p:sp>
        <p:nvSpPr>
          <p:cNvPr id="2" name="Slide Number Placeholder 1"/>
          <p:cNvSpPr>
            <a:spLocks noGrp="1"/>
          </p:cNvSpPr>
          <p:nvPr>
            <p:ph type="sldNum" sz="quarter" idx="10"/>
          </p:nvPr>
        </p:nvSpPr>
        <p:spPr/>
        <p:txBody>
          <a:bodyPr/>
          <a:lstStyle/>
          <a:p>
            <a:fld id="{3F7A0F0B-C524-490E-9528-FEC33668804C}" type="slidenum">
              <a:rPr lang="en-US" smtClean="0"/>
              <a:pPr/>
              <a:t>8</a:t>
            </a:fld>
            <a:endParaRPr lang="en-US"/>
          </a:p>
        </p:txBody>
      </p:sp>
    </p:spTree>
    <p:extLst>
      <p:ext uri="{BB962C8B-B14F-4D97-AF65-F5344CB8AC3E}">
        <p14:creationId xmlns:p14="http://schemas.microsoft.com/office/powerpoint/2010/main" val="1166456720"/>
      </p:ext>
    </p:extLst>
  </p:cSld>
  <p:clrMapOvr>
    <a:masterClrMapping/>
  </p:clrMapOvr>
  <p:transition/>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6" name="Rectangle 2"/>
          <p:cNvSpPr>
            <a:spLocks noChangeArrowheads="1"/>
          </p:cNvSpPr>
          <p:nvPr>
            <p:custDataLst>
              <p:tags r:id="rId1"/>
            </p:custDataLst>
          </p:nvPr>
        </p:nvSpPr>
        <p:spPr bwMode="auto">
          <a:xfrm>
            <a:off x="533400" y="1066800"/>
            <a:ext cx="8077200" cy="51816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marL="469900" indent="-469900" eaLnBrk="1" hangingPunct="1">
              <a:spcBef>
                <a:spcPct val="20000"/>
              </a:spcBef>
              <a:buClr>
                <a:srgbClr val="000066"/>
              </a:buClr>
              <a:buFont typeface="Wingdings" charset="2"/>
              <a:buNone/>
            </a:pPr>
            <a:endParaRPr lang="en-US" sz="3200">
              <a:latin typeface="Times New Roman" charset="0"/>
            </a:endParaRPr>
          </a:p>
          <a:p>
            <a:pPr marL="469900" indent="-469900" eaLnBrk="1" hangingPunct="1">
              <a:spcBef>
                <a:spcPct val="20000"/>
              </a:spcBef>
              <a:buClr>
                <a:srgbClr val="000066"/>
              </a:buClr>
              <a:buFont typeface="Wingdings" charset="2"/>
              <a:buNone/>
            </a:pPr>
            <a:endParaRPr lang="en-US" sz="3200">
              <a:latin typeface="Times New Roman" charset="0"/>
            </a:endParaRPr>
          </a:p>
          <a:p>
            <a:pPr marL="469900" indent="-469900" eaLnBrk="1" hangingPunct="1">
              <a:spcBef>
                <a:spcPct val="20000"/>
              </a:spcBef>
              <a:buClr>
                <a:srgbClr val="000066"/>
              </a:buClr>
              <a:buFont typeface="Wingdings" charset="2"/>
              <a:buNone/>
            </a:pPr>
            <a:endParaRPr lang="en-US" sz="3200">
              <a:latin typeface="Times New Roman" charset="0"/>
            </a:endParaRPr>
          </a:p>
        </p:txBody>
      </p:sp>
      <p:sp>
        <p:nvSpPr>
          <p:cNvPr id="123907" name="Rectangle 3"/>
          <p:cNvSpPr>
            <a:spLocks noGrp="1" noChangeArrowheads="1"/>
          </p:cNvSpPr>
          <p:nvPr>
            <p:ph type="title"/>
            <p:custDataLst>
              <p:tags r:id="rId2"/>
            </p:custDataLst>
          </p:nvPr>
        </p:nvSpPr>
        <p:spPr/>
        <p:txBody>
          <a:bodyPr/>
          <a:lstStyle/>
          <a:p>
            <a:r>
              <a:rPr lang="en-US" dirty="0"/>
              <a:t>Simple </a:t>
            </a:r>
            <a:r>
              <a:rPr lang="en-US" dirty="0" err="1"/>
              <a:t>Testbench</a:t>
            </a:r>
            <a:r>
              <a:rPr lang="en-US" dirty="0"/>
              <a:t>: Output Checking</a:t>
            </a:r>
          </a:p>
        </p:txBody>
      </p:sp>
      <p:sp>
        <p:nvSpPr>
          <p:cNvPr id="123911" name="Content Placeholder 7"/>
          <p:cNvSpPr>
            <a:spLocks noGrp="1"/>
          </p:cNvSpPr>
          <p:nvPr>
            <p:ph idx="1"/>
          </p:nvPr>
        </p:nvSpPr>
        <p:spPr>
          <a:xfrm>
            <a:off x="228600" y="997526"/>
            <a:ext cx="8610600" cy="1212269"/>
          </a:xfrm>
        </p:spPr>
        <p:txBody>
          <a:bodyPr/>
          <a:lstStyle/>
          <a:p>
            <a:r>
              <a:rPr lang="en-US" dirty="0"/>
              <a:t>Most common method is to look at </a:t>
            </a:r>
            <a:r>
              <a:rPr lang="en-US" b="1" dirty="0">
                <a:solidFill>
                  <a:srgbClr val="7030A0"/>
                </a:solidFill>
              </a:rPr>
              <a:t>waveform diagrams</a:t>
            </a:r>
          </a:p>
          <a:p>
            <a:pPr lvl="1"/>
            <a:r>
              <a:rPr lang="en-US" b="1" i="1" dirty="0"/>
              <a:t>Thousands</a:t>
            </a:r>
            <a:r>
              <a:rPr lang="en-US" dirty="0"/>
              <a:t> of signals over </a:t>
            </a:r>
            <a:r>
              <a:rPr lang="en-US" b="1" i="1" dirty="0"/>
              <a:t>millions </a:t>
            </a:r>
            <a:r>
              <a:rPr lang="en-US" dirty="0"/>
              <a:t>of clock cycles</a:t>
            </a:r>
          </a:p>
          <a:p>
            <a:pPr lvl="1"/>
            <a:r>
              <a:rPr lang="en-US" dirty="0"/>
              <a:t>Too many to just </a:t>
            </a:r>
            <a:r>
              <a:rPr lang="en-US" dirty="0" err="1"/>
              <a:t>printf</a:t>
            </a:r>
            <a:r>
              <a:rPr lang="en-US" dirty="0"/>
              <a:t>()!</a:t>
            </a:r>
          </a:p>
        </p:txBody>
      </p:sp>
      <p:sp>
        <p:nvSpPr>
          <p:cNvPr id="2" name="Slide Number Placeholder 1"/>
          <p:cNvSpPr>
            <a:spLocks noGrp="1"/>
          </p:cNvSpPr>
          <p:nvPr>
            <p:ph type="sldNum" sz="quarter" idx="10"/>
          </p:nvPr>
        </p:nvSpPr>
        <p:spPr/>
        <p:txBody>
          <a:bodyPr/>
          <a:lstStyle/>
          <a:p>
            <a:fld id="{3F7A0F0B-C524-490E-9528-FEC33668804C}" type="slidenum">
              <a:rPr lang="en-US" smtClean="0"/>
              <a:pPr/>
              <a:t>80</a:t>
            </a:fld>
            <a:endParaRPr lang="en-US"/>
          </a:p>
        </p:txBody>
      </p:sp>
      <p:sp>
        <p:nvSpPr>
          <p:cNvPr id="3" name="TextBox 2"/>
          <p:cNvSpPr txBox="1"/>
          <p:nvPr/>
        </p:nvSpPr>
        <p:spPr>
          <a:xfrm>
            <a:off x="1444626" y="10443786"/>
            <a:ext cx="7686960" cy="276999"/>
          </a:xfrm>
          <a:prstGeom prst="rect">
            <a:avLst/>
          </a:prstGeom>
          <a:noFill/>
        </p:spPr>
        <p:txBody>
          <a:bodyPr wrap="square" rtlCol="0">
            <a:spAutoFit/>
          </a:bodyPr>
          <a:lstStyle/>
          <a:p>
            <a:r>
              <a:rPr lang="en-US" sz="1200" dirty="0">
                <a:latin typeface="+mn-lt"/>
              </a:rPr>
              <a:t>https://www.xilinx.com/support/documentation/sw_manuals/xilinx13_2/ism_c_mxe_sim_step4.htm</a:t>
            </a:r>
          </a:p>
        </p:txBody>
      </p:sp>
      <p:pic>
        <p:nvPicPr>
          <p:cNvPr id="236546" name="Picture 2" descr="Image"/>
          <p:cNvPicPr>
            <a:picLocks noChangeAspect="1" noChangeArrowheads="1"/>
          </p:cNvPicPr>
          <p:nvPr/>
        </p:nvPicPr>
        <p:blipFill rotWithShape="1">
          <a:blip r:embed="rId5">
            <a:extLst>
              <a:ext uri="{28A0092B-C50C-407E-A947-70E740481C1C}">
                <a14:useLocalDpi xmlns:a14="http://schemas.microsoft.com/office/drawing/2010/main" val="0"/>
              </a:ext>
            </a:extLst>
          </a:blip>
          <a:srcRect t="8889" b="18156"/>
          <a:stretch/>
        </p:blipFill>
        <p:spPr bwMode="auto">
          <a:xfrm>
            <a:off x="410139" y="2438400"/>
            <a:ext cx="8247521" cy="2439092"/>
          </a:xfrm>
          <a:prstGeom prst="rect">
            <a:avLst/>
          </a:prstGeom>
          <a:noFill/>
          <a:extLst>
            <a:ext uri="{909E8E84-426E-40DD-AFC4-6F175D3DCCD1}">
              <a14:hiddenFill xmlns:a14="http://schemas.microsoft.com/office/drawing/2010/main">
                <a:solidFill>
                  <a:srgbClr val="FFFFFF"/>
                </a:solidFill>
              </a14:hiddenFill>
            </a:ext>
          </a:extLst>
        </p:spPr>
      </p:pic>
      <p:sp>
        <p:nvSpPr>
          <p:cNvPr id="8" name="Content Placeholder 7"/>
          <p:cNvSpPr txBox="1">
            <a:spLocks/>
          </p:cNvSpPr>
          <p:nvPr/>
        </p:nvSpPr>
        <p:spPr bwMode="auto">
          <a:xfrm>
            <a:off x="228600" y="5619936"/>
            <a:ext cx="8610600" cy="5264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chemeClr val="accent1"/>
              </a:buClr>
              <a:buSzPct val="65000"/>
              <a:buFont typeface="Wingdings" panose="05000000000000000000" pitchFamily="2" charset="2"/>
              <a:buChar char="n"/>
              <a:defRPr sz="2400">
                <a:solidFill>
                  <a:schemeClr val="tx1"/>
                </a:solidFill>
                <a:latin typeface="+mn-lt"/>
                <a:ea typeface="ＭＳ Ｐゴシック" charset="0"/>
                <a:cs typeface="ＭＳ Ｐゴシック" charset="0"/>
              </a:defRPr>
            </a:lvl1pPr>
            <a:lvl2pPr marL="669925" indent="-325438" algn="l" rtl="0" eaLnBrk="0" fontAlgn="base" hangingPunct="0">
              <a:spcBef>
                <a:spcPct val="20000"/>
              </a:spcBef>
              <a:spcAft>
                <a:spcPct val="0"/>
              </a:spcAft>
              <a:buClr>
                <a:schemeClr val="accent2"/>
              </a:buClr>
              <a:buSzPct val="60000"/>
              <a:buFont typeface="Wingdings" panose="05000000000000000000" pitchFamily="2" charset="2"/>
              <a:buChar char="q"/>
              <a:defRPr sz="2200">
                <a:solidFill>
                  <a:schemeClr val="tx1"/>
                </a:solidFill>
                <a:latin typeface="+mn-lt"/>
                <a:ea typeface="ＭＳ Ｐゴシック" pitchFamily="-106" charset="-128"/>
              </a:defRPr>
            </a:lvl2pPr>
            <a:lvl3pPr marL="1022350" indent="-350838" algn="l" rtl="0" eaLnBrk="0" fontAlgn="base" hangingPunct="0">
              <a:spcBef>
                <a:spcPct val="20000"/>
              </a:spcBef>
              <a:spcAft>
                <a:spcPct val="0"/>
              </a:spcAft>
              <a:buClr>
                <a:schemeClr val="accent1"/>
              </a:buClr>
              <a:buSzPct val="65000"/>
              <a:buFont typeface="Wingdings" panose="05000000000000000000" pitchFamily="2" charset="2"/>
              <a:buChar char="n"/>
              <a:defRPr sz="2000">
                <a:solidFill>
                  <a:schemeClr val="tx1"/>
                </a:solidFill>
                <a:latin typeface="+mn-lt"/>
                <a:ea typeface="ＭＳ Ｐゴシック" pitchFamily="-106" charset="-128"/>
              </a:defRPr>
            </a:lvl3pPr>
            <a:lvl4pPr marL="1339850" indent="-315913" algn="l" rtl="0" eaLnBrk="0" fontAlgn="base" hangingPunct="0">
              <a:spcBef>
                <a:spcPct val="20000"/>
              </a:spcBef>
              <a:spcAft>
                <a:spcPct val="0"/>
              </a:spcAft>
              <a:buClr>
                <a:schemeClr val="accent2"/>
              </a:buClr>
              <a:buSzPct val="70000"/>
              <a:buFont typeface="Wingdings" panose="05000000000000000000" pitchFamily="2" charset="2"/>
              <a:buChar char="q"/>
              <a:defRPr>
                <a:solidFill>
                  <a:schemeClr val="tx1"/>
                </a:solidFill>
                <a:latin typeface="+mn-lt"/>
                <a:ea typeface="ＭＳ Ｐゴシック" pitchFamily="-106" charset="-128"/>
              </a:defRPr>
            </a:lvl4pPr>
            <a:lvl5pPr marL="1681163" indent="-339725" algn="l" rtl="0" eaLnBrk="0" fontAlgn="base" hangingPunct="0">
              <a:spcBef>
                <a:spcPct val="20000"/>
              </a:spcBef>
              <a:spcAft>
                <a:spcPct val="0"/>
              </a:spcAft>
              <a:buClr>
                <a:schemeClr val="accent1"/>
              </a:buClr>
              <a:buSzPct val="75000"/>
              <a:buFont typeface="Wingdings" panose="05000000000000000000" pitchFamily="2" charset="2"/>
              <a:buChar char="§"/>
              <a:defRPr sz="1600">
                <a:solidFill>
                  <a:schemeClr val="tx1"/>
                </a:solidFill>
                <a:latin typeface="+mn-lt"/>
                <a:ea typeface="ＭＳ Ｐゴシック" pitchFamily="-106" charset="-128"/>
              </a:defRPr>
            </a:lvl5pPr>
            <a:lvl6pPr marL="2138363" indent="-339725" algn="l" rtl="0" fontAlgn="base">
              <a:spcBef>
                <a:spcPct val="20000"/>
              </a:spcBef>
              <a:spcAft>
                <a:spcPct val="0"/>
              </a:spcAft>
              <a:buClr>
                <a:schemeClr val="accent1"/>
              </a:buClr>
              <a:buSzPct val="75000"/>
              <a:buFont typeface="Wingdings" pitchFamily="2" charset="2"/>
              <a:buChar char="§"/>
              <a:defRPr sz="1600">
                <a:solidFill>
                  <a:schemeClr val="tx1"/>
                </a:solidFill>
                <a:latin typeface="+mn-lt"/>
              </a:defRPr>
            </a:lvl6pPr>
            <a:lvl7pPr marL="2595563" indent="-339725" algn="l" rtl="0" fontAlgn="base">
              <a:spcBef>
                <a:spcPct val="20000"/>
              </a:spcBef>
              <a:spcAft>
                <a:spcPct val="0"/>
              </a:spcAft>
              <a:buClr>
                <a:schemeClr val="accent1"/>
              </a:buClr>
              <a:buSzPct val="75000"/>
              <a:buFont typeface="Wingdings" pitchFamily="2" charset="2"/>
              <a:buChar char="§"/>
              <a:defRPr sz="1600">
                <a:solidFill>
                  <a:schemeClr val="tx1"/>
                </a:solidFill>
                <a:latin typeface="+mn-lt"/>
              </a:defRPr>
            </a:lvl7pPr>
            <a:lvl8pPr marL="3052763" indent="-339725" algn="l" rtl="0" fontAlgn="base">
              <a:spcBef>
                <a:spcPct val="20000"/>
              </a:spcBef>
              <a:spcAft>
                <a:spcPct val="0"/>
              </a:spcAft>
              <a:buClr>
                <a:schemeClr val="accent1"/>
              </a:buClr>
              <a:buSzPct val="75000"/>
              <a:buFont typeface="Wingdings" pitchFamily="2" charset="2"/>
              <a:buChar char="§"/>
              <a:defRPr sz="1600">
                <a:solidFill>
                  <a:schemeClr val="tx1"/>
                </a:solidFill>
                <a:latin typeface="+mn-lt"/>
              </a:defRPr>
            </a:lvl8pPr>
            <a:lvl9pPr marL="3509963" indent="-339725" algn="l" rtl="0" fontAlgn="base">
              <a:spcBef>
                <a:spcPct val="20000"/>
              </a:spcBef>
              <a:spcAft>
                <a:spcPct val="0"/>
              </a:spcAft>
              <a:buClr>
                <a:schemeClr val="accent1"/>
              </a:buClr>
              <a:buSzPct val="75000"/>
              <a:buFont typeface="Wingdings" pitchFamily="2" charset="2"/>
              <a:buChar char="§"/>
              <a:defRPr sz="1600">
                <a:solidFill>
                  <a:schemeClr val="tx1"/>
                </a:solidFill>
                <a:latin typeface="+mn-lt"/>
              </a:defRPr>
            </a:lvl9pPr>
          </a:lstStyle>
          <a:p>
            <a:r>
              <a:rPr lang="en-US" b="1" kern="0" dirty="0">
                <a:solidFill>
                  <a:srgbClr val="FF0000"/>
                </a:solidFill>
              </a:rPr>
              <a:t>Manually check </a:t>
            </a:r>
            <a:r>
              <a:rPr lang="en-US" kern="0" dirty="0"/>
              <a:t>that output is correct </a:t>
            </a:r>
            <a:r>
              <a:rPr lang="en-US" b="1" kern="0" dirty="0">
                <a:solidFill>
                  <a:srgbClr val="FF0000"/>
                </a:solidFill>
              </a:rPr>
              <a:t>at all times </a:t>
            </a:r>
          </a:p>
        </p:txBody>
      </p:sp>
      <p:cxnSp>
        <p:nvCxnSpPr>
          <p:cNvPr id="5" name="Straight Arrow Connector 4"/>
          <p:cNvCxnSpPr/>
          <p:nvPr/>
        </p:nvCxnSpPr>
        <p:spPr bwMode="auto">
          <a:xfrm>
            <a:off x="2779222" y="5126859"/>
            <a:ext cx="5878438" cy="0"/>
          </a:xfrm>
          <a:prstGeom prst="straightConnector1">
            <a:avLst/>
          </a:prstGeom>
          <a:solidFill>
            <a:srgbClr val="C0C0C0"/>
          </a:solidFill>
          <a:ln w="57150" cap="flat" cmpd="sng" algn="ctr">
            <a:solidFill>
              <a:schemeClr val="tx1"/>
            </a:solidFill>
            <a:prstDash val="solid"/>
            <a:round/>
            <a:headEnd type="none" w="med" len="med"/>
            <a:tailEnd type="triangle"/>
          </a:ln>
          <a:effectLst/>
        </p:spPr>
      </p:cxnSp>
      <p:sp>
        <p:nvSpPr>
          <p:cNvPr id="11" name="Content Placeholder 7"/>
          <p:cNvSpPr txBox="1">
            <a:spLocks/>
          </p:cNvSpPr>
          <p:nvPr/>
        </p:nvSpPr>
        <p:spPr bwMode="auto">
          <a:xfrm>
            <a:off x="5288106" y="5126196"/>
            <a:ext cx="1143000" cy="5264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chemeClr val="accent1"/>
              </a:buClr>
              <a:buSzPct val="65000"/>
              <a:buFont typeface="Wingdings" panose="05000000000000000000" pitchFamily="2" charset="2"/>
              <a:buChar char="n"/>
              <a:defRPr sz="2400">
                <a:solidFill>
                  <a:schemeClr val="tx1"/>
                </a:solidFill>
                <a:latin typeface="+mn-lt"/>
                <a:ea typeface="ＭＳ Ｐゴシック" charset="0"/>
                <a:cs typeface="ＭＳ Ｐゴシック" charset="0"/>
              </a:defRPr>
            </a:lvl1pPr>
            <a:lvl2pPr marL="669925" indent="-325438" algn="l" rtl="0" eaLnBrk="0" fontAlgn="base" hangingPunct="0">
              <a:spcBef>
                <a:spcPct val="20000"/>
              </a:spcBef>
              <a:spcAft>
                <a:spcPct val="0"/>
              </a:spcAft>
              <a:buClr>
                <a:schemeClr val="accent2"/>
              </a:buClr>
              <a:buSzPct val="60000"/>
              <a:buFont typeface="Wingdings" panose="05000000000000000000" pitchFamily="2" charset="2"/>
              <a:buChar char="q"/>
              <a:defRPr sz="2200">
                <a:solidFill>
                  <a:schemeClr val="tx1"/>
                </a:solidFill>
                <a:latin typeface="+mn-lt"/>
                <a:ea typeface="ＭＳ Ｐゴシック" pitchFamily="-106" charset="-128"/>
              </a:defRPr>
            </a:lvl2pPr>
            <a:lvl3pPr marL="1022350" indent="-350838" algn="l" rtl="0" eaLnBrk="0" fontAlgn="base" hangingPunct="0">
              <a:spcBef>
                <a:spcPct val="20000"/>
              </a:spcBef>
              <a:spcAft>
                <a:spcPct val="0"/>
              </a:spcAft>
              <a:buClr>
                <a:schemeClr val="accent1"/>
              </a:buClr>
              <a:buSzPct val="65000"/>
              <a:buFont typeface="Wingdings" panose="05000000000000000000" pitchFamily="2" charset="2"/>
              <a:buChar char="n"/>
              <a:defRPr sz="2000">
                <a:solidFill>
                  <a:schemeClr val="tx1"/>
                </a:solidFill>
                <a:latin typeface="+mn-lt"/>
                <a:ea typeface="ＭＳ Ｐゴシック" pitchFamily="-106" charset="-128"/>
              </a:defRPr>
            </a:lvl3pPr>
            <a:lvl4pPr marL="1339850" indent="-315913" algn="l" rtl="0" eaLnBrk="0" fontAlgn="base" hangingPunct="0">
              <a:spcBef>
                <a:spcPct val="20000"/>
              </a:spcBef>
              <a:spcAft>
                <a:spcPct val="0"/>
              </a:spcAft>
              <a:buClr>
                <a:schemeClr val="accent2"/>
              </a:buClr>
              <a:buSzPct val="70000"/>
              <a:buFont typeface="Wingdings" panose="05000000000000000000" pitchFamily="2" charset="2"/>
              <a:buChar char="q"/>
              <a:defRPr>
                <a:solidFill>
                  <a:schemeClr val="tx1"/>
                </a:solidFill>
                <a:latin typeface="+mn-lt"/>
                <a:ea typeface="ＭＳ Ｐゴシック" pitchFamily="-106" charset="-128"/>
              </a:defRPr>
            </a:lvl4pPr>
            <a:lvl5pPr marL="1681163" indent="-339725" algn="l" rtl="0" eaLnBrk="0" fontAlgn="base" hangingPunct="0">
              <a:spcBef>
                <a:spcPct val="20000"/>
              </a:spcBef>
              <a:spcAft>
                <a:spcPct val="0"/>
              </a:spcAft>
              <a:buClr>
                <a:schemeClr val="accent1"/>
              </a:buClr>
              <a:buSzPct val="75000"/>
              <a:buFont typeface="Wingdings" panose="05000000000000000000" pitchFamily="2" charset="2"/>
              <a:buChar char="§"/>
              <a:defRPr sz="1600">
                <a:solidFill>
                  <a:schemeClr val="tx1"/>
                </a:solidFill>
                <a:latin typeface="+mn-lt"/>
                <a:ea typeface="ＭＳ Ｐゴシック" pitchFamily="-106" charset="-128"/>
              </a:defRPr>
            </a:lvl5pPr>
            <a:lvl6pPr marL="2138363" indent="-339725" algn="l" rtl="0" fontAlgn="base">
              <a:spcBef>
                <a:spcPct val="20000"/>
              </a:spcBef>
              <a:spcAft>
                <a:spcPct val="0"/>
              </a:spcAft>
              <a:buClr>
                <a:schemeClr val="accent1"/>
              </a:buClr>
              <a:buSzPct val="75000"/>
              <a:buFont typeface="Wingdings" pitchFamily="2" charset="2"/>
              <a:buChar char="§"/>
              <a:defRPr sz="1600">
                <a:solidFill>
                  <a:schemeClr val="tx1"/>
                </a:solidFill>
                <a:latin typeface="+mn-lt"/>
              </a:defRPr>
            </a:lvl6pPr>
            <a:lvl7pPr marL="2595563" indent="-339725" algn="l" rtl="0" fontAlgn="base">
              <a:spcBef>
                <a:spcPct val="20000"/>
              </a:spcBef>
              <a:spcAft>
                <a:spcPct val="0"/>
              </a:spcAft>
              <a:buClr>
                <a:schemeClr val="accent1"/>
              </a:buClr>
              <a:buSzPct val="75000"/>
              <a:buFont typeface="Wingdings" pitchFamily="2" charset="2"/>
              <a:buChar char="§"/>
              <a:defRPr sz="1600">
                <a:solidFill>
                  <a:schemeClr val="tx1"/>
                </a:solidFill>
                <a:latin typeface="+mn-lt"/>
              </a:defRPr>
            </a:lvl7pPr>
            <a:lvl8pPr marL="3052763" indent="-339725" algn="l" rtl="0" fontAlgn="base">
              <a:spcBef>
                <a:spcPct val="20000"/>
              </a:spcBef>
              <a:spcAft>
                <a:spcPct val="0"/>
              </a:spcAft>
              <a:buClr>
                <a:schemeClr val="accent1"/>
              </a:buClr>
              <a:buSzPct val="75000"/>
              <a:buFont typeface="Wingdings" pitchFamily="2" charset="2"/>
              <a:buChar char="§"/>
              <a:defRPr sz="1600">
                <a:solidFill>
                  <a:schemeClr val="tx1"/>
                </a:solidFill>
                <a:latin typeface="+mn-lt"/>
              </a:defRPr>
            </a:lvl8pPr>
            <a:lvl9pPr marL="3509963" indent="-339725" algn="l" rtl="0" fontAlgn="base">
              <a:spcBef>
                <a:spcPct val="20000"/>
              </a:spcBef>
              <a:spcAft>
                <a:spcPct val="0"/>
              </a:spcAft>
              <a:buClr>
                <a:schemeClr val="accent1"/>
              </a:buClr>
              <a:buSzPct val="75000"/>
              <a:buFont typeface="Wingdings" pitchFamily="2" charset="2"/>
              <a:buChar char="§"/>
              <a:defRPr sz="1600">
                <a:solidFill>
                  <a:schemeClr val="tx1"/>
                </a:solidFill>
                <a:latin typeface="+mn-lt"/>
              </a:defRPr>
            </a:lvl9pPr>
          </a:lstStyle>
          <a:p>
            <a:pPr marL="0" indent="0" algn="ctr">
              <a:buNone/>
            </a:pPr>
            <a:r>
              <a:rPr lang="en-US" b="1" i="1" kern="0" dirty="0"/>
              <a:t>time</a:t>
            </a:r>
          </a:p>
        </p:txBody>
      </p:sp>
    </p:spTree>
    <p:extLst>
      <p:ext uri="{BB962C8B-B14F-4D97-AF65-F5344CB8AC3E}">
        <p14:creationId xmlns:p14="http://schemas.microsoft.com/office/powerpoint/2010/main" val="423478285"/>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3654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1"/>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23911">
                                            <p:txEl>
                                              <p:pRg st="1" end="1"/>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23911">
                                            <p:txEl>
                                              <p:pRg st="2" end="2"/>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1" grpId="0"/>
    </p:bld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6" name="Rectangle 2"/>
          <p:cNvSpPr>
            <a:spLocks noChangeArrowheads="1"/>
          </p:cNvSpPr>
          <p:nvPr>
            <p:custDataLst>
              <p:tags r:id="rId1"/>
            </p:custDataLst>
          </p:nvPr>
        </p:nvSpPr>
        <p:spPr bwMode="auto">
          <a:xfrm>
            <a:off x="533400" y="1066800"/>
            <a:ext cx="8077200" cy="51816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marL="469900" indent="-469900" eaLnBrk="1" hangingPunct="1">
              <a:spcBef>
                <a:spcPct val="20000"/>
              </a:spcBef>
              <a:buClr>
                <a:srgbClr val="000066"/>
              </a:buClr>
              <a:buFont typeface="Wingdings" charset="2"/>
              <a:buNone/>
            </a:pPr>
            <a:endParaRPr lang="en-US" sz="3200">
              <a:latin typeface="Times New Roman" charset="0"/>
            </a:endParaRPr>
          </a:p>
          <a:p>
            <a:pPr marL="469900" indent="-469900" eaLnBrk="1" hangingPunct="1">
              <a:spcBef>
                <a:spcPct val="20000"/>
              </a:spcBef>
              <a:buClr>
                <a:srgbClr val="000066"/>
              </a:buClr>
              <a:buFont typeface="Wingdings" charset="2"/>
              <a:buNone/>
            </a:pPr>
            <a:endParaRPr lang="en-US" sz="3200">
              <a:latin typeface="Times New Roman" charset="0"/>
            </a:endParaRPr>
          </a:p>
          <a:p>
            <a:pPr marL="469900" indent="-469900" eaLnBrk="1" hangingPunct="1">
              <a:spcBef>
                <a:spcPct val="20000"/>
              </a:spcBef>
              <a:buClr>
                <a:srgbClr val="000066"/>
              </a:buClr>
              <a:buFont typeface="Wingdings" charset="2"/>
              <a:buNone/>
            </a:pPr>
            <a:endParaRPr lang="en-US" sz="3200">
              <a:latin typeface="Times New Roman" charset="0"/>
            </a:endParaRPr>
          </a:p>
        </p:txBody>
      </p:sp>
      <p:sp>
        <p:nvSpPr>
          <p:cNvPr id="123907" name="Rectangle 3"/>
          <p:cNvSpPr>
            <a:spLocks noGrp="1" noChangeArrowheads="1"/>
          </p:cNvSpPr>
          <p:nvPr>
            <p:ph type="title"/>
            <p:custDataLst>
              <p:tags r:id="rId2"/>
            </p:custDataLst>
          </p:nvPr>
        </p:nvSpPr>
        <p:spPr/>
        <p:txBody>
          <a:bodyPr/>
          <a:lstStyle/>
          <a:p>
            <a:r>
              <a:rPr lang="en-US" dirty="0"/>
              <a:t>Simple </a:t>
            </a:r>
            <a:r>
              <a:rPr lang="en-US" dirty="0" err="1"/>
              <a:t>Testbench</a:t>
            </a:r>
            <a:endParaRPr lang="en-US" dirty="0"/>
          </a:p>
        </p:txBody>
      </p:sp>
      <p:sp>
        <p:nvSpPr>
          <p:cNvPr id="123911" name="Content Placeholder 7"/>
          <p:cNvSpPr>
            <a:spLocks noGrp="1"/>
          </p:cNvSpPr>
          <p:nvPr>
            <p:ph idx="1"/>
          </p:nvPr>
        </p:nvSpPr>
        <p:spPr/>
        <p:txBody>
          <a:bodyPr/>
          <a:lstStyle/>
          <a:p>
            <a:r>
              <a:rPr lang="en-US" b="1" dirty="0">
                <a:solidFill>
                  <a:srgbClr val="008000"/>
                </a:solidFill>
              </a:rPr>
              <a:t>Pros:</a:t>
            </a:r>
          </a:p>
          <a:p>
            <a:pPr lvl="1"/>
            <a:r>
              <a:rPr lang="en-US" dirty="0"/>
              <a:t>Easy to design</a:t>
            </a:r>
          </a:p>
          <a:p>
            <a:pPr lvl="1"/>
            <a:r>
              <a:rPr lang="en-US" dirty="0"/>
              <a:t>Can easily test a few, specific inputs (e.g., corner cases)</a:t>
            </a:r>
          </a:p>
          <a:p>
            <a:pPr lvl="1"/>
            <a:endParaRPr lang="en-US" dirty="0"/>
          </a:p>
          <a:p>
            <a:r>
              <a:rPr lang="en-US" b="1" dirty="0">
                <a:solidFill>
                  <a:srgbClr val="FF0000"/>
                </a:solidFill>
              </a:rPr>
              <a:t>Cons:</a:t>
            </a:r>
          </a:p>
          <a:p>
            <a:pPr lvl="1"/>
            <a:r>
              <a:rPr lang="en-US" b="1" dirty="0">
                <a:solidFill>
                  <a:srgbClr val="FF0000"/>
                </a:solidFill>
              </a:rPr>
              <a:t>Not</a:t>
            </a:r>
            <a:r>
              <a:rPr lang="en-US" dirty="0">
                <a:solidFill>
                  <a:srgbClr val="FF0000"/>
                </a:solidFill>
              </a:rPr>
              <a:t> </a:t>
            </a:r>
            <a:r>
              <a:rPr lang="en-US" b="1" dirty="0">
                <a:solidFill>
                  <a:srgbClr val="FF0000"/>
                </a:solidFill>
              </a:rPr>
              <a:t>scalable</a:t>
            </a:r>
            <a:r>
              <a:rPr lang="en-US" dirty="0">
                <a:solidFill>
                  <a:srgbClr val="FF0000"/>
                </a:solidFill>
              </a:rPr>
              <a:t> </a:t>
            </a:r>
            <a:r>
              <a:rPr lang="en-US" dirty="0"/>
              <a:t>to many test cases</a:t>
            </a:r>
          </a:p>
          <a:p>
            <a:pPr lvl="1"/>
            <a:r>
              <a:rPr lang="en-US" dirty="0"/>
              <a:t>Outputs must be checked </a:t>
            </a:r>
            <a:r>
              <a:rPr lang="en-US" b="1" dirty="0">
                <a:solidFill>
                  <a:srgbClr val="FF0000"/>
                </a:solidFill>
              </a:rPr>
              <a:t>manually</a:t>
            </a:r>
            <a:r>
              <a:rPr lang="en-US" dirty="0"/>
              <a:t> outside of the simulation</a:t>
            </a:r>
          </a:p>
          <a:p>
            <a:pPr lvl="2"/>
            <a:r>
              <a:rPr lang="en-US" dirty="0"/>
              <a:t>E.g., inspecting dumped waveform signals</a:t>
            </a:r>
          </a:p>
          <a:p>
            <a:pPr lvl="2"/>
            <a:r>
              <a:rPr lang="en-US" dirty="0"/>
              <a:t>E.g., </a:t>
            </a:r>
            <a:r>
              <a:rPr lang="en-US" dirty="0" err="1"/>
              <a:t>printf</a:t>
            </a:r>
            <a:r>
              <a:rPr lang="en-US" dirty="0"/>
              <a:t>() style debugging</a:t>
            </a:r>
          </a:p>
        </p:txBody>
      </p:sp>
      <p:sp>
        <p:nvSpPr>
          <p:cNvPr id="2" name="Slide Number Placeholder 1"/>
          <p:cNvSpPr>
            <a:spLocks noGrp="1"/>
          </p:cNvSpPr>
          <p:nvPr>
            <p:ph type="sldNum" sz="quarter" idx="10"/>
          </p:nvPr>
        </p:nvSpPr>
        <p:spPr/>
        <p:txBody>
          <a:bodyPr/>
          <a:lstStyle/>
          <a:p>
            <a:fld id="{3F7A0F0B-C524-490E-9528-FEC33668804C}" type="slidenum">
              <a:rPr lang="en-US" smtClean="0"/>
              <a:pPr/>
              <a:t>81</a:t>
            </a:fld>
            <a:endParaRPr lang="en-US"/>
          </a:p>
        </p:txBody>
      </p:sp>
    </p:spTree>
    <p:extLst>
      <p:ext uri="{BB962C8B-B14F-4D97-AF65-F5344CB8AC3E}">
        <p14:creationId xmlns:p14="http://schemas.microsoft.com/office/powerpoint/2010/main" val="1739904741"/>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3911">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23911">
                                            <p:txEl>
                                              <p:pRg st="4" end="4"/>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23911">
                                            <p:txEl>
                                              <p:pRg st="5" end="5"/>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123911">
                                            <p:txEl>
                                              <p:pRg st="6" end="6"/>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23911">
                                            <p:txEl>
                                              <p:pRg st="7" end="7"/>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23911">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3911" grpId="0" uiExpand="1" build="p"/>
    </p:bld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Title 1"/>
          <p:cNvSpPr>
            <a:spLocks noGrp="1"/>
          </p:cNvSpPr>
          <p:nvPr>
            <p:ph type="ctrTitle"/>
          </p:nvPr>
        </p:nvSpPr>
        <p:spPr/>
        <p:txBody>
          <a:bodyPr/>
          <a:lstStyle/>
          <a:p>
            <a:pPr algn="ctr"/>
            <a:r>
              <a:rPr lang="en-US" dirty="0"/>
              <a:t>Self-Checking </a:t>
            </a:r>
            <a:r>
              <a:rPr lang="en-US" dirty="0" err="1"/>
              <a:t>Testbench</a:t>
            </a:r>
            <a:endParaRPr lang="de-CH" dirty="0"/>
          </a:p>
        </p:txBody>
      </p:sp>
      <p:sp>
        <p:nvSpPr>
          <p:cNvPr id="2" name="Slide Number Placeholder 1"/>
          <p:cNvSpPr>
            <a:spLocks noGrp="1"/>
          </p:cNvSpPr>
          <p:nvPr>
            <p:ph type="sldNum" sz="quarter" idx="10"/>
          </p:nvPr>
        </p:nvSpPr>
        <p:spPr/>
        <p:txBody>
          <a:bodyPr/>
          <a:lstStyle/>
          <a:p>
            <a:fld id="{3F7A0F0B-C524-490E-9528-FEC33668804C}" type="slidenum">
              <a:rPr lang="en-US" smtClean="0"/>
              <a:pPr/>
              <a:t>82</a:t>
            </a:fld>
            <a:endParaRPr lang="en-US"/>
          </a:p>
        </p:txBody>
      </p:sp>
    </p:spTree>
    <p:extLst>
      <p:ext uri="{BB962C8B-B14F-4D97-AF65-F5344CB8AC3E}">
        <p14:creationId xmlns:p14="http://schemas.microsoft.com/office/powerpoint/2010/main" val="2170161824"/>
      </p:ext>
    </p:extLst>
  </p:cSld>
  <p:clrMapOvr>
    <a:masterClrMapping/>
  </p:clrMapOvr>
  <p:transition/>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954" name="Rectangle 2"/>
          <p:cNvSpPr>
            <a:spLocks noChangeArrowheads="1"/>
          </p:cNvSpPr>
          <p:nvPr>
            <p:custDataLst>
              <p:tags r:id="rId1"/>
            </p:custDataLst>
          </p:nvPr>
        </p:nvSpPr>
        <p:spPr bwMode="auto">
          <a:xfrm>
            <a:off x="533400" y="1066800"/>
            <a:ext cx="8077200" cy="51816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marL="469900" indent="-469900" eaLnBrk="1" hangingPunct="1">
              <a:spcBef>
                <a:spcPct val="20000"/>
              </a:spcBef>
              <a:buClr>
                <a:srgbClr val="000066"/>
              </a:buClr>
              <a:buFont typeface="Wingdings" charset="2"/>
              <a:buNone/>
            </a:pPr>
            <a:endParaRPr lang="en-US" sz="3200">
              <a:latin typeface="Times New Roman" charset="0"/>
            </a:endParaRPr>
          </a:p>
          <a:p>
            <a:pPr marL="469900" indent="-469900" eaLnBrk="1" hangingPunct="1">
              <a:spcBef>
                <a:spcPct val="20000"/>
              </a:spcBef>
              <a:buClr>
                <a:srgbClr val="000066"/>
              </a:buClr>
              <a:buFont typeface="Wingdings" charset="2"/>
              <a:buNone/>
            </a:pPr>
            <a:endParaRPr lang="en-US" sz="3200">
              <a:latin typeface="Times New Roman" charset="0"/>
            </a:endParaRPr>
          </a:p>
          <a:p>
            <a:pPr marL="469900" indent="-469900" eaLnBrk="1" hangingPunct="1">
              <a:spcBef>
                <a:spcPct val="20000"/>
              </a:spcBef>
              <a:buClr>
                <a:srgbClr val="000066"/>
              </a:buClr>
              <a:buFont typeface="Wingdings" charset="2"/>
              <a:buNone/>
            </a:pPr>
            <a:endParaRPr lang="en-US" sz="3200">
              <a:latin typeface="Times New Roman" charset="0"/>
            </a:endParaRPr>
          </a:p>
        </p:txBody>
      </p:sp>
      <p:sp>
        <p:nvSpPr>
          <p:cNvPr id="125955" name="Rectangle 3"/>
          <p:cNvSpPr>
            <a:spLocks noGrp="1" noChangeArrowheads="1"/>
          </p:cNvSpPr>
          <p:nvPr>
            <p:ph type="title"/>
            <p:custDataLst>
              <p:tags r:id="rId2"/>
            </p:custDataLst>
          </p:nvPr>
        </p:nvSpPr>
        <p:spPr/>
        <p:txBody>
          <a:bodyPr/>
          <a:lstStyle/>
          <a:p>
            <a:r>
              <a:rPr lang="en-US" dirty="0"/>
              <a:t>Self-Checking </a:t>
            </a:r>
            <a:r>
              <a:rPr lang="en-US" dirty="0" err="1"/>
              <a:t>Testbench</a:t>
            </a:r>
            <a:endParaRPr lang="en-US" dirty="0"/>
          </a:p>
        </p:txBody>
      </p:sp>
      <p:sp>
        <p:nvSpPr>
          <p:cNvPr id="125956" name="Rectangle 4"/>
          <p:cNvSpPr>
            <a:spLocks noGrp="1" noChangeArrowheads="1"/>
          </p:cNvSpPr>
          <p:nvPr>
            <p:ph idx="1"/>
            <p:custDataLst>
              <p:tags r:id="rId3"/>
            </p:custDataLst>
          </p:nvPr>
        </p:nvSpPr>
        <p:spPr>
          <a:solidFill>
            <a:schemeClr val="accent1">
              <a:lumMod val="20000"/>
              <a:lumOff val="80000"/>
            </a:schemeClr>
          </a:solidFill>
          <a:ln>
            <a:solidFill>
              <a:schemeClr val="tx1"/>
            </a:solidFill>
            <a:miter lim="800000"/>
            <a:headEnd/>
            <a:tailEnd/>
          </a:ln>
        </p:spPr>
        <p:txBody>
          <a:bodyPr/>
          <a:lstStyle/>
          <a:p>
            <a:pPr>
              <a:buFont typeface="Wingdings" charset="2"/>
              <a:buNone/>
            </a:pPr>
            <a:r>
              <a:rPr lang="en-US" sz="1800" b="1" dirty="0">
                <a:latin typeface="Courier New" panose="02070309020205020404" pitchFamily="49" charset="0"/>
                <a:cs typeface="Courier New" panose="02070309020205020404" pitchFamily="49" charset="0"/>
              </a:rPr>
              <a:t>module </a:t>
            </a:r>
            <a:r>
              <a:rPr lang="en-US" sz="1800" dirty="0">
                <a:latin typeface="Courier New" panose="02070309020205020404" pitchFamily="49" charset="0"/>
                <a:cs typeface="Courier New" panose="02070309020205020404" pitchFamily="49" charset="0"/>
              </a:rPr>
              <a:t>testbench2();</a:t>
            </a:r>
          </a:p>
          <a:p>
            <a:pPr>
              <a:buFont typeface="Wingdings" charset="2"/>
              <a:buNone/>
            </a:pPr>
            <a:r>
              <a:rPr lang="en-US" sz="1800" dirty="0">
                <a:latin typeface="Courier New" panose="02070309020205020404" pitchFamily="49" charset="0"/>
                <a:cs typeface="Courier New" panose="02070309020205020404" pitchFamily="49" charset="0"/>
              </a:rPr>
              <a:t>  </a:t>
            </a:r>
            <a:r>
              <a:rPr lang="en-US" sz="1800" b="1" dirty="0" err="1">
                <a:latin typeface="Courier New" panose="02070309020205020404" pitchFamily="49" charset="0"/>
                <a:cs typeface="Courier New" panose="02070309020205020404" pitchFamily="49" charset="0"/>
              </a:rPr>
              <a:t>reg</a:t>
            </a:r>
            <a:r>
              <a:rPr lang="en-US" sz="1800" b="1" dirty="0">
                <a:latin typeface="Courier New" panose="02070309020205020404" pitchFamily="49" charset="0"/>
                <a:cs typeface="Courier New" panose="02070309020205020404" pitchFamily="49" charset="0"/>
              </a:rPr>
              <a:t>  </a:t>
            </a:r>
            <a:r>
              <a:rPr lang="en-US" sz="1800" dirty="0">
                <a:latin typeface="Courier New" panose="02070309020205020404" pitchFamily="49" charset="0"/>
                <a:cs typeface="Courier New" panose="02070309020205020404" pitchFamily="49" charset="0"/>
              </a:rPr>
              <a:t>a, b, c;</a:t>
            </a:r>
          </a:p>
          <a:p>
            <a:pPr>
              <a:buFont typeface="Wingdings" charset="2"/>
              <a:buNone/>
            </a:pPr>
            <a:r>
              <a:rPr lang="en-US" sz="1800" dirty="0">
                <a:latin typeface="Courier New" panose="02070309020205020404" pitchFamily="49" charset="0"/>
                <a:cs typeface="Courier New" panose="02070309020205020404" pitchFamily="49" charset="0"/>
              </a:rPr>
              <a:t>  </a:t>
            </a:r>
            <a:r>
              <a:rPr lang="en-US" sz="1800" b="1" dirty="0">
                <a:latin typeface="Courier New" panose="02070309020205020404" pitchFamily="49" charset="0"/>
                <a:cs typeface="Courier New" panose="02070309020205020404" pitchFamily="49" charset="0"/>
              </a:rPr>
              <a:t>wire </a:t>
            </a:r>
            <a:r>
              <a:rPr lang="en-US" sz="1800" dirty="0">
                <a:latin typeface="Courier New" panose="02070309020205020404" pitchFamily="49" charset="0"/>
                <a:cs typeface="Courier New" panose="02070309020205020404" pitchFamily="49" charset="0"/>
              </a:rPr>
              <a:t>y;</a:t>
            </a:r>
          </a:p>
          <a:p>
            <a:pPr>
              <a:buFont typeface="Wingdings" charset="2"/>
              <a:buNone/>
            </a:pPr>
            <a:r>
              <a:rPr lang="en-US" sz="1800" dirty="0">
                <a:latin typeface="Courier New" panose="02070309020205020404" pitchFamily="49" charset="0"/>
                <a:cs typeface="Courier New" panose="02070309020205020404" pitchFamily="49" charset="0"/>
              </a:rPr>
              <a:t>  </a:t>
            </a:r>
          </a:p>
          <a:p>
            <a:pPr>
              <a:buFont typeface="Wingdings" charset="2"/>
              <a:buNone/>
            </a:pPr>
            <a:r>
              <a:rPr lang="en-US" sz="1800" dirty="0">
                <a:latin typeface="Courier New" panose="02070309020205020404" pitchFamily="49" charset="0"/>
                <a:cs typeface="Courier New" panose="02070309020205020404" pitchFamily="49" charset="0"/>
              </a:rPr>
              <a:t>	</a:t>
            </a:r>
            <a:r>
              <a:rPr lang="en-US" sz="1800" dirty="0" err="1">
                <a:latin typeface="Courier New" panose="02070309020205020404" pitchFamily="49" charset="0"/>
                <a:cs typeface="Courier New" panose="02070309020205020404" pitchFamily="49" charset="0"/>
              </a:rPr>
              <a:t>sillyfunction</a:t>
            </a:r>
            <a:r>
              <a:rPr lang="en-US" sz="1800" dirty="0">
                <a:latin typeface="Courier New" panose="02070309020205020404" pitchFamily="49" charset="0"/>
                <a:cs typeface="Courier New" panose="02070309020205020404" pitchFamily="49" charset="0"/>
              </a:rPr>
              <a:t> </a:t>
            </a:r>
            <a:r>
              <a:rPr lang="en-US" sz="1800" dirty="0" err="1">
                <a:latin typeface="Courier New" panose="02070309020205020404" pitchFamily="49" charset="0"/>
                <a:cs typeface="Courier New" panose="02070309020205020404" pitchFamily="49" charset="0"/>
              </a:rPr>
              <a:t>dut</a:t>
            </a:r>
            <a:r>
              <a:rPr lang="en-US" sz="1800" dirty="0">
                <a:latin typeface="Courier New" panose="02070309020205020404" pitchFamily="49" charset="0"/>
                <a:cs typeface="Courier New" panose="02070309020205020404" pitchFamily="49" charset="0"/>
              </a:rPr>
              <a:t>(.a(a), .b(b), .c(c), .y(y));</a:t>
            </a:r>
          </a:p>
          <a:p>
            <a:pPr>
              <a:buFont typeface="Wingdings" charset="2"/>
              <a:buNone/>
            </a:pPr>
            <a:endParaRPr lang="en-US" sz="1800" dirty="0">
              <a:latin typeface="Courier New" panose="02070309020205020404" pitchFamily="49" charset="0"/>
              <a:cs typeface="Courier New" panose="02070309020205020404" pitchFamily="49" charset="0"/>
            </a:endParaRPr>
          </a:p>
          <a:p>
            <a:pPr>
              <a:buFont typeface="Wingdings" charset="2"/>
              <a:buNone/>
            </a:pPr>
            <a:r>
              <a:rPr lang="en-US" sz="1800" b="1" dirty="0">
                <a:latin typeface="Courier New" panose="02070309020205020404" pitchFamily="49" charset="0"/>
                <a:cs typeface="Courier New" panose="02070309020205020404" pitchFamily="49" charset="0"/>
              </a:rPr>
              <a:t>	initial begin</a:t>
            </a:r>
          </a:p>
          <a:p>
            <a:pPr>
              <a:buFont typeface="Wingdings" charset="2"/>
              <a:buNone/>
            </a:pPr>
            <a:r>
              <a:rPr lang="en-US" sz="1800" dirty="0">
                <a:latin typeface="Courier New" panose="02070309020205020404" pitchFamily="49" charset="0"/>
                <a:cs typeface="Courier New" panose="02070309020205020404" pitchFamily="49" charset="0"/>
              </a:rPr>
              <a:t>     a = 0; b = 0; c = 0; </a:t>
            </a:r>
            <a:r>
              <a:rPr lang="en-US" sz="1800" b="1" dirty="0">
                <a:latin typeface="Courier New" panose="02070309020205020404" pitchFamily="49" charset="0"/>
                <a:cs typeface="Courier New" panose="02070309020205020404" pitchFamily="49" charset="0"/>
              </a:rPr>
              <a:t>#10</a:t>
            </a:r>
            <a:r>
              <a:rPr lang="en-US" sz="1800" dirty="0">
                <a:latin typeface="Courier New" panose="02070309020205020404" pitchFamily="49" charset="0"/>
                <a:cs typeface="Courier New" panose="02070309020205020404" pitchFamily="49" charset="0"/>
              </a:rPr>
              <a:t>; </a:t>
            </a:r>
            <a:r>
              <a:rPr lang="en-US" sz="1800" dirty="0">
                <a:solidFill>
                  <a:schemeClr val="bg1">
                    <a:lumMod val="50000"/>
                  </a:schemeClr>
                </a:solidFill>
                <a:latin typeface="Courier New" panose="02070309020205020404" pitchFamily="49" charset="0"/>
                <a:cs typeface="Courier New" panose="02070309020205020404" pitchFamily="49" charset="0"/>
              </a:rPr>
              <a:t>// apply input, wait 10ns</a:t>
            </a:r>
          </a:p>
          <a:p>
            <a:pPr>
              <a:buFont typeface="Wingdings" charset="2"/>
              <a:buNone/>
            </a:pPr>
            <a:r>
              <a:rPr lang="en-US" sz="1800" dirty="0">
                <a:latin typeface="Courier New" panose="02070309020205020404" pitchFamily="49" charset="0"/>
                <a:cs typeface="Courier New" panose="02070309020205020404" pitchFamily="49" charset="0"/>
              </a:rPr>
              <a:t>     </a:t>
            </a:r>
            <a:r>
              <a:rPr lang="en-US" sz="1800" b="1" dirty="0">
                <a:solidFill>
                  <a:srgbClr val="0432FF"/>
                </a:solidFill>
                <a:latin typeface="Courier New" panose="02070309020205020404" pitchFamily="49" charset="0"/>
                <a:cs typeface="Courier New" panose="02070309020205020404" pitchFamily="49" charset="0"/>
              </a:rPr>
              <a:t>if</a:t>
            </a:r>
            <a:r>
              <a:rPr lang="en-US" sz="1800" dirty="0">
                <a:solidFill>
                  <a:srgbClr val="0432FF"/>
                </a:solidFill>
                <a:latin typeface="Courier New" panose="02070309020205020404" pitchFamily="49" charset="0"/>
                <a:cs typeface="Courier New" panose="02070309020205020404" pitchFamily="49" charset="0"/>
              </a:rPr>
              <a:t> (y !== 1) </a:t>
            </a:r>
            <a:r>
              <a:rPr lang="en-US" sz="1800" b="1" dirty="0">
                <a:solidFill>
                  <a:srgbClr val="0432FF"/>
                </a:solidFill>
                <a:latin typeface="Courier New" panose="02070309020205020404" pitchFamily="49" charset="0"/>
                <a:cs typeface="Courier New" panose="02070309020205020404" pitchFamily="49" charset="0"/>
              </a:rPr>
              <a:t>$display</a:t>
            </a:r>
            <a:r>
              <a:rPr lang="en-US" sz="1800" dirty="0">
                <a:solidFill>
                  <a:srgbClr val="0432FF"/>
                </a:solidFill>
                <a:latin typeface="Courier New" panose="02070309020205020404" pitchFamily="49" charset="0"/>
                <a:cs typeface="Courier New" panose="02070309020205020404" pitchFamily="49" charset="0"/>
              </a:rPr>
              <a:t>("000 failed.");</a:t>
            </a:r>
            <a:r>
              <a:rPr lang="en-US" sz="1800" dirty="0">
                <a:latin typeface="Courier New" panose="02070309020205020404" pitchFamily="49" charset="0"/>
                <a:cs typeface="Courier New" panose="02070309020205020404" pitchFamily="49" charset="0"/>
              </a:rPr>
              <a:t> </a:t>
            </a:r>
            <a:r>
              <a:rPr lang="en-US" sz="1800" dirty="0">
                <a:solidFill>
                  <a:schemeClr val="bg1">
                    <a:lumMod val="50000"/>
                  </a:schemeClr>
                </a:solidFill>
                <a:latin typeface="Courier New" panose="02070309020205020404" pitchFamily="49" charset="0"/>
                <a:cs typeface="Courier New" panose="02070309020205020404" pitchFamily="49" charset="0"/>
              </a:rPr>
              <a:t>// check result</a:t>
            </a:r>
          </a:p>
          <a:p>
            <a:pPr>
              <a:buFont typeface="Wingdings" charset="2"/>
              <a:buNone/>
            </a:pPr>
            <a:r>
              <a:rPr lang="en-US" sz="1800" dirty="0">
                <a:latin typeface="Courier New" panose="02070309020205020404" pitchFamily="49" charset="0"/>
                <a:cs typeface="Courier New" panose="02070309020205020404" pitchFamily="49" charset="0"/>
              </a:rPr>
              <a:t>     c = 1; </a:t>
            </a:r>
            <a:r>
              <a:rPr lang="en-US" sz="1800" b="1" dirty="0">
                <a:latin typeface="Courier New" panose="02070309020205020404" pitchFamily="49" charset="0"/>
                <a:cs typeface="Courier New" panose="02070309020205020404" pitchFamily="49" charset="0"/>
              </a:rPr>
              <a:t>#10</a:t>
            </a:r>
            <a:r>
              <a:rPr lang="en-US" sz="1800" dirty="0">
                <a:latin typeface="Courier New" panose="02070309020205020404" pitchFamily="49" charset="0"/>
                <a:cs typeface="Courier New" panose="02070309020205020404" pitchFamily="49" charset="0"/>
              </a:rPr>
              <a:t>;               </a:t>
            </a:r>
          </a:p>
          <a:p>
            <a:pPr>
              <a:buFont typeface="Wingdings" charset="2"/>
              <a:buNone/>
            </a:pPr>
            <a:r>
              <a:rPr lang="en-US" sz="1800" dirty="0">
                <a:latin typeface="Courier New" panose="02070309020205020404" pitchFamily="49" charset="0"/>
                <a:cs typeface="Courier New" panose="02070309020205020404" pitchFamily="49" charset="0"/>
              </a:rPr>
              <a:t>     </a:t>
            </a:r>
            <a:r>
              <a:rPr lang="en-US" sz="1800" b="1" dirty="0">
                <a:solidFill>
                  <a:srgbClr val="0432FF"/>
                </a:solidFill>
                <a:latin typeface="Courier New" panose="02070309020205020404" pitchFamily="49" charset="0"/>
                <a:cs typeface="Courier New" panose="02070309020205020404" pitchFamily="49" charset="0"/>
              </a:rPr>
              <a:t>if</a:t>
            </a:r>
            <a:r>
              <a:rPr lang="en-US" sz="1800" dirty="0">
                <a:solidFill>
                  <a:srgbClr val="0432FF"/>
                </a:solidFill>
                <a:latin typeface="Courier New" panose="02070309020205020404" pitchFamily="49" charset="0"/>
                <a:cs typeface="Courier New" panose="02070309020205020404" pitchFamily="49" charset="0"/>
              </a:rPr>
              <a:t> (y !== 0) </a:t>
            </a:r>
            <a:r>
              <a:rPr lang="en-US" sz="1800" b="1" dirty="0">
                <a:solidFill>
                  <a:srgbClr val="0432FF"/>
                </a:solidFill>
                <a:latin typeface="Courier New" panose="02070309020205020404" pitchFamily="49" charset="0"/>
                <a:cs typeface="Courier New" panose="02070309020205020404" pitchFamily="49" charset="0"/>
              </a:rPr>
              <a:t>$display</a:t>
            </a:r>
            <a:r>
              <a:rPr lang="en-US" sz="1800" dirty="0">
                <a:solidFill>
                  <a:srgbClr val="0432FF"/>
                </a:solidFill>
                <a:latin typeface="Courier New" panose="02070309020205020404" pitchFamily="49" charset="0"/>
                <a:cs typeface="Courier New" panose="02070309020205020404" pitchFamily="49" charset="0"/>
              </a:rPr>
              <a:t>("001 failed.");</a:t>
            </a:r>
            <a:r>
              <a:rPr lang="en-US" sz="1800" dirty="0">
                <a:latin typeface="Courier New" panose="02070309020205020404" pitchFamily="49" charset="0"/>
                <a:cs typeface="Courier New" panose="02070309020205020404" pitchFamily="49" charset="0"/>
              </a:rPr>
              <a:t> </a:t>
            </a:r>
          </a:p>
          <a:p>
            <a:pPr>
              <a:buFont typeface="Wingdings" charset="2"/>
              <a:buNone/>
            </a:pPr>
            <a:r>
              <a:rPr lang="en-US" sz="1800" dirty="0">
                <a:latin typeface="Courier New" panose="02070309020205020404" pitchFamily="49" charset="0"/>
                <a:cs typeface="Courier New" panose="02070309020205020404" pitchFamily="49" charset="0"/>
              </a:rPr>
              <a:t>     b = 1; c = 0; </a:t>
            </a:r>
            <a:r>
              <a:rPr lang="en-US" sz="1800" b="1" dirty="0">
                <a:latin typeface="Courier New" panose="02070309020205020404" pitchFamily="49" charset="0"/>
                <a:cs typeface="Courier New" panose="02070309020205020404" pitchFamily="49" charset="0"/>
              </a:rPr>
              <a:t>#10</a:t>
            </a:r>
            <a:r>
              <a:rPr lang="en-US" sz="1800" dirty="0">
                <a:latin typeface="Courier New" panose="02070309020205020404" pitchFamily="49" charset="0"/>
                <a:cs typeface="Courier New" panose="02070309020205020404" pitchFamily="49" charset="0"/>
              </a:rPr>
              <a:t>;</a:t>
            </a:r>
          </a:p>
          <a:p>
            <a:pPr>
              <a:buFont typeface="Wingdings" charset="2"/>
              <a:buNone/>
            </a:pPr>
            <a:r>
              <a:rPr lang="en-US" sz="1800" dirty="0">
                <a:latin typeface="Courier New" panose="02070309020205020404" pitchFamily="49" charset="0"/>
                <a:cs typeface="Courier New" panose="02070309020205020404" pitchFamily="49" charset="0"/>
              </a:rPr>
              <a:t>     </a:t>
            </a:r>
            <a:r>
              <a:rPr lang="en-US" sz="1800" b="1" dirty="0">
                <a:solidFill>
                  <a:srgbClr val="0432FF"/>
                </a:solidFill>
                <a:latin typeface="Courier New" panose="02070309020205020404" pitchFamily="49" charset="0"/>
                <a:cs typeface="Courier New" panose="02070309020205020404" pitchFamily="49" charset="0"/>
              </a:rPr>
              <a:t>if</a:t>
            </a:r>
            <a:r>
              <a:rPr lang="en-US" sz="1800" dirty="0">
                <a:solidFill>
                  <a:srgbClr val="0432FF"/>
                </a:solidFill>
                <a:latin typeface="Courier New" panose="02070309020205020404" pitchFamily="49" charset="0"/>
                <a:cs typeface="Courier New" panose="02070309020205020404" pitchFamily="49" charset="0"/>
              </a:rPr>
              <a:t> (y !== 0) </a:t>
            </a:r>
            <a:r>
              <a:rPr lang="en-US" sz="1800" b="1" dirty="0">
                <a:solidFill>
                  <a:srgbClr val="0432FF"/>
                </a:solidFill>
                <a:latin typeface="Courier New" panose="02070309020205020404" pitchFamily="49" charset="0"/>
                <a:cs typeface="Courier New" panose="02070309020205020404" pitchFamily="49" charset="0"/>
              </a:rPr>
              <a:t>$display</a:t>
            </a:r>
            <a:r>
              <a:rPr lang="en-US" sz="1800" dirty="0">
                <a:solidFill>
                  <a:srgbClr val="0432FF"/>
                </a:solidFill>
                <a:latin typeface="Courier New" panose="02070309020205020404" pitchFamily="49" charset="0"/>
                <a:cs typeface="Courier New" panose="02070309020205020404" pitchFamily="49" charset="0"/>
              </a:rPr>
              <a:t>("010 failed.");</a:t>
            </a:r>
          </a:p>
          <a:p>
            <a:pPr>
              <a:buFont typeface="Wingdings" charset="2"/>
              <a:buNone/>
            </a:pPr>
            <a:r>
              <a:rPr lang="en-US" sz="1800" b="1" dirty="0">
                <a:latin typeface="Courier New" panose="02070309020205020404" pitchFamily="49" charset="0"/>
                <a:cs typeface="Courier New" panose="02070309020205020404" pitchFamily="49" charset="0"/>
              </a:rPr>
              <a:t>  end</a:t>
            </a:r>
          </a:p>
          <a:p>
            <a:pPr>
              <a:buFont typeface="Wingdings" charset="2"/>
              <a:buNone/>
            </a:pPr>
            <a:r>
              <a:rPr lang="en-US" sz="1800" b="1" dirty="0" err="1">
                <a:latin typeface="Courier New" panose="02070309020205020404" pitchFamily="49" charset="0"/>
                <a:cs typeface="Courier New" panose="02070309020205020404" pitchFamily="49" charset="0"/>
              </a:rPr>
              <a:t>endmodule</a:t>
            </a:r>
            <a:r>
              <a:rPr lang="en-US" sz="1800" b="1" dirty="0">
                <a:latin typeface="Courier New" panose="02070309020205020404" pitchFamily="49" charset="0"/>
                <a:cs typeface="Courier New" panose="02070309020205020404" pitchFamily="49" charset="0"/>
              </a:rPr>
              <a:t>  </a:t>
            </a:r>
          </a:p>
        </p:txBody>
      </p:sp>
      <p:sp>
        <p:nvSpPr>
          <p:cNvPr id="2" name="Slide Number Placeholder 1"/>
          <p:cNvSpPr>
            <a:spLocks noGrp="1"/>
          </p:cNvSpPr>
          <p:nvPr>
            <p:ph type="sldNum" sz="quarter" idx="10"/>
          </p:nvPr>
        </p:nvSpPr>
        <p:spPr/>
        <p:txBody>
          <a:bodyPr/>
          <a:lstStyle/>
          <a:p>
            <a:fld id="{3F7A0F0B-C524-490E-9528-FEC33668804C}" type="slidenum">
              <a:rPr lang="en-US" smtClean="0"/>
              <a:pPr/>
              <a:t>83</a:t>
            </a:fld>
            <a:endParaRPr lang="en-US"/>
          </a:p>
        </p:txBody>
      </p:sp>
    </p:spTree>
    <p:extLst>
      <p:ext uri="{BB962C8B-B14F-4D97-AF65-F5344CB8AC3E}">
        <p14:creationId xmlns:p14="http://schemas.microsoft.com/office/powerpoint/2010/main" val="453008522"/>
      </p:ext>
    </p:extLst>
  </p:cSld>
  <p:clrMapOvr>
    <a:masterClrMapping/>
  </p:clrMapOvr>
  <p:transition/>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6" name="Rectangle 2"/>
          <p:cNvSpPr>
            <a:spLocks noChangeArrowheads="1"/>
          </p:cNvSpPr>
          <p:nvPr>
            <p:custDataLst>
              <p:tags r:id="rId1"/>
            </p:custDataLst>
          </p:nvPr>
        </p:nvSpPr>
        <p:spPr bwMode="auto">
          <a:xfrm>
            <a:off x="533400" y="1066800"/>
            <a:ext cx="8077200" cy="51816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marL="469900" indent="-469900" eaLnBrk="1" hangingPunct="1">
              <a:spcBef>
                <a:spcPct val="20000"/>
              </a:spcBef>
              <a:buClr>
                <a:srgbClr val="000066"/>
              </a:buClr>
              <a:buFont typeface="Wingdings" charset="2"/>
              <a:buNone/>
            </a:pPr>
            <a:endParaRPr lang="en-US" sz="3200">
              <a:latin typeface="Times New Roman" charset="0"/>
            </a:endParaRPr>
          </a:p>
          <a:p>
            <a:pPr marL="469900" indent="-469900" eaLnBrk="1" hangingPunct="1">
              <a:spcBef>
                <a:spcPct val="20000"/>
              </a:spcBef>
              <a:buClr>
                <a:srgbClr val="000066"/>
              </a:buClr>
              <a:buFont typeface="Wingdings" charset="2"/>
              <a:buNone/>
            </a:pPr>
            <a:endParaRPr lang="en-US" sz="3200">
              <a:latin typeface="Times New Roman" charset="0"/>
            </a:endParaRPr>
          </a:p>
          <a:p>
            <a:pPr marL="469900" indent="-469900" eaLnBrk="1" hangingPunct="1">
              <a:spcBef>
                <a:spcPct val="20000"/>
              </a:spcBef>
              <a:buClr>
                <a:srgbClr val="000066"/>
              </a:buClr>
              <a:buFont typeface="Wingdings" charset="2"/>
              <a:buNone/>
            </a:pPr>
            <a:endParaRPr lang="en-US" sz="3200">
              <a:latin typeface="Times New Roman" charset="0"/>
            </a:endParaRPr>
          </a:p>
        </p:txBody>
      </p:sp>
      <p:sp>
        <p:nvSpPr>
          <p:cNvPr id="123907" name="Rectangle 3"/>
          <p:cNvSpPr>
            <a:spLocks noGrp="1" noChangeArrowheads="1"/>
          </p:cNvSpPr>
          <p:nvPr>
            <p:ph type="title"/>
            <p:custDataLst>
              <p:tags r:id="rId2"/>
            </p:custDataLst>
          </p:nvPr>
        </p:nvSpPr>
        <p:spPr/>
        <p:txBody>
          <a:bodyPr/>
          <a:lstStyle/>
          <a:p>
            <a:r>
              <a:rPr lang="en-US" dirty="0"/>
              <a:t>Self-Checking </a:t>
            </a:r>
            <a:r>
              <a:rPr lang="en-US" dirty="0" err="1"/>
              <a:t>Testbench</a:t>
            </a:r>
            <a:endParaRPr lang="en-US" dirty="0"/>
          </a:p>
        </p:txBody>
      </p:sp>
      <p:sp>
        <p:nvSpPr>
          <p:cNvPr id="123911" name="Content Placeholder 7"/>
          <p:cNvSpPr>
            <a:spLocks noGrp="1"/>
          </p:cNvSpPr>
          <p:nvPr>
            <p:ph idx="1"/>
          </p:nvPr>
        </p:nvSpPr>
        <p:spPr>
          <a:xfrm>
            <a:off x="228600" y="997527"/>
            <a:ext cx="8763000" cy="5193723"/>
          </a:xfrm>
        </p:spPr>
        <p:txBody>
          <a:bodyPr/>
          <a:lstStyle/>
          <a:p>
            <a:r>
              <a:rPr lang="en-US" b="1" dirty="0">
                <a:solidFill>
                  <a:srgbClr val="008000"/>
                </a:solidFill>
              </a:rPr>
              <a:t>Pros:</a:t>
            </a:r>
          </a:p>
          <a:p>
            <a:pPr lvl="1"/>
            <a:r>
              <a:rPr lang="en-US" dirty="0"/>
              <a:t>Still easy to design</a:t>
            </a:r>
          </a:p>
          <a:p>
            <a:pPr lvl="1"/>
            <a:r>
              <a:rPr lang="en-US" dirty="0"/>
              <a:t>Still easy to test a few, specific inputs (e.g., corner cases)</a:t>
            </a:r>
          </a:p>
          <a:p>
            <a:pPr lvl="1"/>
            <a:r>
              <a:rPr lang="en-US" b="1" dirty="0">
                <a:solidFill>
                  <a:srgbClr val="008000"/>
                </a:solidFill>
              </a:rPr>
              <a:t>Simulator will print </a:t>
            </a:r>
            <a:r>
              <a:rPr lang="en-US" dirty="0"/>
              <a:t>whenever an error occurs</a:t>
            </a:r>
          </a:p>
          <a:p>
            <a:pPr lvl="1"/>
            <a:endParaRPr lang="en-US" dirty="0"/>
          </a:p>
          <a:p>
            <a:r>
              <a:rPr lang="en-US" b="1" dirty="0">
                <a:solidFill>
                  <a:srgbClr val="FF0000"/>
                </a:solidFill>
              </a:rPr>
              <a:t>Cons:</a:t>
            </a:r>
          </a:p>
          <a:p>
            <a:pPr lvl="1"/>
            <a:r>
              <a:rPr lang="en-US" b="1" dirty="0">
                <a:solidFill>
                  <a:srgbClr val="FF0000"/>
                </a:solidFill>
              </a:rPr>
              <a:t>Still not scalable </a:t>
            </a:r>
            <a:r>
              <a:rPr lang="en-US" dirty="0"/>
              <a:t>to millions of test cases</a:t>
            </a:r>
          </a:p>
          <a:p>
            <a:pPr lvl="1"/>
            <a:r>
              <a:rPr lang="en-US" dirty="0"/>
              <a:t>Easy to make an </a:t>
            </a:r>
            <a:r>
              <a:rPr lang="en-US" b="1" dirty="0">
                <a:solidFill>
                  <a:srgbClr val="FF0000"/>
                </a:solidFill>
              </a:rPr>
              <a:t>error</a:t>
            </a:r>
            <a:r>
              <a:rPr lang="en-US" dirty="0"/>
              <a:t> in </a:t>
            </a:r>
            <a:r>
              <a:rPr lang="en-US" b="1" dirty="0">
                <a:solidFill>
                  <a:srgbClr val="FF0000"/>
                </a:solidFill>
              </a:rPr>
              <a:t>hardcoded</a:t>
            </a:r>
            <a:r>
              <a:rPr lang="en-US" dirty="0"/>
              <a:t> values </a:t>
            </a:r>
          </a:p>
          <a:p>
            <a:pPr lvl="2"/>
            <a:r>
              <a:rPr lang="en-US" dirty="0"/>
              <a:t>You make just as many </a:t>
            </a:r>
            <a:r>
              <a:rPr lang="en-US" b="1" dirty="0">
                <a:solidFill>
                  <a:srgbClr val="FF0000"/>
                </a:solidFill>
              </a:rPr>
              <a:t>errors</a:t>
            </a:r>
            <a:r>
              <a:rPr lang="en-US" dirty="0"/>
              <a:t> writing a </a:t>
            </a:r>
            <a:r>
              <a:rPr lang="en-US" dirty="0" err="1"/>
              <a:t>testbench</a:t>
            </a:r>
            <a:r>
              <a:rPr lang="en-US" dirty="0"/>
              <a:t> as actual code</a:t>
            </a:r>
          </a:p>
          <a:p>
            <a:pPr lvl="2"/>
            <a:r>
              <a:rPr lang="en-US" b="1" dirty="0">
                <a:solidFill>
                  <a:srgbClr val="FF0000"/>
                </a:solidFill>
              </a:rPr>
              <a:t>Hard to debug </a:t>
            </a:r>
            <a:r>
              <a:rPr lang="en-US" dirty="0"/>
              <a:t>whether an issue is in the </a:t>
            </a:r>
            <a:r>
              <a:rPr lang="en-US" dirty="0" err="1"/>
              <a:t>testbench</a:t>
            </a:r>
            <a:r>
              <a:rPr lang="en-US" dirty="0"/>
              <a:t> or in the DUT</a:t>
            </a:r>
          </a:p>
        </p:txBody>
      </p:sp>
      <p:sp>
        <p:nvSpPr>
          <p:cNvPr id="2" name="Slide Number Placeholder 1"/>
          <p:cNvSpPr>
            <a:spLocks noGrp="1"/>
          </p:cNvSpPr>
          <p:nvPr>
            <p:ph type="sldNum" sz="quarter" idx="10"/>
          </p:nvPr>
        </p:nvSpPr>
        <p:spPr/>
        <p:txBody>
          <a:bodyPr/>
          <a:lstStyle/>
          <a:p>
            <a:fld id="{3F7A0F0B-C524-490E-9528-FEC33668804C}" type="slidenum">
              <a:rPr lang="en-US" smtClean="0"/>
              <a:pPr/>
              <a:t>84</a:t>
            </a:fld>
            <a:endParaRPr lang="en-US"/>
          </a:p>
        </p:txBody>
      </p:sp>
    </p:spTree>
    <p:extLst>
      <p:ext uri="{BB962C8B-B14F-4D97-AF65-F5344CB8AC3E}">
        <p14:creationId xmlns:p14="http://schemas.microsoft.com/office/powerpoint/2010/main" val="2719929393"/>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3911">
                                            <p:txEl>
                                              <p:pRg st="3" end="3"/>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23911">
                                            <p:txEl>
                                              <p:pRg st="5" end="5"/>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23911">
                                            <p:txEl>
                                              <p:pRg st="6" end="6"/>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123911">
                                            <p:txEl>
                                              <p:pRg st="7" end="7"/>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23911">
                                            <p:txEl>
                                              <p:pRg st="8" end="8"/>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23911">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3911" grpId="0" uiExpand="1" build="p"/>
    </p:bld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050" name="Rectangle 2"/>
          <p:cNvSpPr>
            <a:spLocks noChangeArrowheads="1"/>
          </p:cNvSpPr>
          <p:nvPr>
            <p:custDataLst>
              <p:tags r:id="rId1"/>
            </p:custDataLst>
          </p:nvPr>
        </p:nvSpPr>
        <p:spPr bwMode="auto">
          <a:xfrm>
            <a:off x="533400" y="1066800"/>
            <a:ext cx="8077200" cy="51816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marL="469900" indent="-469900" eaLnBrk="1" hangingPunct="1">
              <a:spcBef>
                <a:spcPct val="20000"/>
              </a:spcBef>
              <a:buClr>
                <a:srgbClr val="000066"/>
              </a:buClr>
              <a:buFont typeface="Wingdings" charset="2"/>
              <a:buNone/>
            </a:pPr>
            <a:endParaRPr lang="en-US" sz="3200">
              <a:latin typeface="Times New Roman" charset="0"/>
            </a:endParaRPr>
          </a:p>
          <a:p>
            <a:pPr marL="469900" indent="-469900" eaLnBrk="1" hangingPunct="1">
              <a:spcBef>
                <a:spcPct val="20000"/>
              </a:spcBef>
              <a:buClr>
                <a:srgbClr val="000066"/>
              </a:buClr>
              <a:buFont typeface="Wingdings" charset="2"/>
              <a:buNone/>
            </a:pPr>
            <a:endParaRPr lang="en-US" sz="3200">
              <a:latin typeface="Times New Roman" charset="0"/>
            </a:endParaRPr>
          </a:p>
          <a:p>
            <a:pPr marL="469900" indent="-469900" eaLnBrk="1" hangingPunct="1">
              <a:spcBef>
                <a:spcPct val="20000"/>
              </a:spcBef>
              <a:buClr>
                <a:srgbClr val="000066"/>
              </a:buClr>
              <a:buFont typeface="Wingdings" charset="2"/>
              <a:buNone/>
            </a:pPr>
            <a:endParaRPr lang="en-US" sz="3200">
              <a:latin typeface="Times New Roman" charset="0"/>
            </a:endParaRPr>
          </a:p>
        </p:txBody>
      </p:sp>
      <p:sp>
        <p:nvSpPr>
          <p:cNvPr id="130051" name="Rectangle 3"/>
          <p:cNvSpPr>
            <a:spLocks noGrp="1" noChangeArrowheads="1"/>
          </p:cNvSpPr>
          <p:nvPr>
            <p:ph type="title"/>
            <p:custDataLst>
              <p:tags r:id="rId2"/>
            </p:custDataLst>
          </p:nvPr>
        </p:nvSpPr>
        <p:spPr/>
        <p:txBody>
          <a:bodyPr/>
          <a:lstStyle/>
          <a:p>
            <a:r>
              <a:rPr lang="en-US" sz="3600" dirty="0"/>
              <a:t>Self-Checking </a:t>
            </a:r>
            <a:r>
              <a:rPr lang="en-US" sz="3600" dirty="0" err="1"/>
              <a:t>Testbench</a:t>
            </a:r>
            <a:r>
              <a:rPr lang="en-US" sz="3600" dirty="0"/>
              <a:t> using </a:t>
            </a:r>
            <a:r>
              <a:rPr lang="en-US" sz="3600" dirty="0" err="1"/>
              <a:t>Testvectors</a:t>
            </a:r>
            <a:endParaRPr lang="en-US" sz="3600" dirty="0"/>
          </a:p>
        </p:txBody>
      </p:sp>
      <p:sp>
        <p:nvSpPr>
          <p:cNvPr id="130052" name="Rectangle 4"/>
          <p:cNvSpPr>
            <a:spLocks noGrp="1" noChangeArrowheads="1"/>
          </p:cNvSpPr>
          <p:nvPr>
            <p:ph idx="1"/>
            <p:custDataLst>
              <p:tags r:id="rId3"/>
            </p:custDataLst>
          </p:nvPr>
        </p:nvSpPr>
        <p:spPr>
          <a:xfrm>
            <a:off x="228600" y="997527"/>
            <a:ext cx="8610600" cy="2000217"/>
          </a:xfrm>
        </p:spPr>
        <p:txBody>
          <a:bodyPr/>
          <a:lstStyle/>
          <a:p>
            <a:r>
              <a:rPr lang="en-US" dirty="0"/>
              <a:t>Write </a:t>
            </a:r>
            <a:r>
              <a:rPr lang="en-US" b="1" i="1" dirty="0" err="1">
                <a:solidFill>
                  <a:srgbClr val="7030A0"/>
                </a:solidFill>
              </a:rPr>
              <a:t>testvector</a:t>
            </a:r>
            <a:r>
              <a:rPr lang="en-US" i="1" dirty="0"/>
              <a:t> </a:t>
            </a:r>
            <a:r>
              <a:rPr lang="en-US" b="1" i="1" dirty="0">
                <a:solidFill>
                  <a:srgbClr val="7030A0"/>
                </a:solidFill>
              </a:rPr>
              <a:t>file</a:t>
            </a:r>
          </a:p>
          <a:p>
            <a:pPr lvl="1"/>
            <a:r>
              <a:rPr lang="en-US" dirty="0"/>
              <a:t>List of inputs and expected outputs</a:t>
            </a:r>
          </a:p>
          <a:p>
            <a:pPr lvl="1"/>
            <a:r>
              <a:rPr lang="en-US" dirty="0"/>
              <a:t>Can create vectors </a:t>
            </a:r>
            <a:r>
              <a:rPr lang="en-US" b="1" dirty="0"/>
              <a:t>manually</a:t>
            </a:r>
            <a:r>
              <a:rPr lang="en-US" dirty="0"/>
              <a:t> </a:t>
            </a:r>
            <a:r>
              <a:rPr lang="en-US" i="1" dirty="0"/>
              <a:t>or</a:t>
            </a:r>
            <a:r>
              <a:rPr lang="en-US" dirty="0"/>
              <a:t> </a:t>
            </a:r>
            <a:r>
              <a:rPr lang="en-US" b="1" dirty="0"/>
              <a:t>automatically</a:t>
            </a:r>
            <a:r>
              <a:rPr lang="en-US" dirty="0"/>
              <a:t> using an already verified, simpler </a:t>
            </a:r>
            <a:r>
              <a:rPr lang="en-US" b="1" dirty="0">
                <a:solidFill>
                  <a:srgbClr val="7030A0"/>
                </a:solidFill>
              </a:rPr>
              <a:t>“golden model” </a:t>
            </a:r>
            <a:r>
              <a:rPr lang="en-US" dirty="0"/>
              <a:t>(more on this later)</a:t>
            </a:r>
          </a:p>
          <a:p>
            <a:r>
              <a:rPr lang="en-US" dirty="0"/>
              <a:t>Example file:</a:t>
            </a:r>
          </a:p>
        </p:txBody>
      </p:sp>
      <p:sp>
        <p:nvSpPr>
          <p:cNvPr id="2" name="Slide Number Placeholder 1"/>
          <p:cNvSpPr>
            <a:spLocks noGrp="1"/>
          </p:cNvSpPr>
          <p:nvPr>
            <p:ph type="sldNum" sz="quarter" idx="10"/>
          </p:nvPr>
        </p:nvSpPr>
        <p:spPr/>
        <p:txBody>
          <a:bodyPr/>
          <a:lstStyle/>
          <a:p>
            <a:fld id="{3F7A0F0B-C524-490E-9528-FEC33668804C}" type="slidenum">
              <a:rPr lang="en-US" smtClean="0"/>
              <a:pPr/>
              <a:t>85</a:t>
            </a:fld>
            <a:endParaRPr lang="en-US"/>
          </a:p>
        </p:txBody>
      </p:sp>
      <p:sp>
        <p:nvSpPr>
          <p:cNvPr id="4" name="Rectangle 3"/>
          <p:cNvSpPr/>
          <p:nvPr/>
        </p:nvSpPr>
        <p:spPr>
          <a:xfrm>
            <a:off x="304800" y="3124200"/>
            <a:ext cx="4572000" cy="2997744"/>
          </a:xfrm>
          <a:prstGeom prst="rect">
            <a:avLst/>
          </a:prstGeom>
        </p:spPr>
        <p:txBody>
          <a:bodyPr>
            <a:spAutoFit/>
          </a:bodyPr>
          <a:lstStyle/>
          <a:p>
            <a:pPr marL="669925" lvl="1" indent="-325438">
              <a:spcBef>
                <a:spcPct val="20000"/>
              </a:spcBef>
              <a:buClr>
                <a:srgbClr val="3B812F"/>
              </a:buClr>
              <a:buSzPct val="60000"/>
            </a:pPr>
            <a:r>
              <a:rPr lang="en-US" sz="1600" b="1" kern="0" dirty="0">
                <a:solidFill>
                  <a:srgbClr val="000000"/>
                </a:solidFill>
                <a:latin typeface="Consolas" pitchFamily="49" charset="0"/>
                <a:ea typeface="ＭＳ Ｐゴシック" pitchFamily="-106" charset="-128"/>
              </a:rPr>
              <a:t>$ cat testvectors.tv	</a:t>
            </a:r>
          </a:p>
          <a:p>
            <a:pPr marL="669925" lvl="1" indent="-325438">
              <a:spcBef>
                <a:spcPct val="20000"/>
              </a:spcBef>
              <a:buClr>
                <a:srgbClr val="3B812F"/>
              </a:buClr>
              <a:buSzPct val="60000"/>
            </a:pPr>
            <a:r>
              <a:rPr lang="en-US" sz="1600" b="1" kern="0" dirty="0">
                <a:solidFill>
                  <a:srgbClr val="000000"/>
                </a:solidFill>
                <a:latin typeface="Consolas" pitchFamily="49" charset="0"/>
                <a:ea typeface="ＭＳ Ｐゴシック" pitchFamily="-106" charset="-128"/>
              </a:rPr>
              <a:t>	000_1</a:t>
            </a:r>
          </a:p>
          <a:p>
            <a:pPr marL="669925" lvl="1" indent="-325438">
              <a:spcBef>
                <a:spcPct val="20000"/>
              </a:spcBef>
              <a:buClr>
                <a:srgbClr val="3B812F"/>
              </a:buClr>
              <a:buSzPct val="60000"/>
            </a:pPr>
            <a:r>
              <a:rPr lang="en-US" sz="1600" b="1" kern="0" dirty="0">
                <a:solidFill>
                  <a:srgbClr val="000000"/>
                </a:solidFill>
                <a:latin typeface="Consolas" pitchFamily="49" charset="0"/>
                <a:ea typeface="ＭＳ Ｐゴシック" pitchFamily="-106" charset="-128"/>
              </a:rPr>
              <a:t>   001_0</a:t>
            </a:r>
          </a:p>
          <a:p>
            <a:pPr marL="669925" lvl="1" indent="-325438">
              <a:spcBef>
                <a:spcPct val="20000"/>
              </a:spcBef>
              <a:buClr>
                <a:srgbClr val="3B812F"/>
              </a:buClr>
              <a:buSzPct val="60000"/>
            </a:pPr>
            <a:r>
              <a:rPr lang="en-US" sz="1600" b="1" kern="0" dirty="0">
                <a:solidFill>
                  <a:srgbClr val="000000"/>
                </a:solidFill>
                <a:latin typeface="Consolas" pitchFamily="49" charset="0"/>
                <a:ea typeface="ＭＳ Ｐゴシック" pitchFamily="-106" charset="-128"/>
              </a:rPr>
              <a:t>   010_0</a:t>
            </a:r>
          </a:p>
          <a:p>
            <a:pPr marL="669925" lvl="1" indent="-325438">
              <a:spcBef>
                <a:spcPct val="20000"/>
              </a:spcBef>
              <a:buClr>
                <a:srgbClr val="3B812F"/>
              </a:buClr>
              <a:buSzPct val="60000"/>
            </a:pPr>
            <a:r>
              <a:rPr lang="en-US" sz="1600" b="1" kern="0" dirty="0">
                <a:solidFill>
                  <a:srgbClr val="000000"/>
                </a:solidFill>
                <a:latin typeface="Consolas" pitchFamily="49" charset="0"/>
                <a:ea typeface="ＭＳ Ｐゴシック" pitchFamily="-106" charset="-128"/>
              </a:rPr>
              <a:t>   011_0</a:t>
            </a:r>
          </a:p>
          <a:p>
            <a:pPr marL="669925" lvl="1" indent="-325438">
              <a:spcBef>
                <a:spcPct val="20000"/>
              </a:spcBef>
              <a:buClr>
                <a:srgbClr val="3B812F"/>
              </a:buClr>
              <a:buSzPct val="60000"/>
            </a:pPr>
            <a:r>
              <a:rPr lang="en-US" sz="1600" b="1" kern="0" dirty="0">
                <a:solidFill>
                  <a:srgbClr val="000000"/>
                </a:solidFill>
                <a:latin typeface="Consolas" pitchFamily="49" charset="0"/>
                <a:ea typeface="ＭＳ Ｐゴシック" pitchFamily="-106" charset="-128"/>
              </a:rPr>
              <a:t>   100_1</a:t>
            </a:r>
          </a:p>
          <a:p>
            <a:pPr marL="669925" lvl="1" indent="-325438">
              <a:spcBef>
                <a:spcPct val="20000"/>
              </a:spcBef>
              <a:buClr>
                <a:srgbClr val="3B812F"/>
              </a:buClr>
              <a:buSzPct val="60000"/>
            </a:pPr>
            <a:r>
              <a:rPr lang="en-US" sz="1600" b="1" kern="0" dirty="0">
                <a:solidFill>
                  <a:srgbClr val="000000"/>
                </a:solidFill>
                <a:latin typeface="Consolas" pitchFamily="49" charset="0"/>
                <a:ea typeface="ＭＳ Ｐゴシック" pitchFamily="-106" charset="-128"/>
              </a:rPr>
              <a:t>   101_1</a:t>
            </a:r>
          </a:p>
          <a:p>
            <a:pPr marL="669925" lvl="1" indent="-325438">
              <a:spcBef>
                <a:spcPct val="20000"/>
              </a:spcBef>
              <a:buClr>
                <a:srgbClr val="3B812F"/>
              </a:buClr>
              <a:buSzPct val="60000"/>
            </a:pPr>
            <a:r>
              <a:rPr lang="en-US" sz="1600" b="1" kern="0" dirty="0">
                <a:solidFill>
                  <a:srgbClr val="000000"/>
                </a:solidFill>
                <a:latin typeface="Consolas" pitchFamily="49" charset="0"/>
                <a:ea typeface="ＭＳ Ｐゴシック" pitchFamily="-106" charset="-128"/>
              </a:rPr>
              <a:t>   110_0</a:t>
            </a:r>
          </a:p>
          <a:p>
            <a:pPr marL="669925" lvl="1" indent="-325438">
              <a:spcBef>
                <a:spcPct val="20000"/>
              </a:spcBef>
              <a:buClr>
                <a:srgbClr val="3B812F"/>
              </a:buClr>
              <a:buSzPct val="60000"/>
            </a:pPr>
            <a:r>
              <a:rPr lang="en-US" sz="1600" b="1" kern="0" dirty="0">
                <a:solidFill>
                  <a:srgbClr val="000000"/>
                </a:solidFill>
                <a:latin typeface="Consolas" pitchFamily="49" charset="0"/>
                <a:ea typeface="ＭＳ Ｐゴシック" pitchFamily="-106" charset="-128"/>
              </a:rPr>
              <a:t>   111_0</a:t>
            </a:r>
          </a:p>
          <a:p>
            <a:pPr marL="669925" lvl="1" indent="-325438">
              <a:spcBef>
                <a:spcPct val="20000"/>
              </a:spcBef>
              <a:buClr>
                <a:srgbClr val="3B812F"/>
              </a:buClr>
              <a:buSzPct val="60000"/>
            </a:pPr>
            <a:r>
              <a:rPr lang="en-US" sz="1600" b="1" kern="0" dirty="0">
                <a:solidFill>
                  <a:srgbClr val="000000"/>
                </a:solidFill>
                <a:latin typeface="Consolas" pitchFamily="49" charset="0"/>
                <a:ea typeface="ＭＳ Ｐゴシック" pitchFamily="-106" charset="-128"/>
              </a:rPr>
              <a:t>		…</a:t>
            </a:r>
          </a:p>
        </p:txBody>
      </p:sp>
      <p:sp>
        <p:nvSpPr>
          <p:cNvPr id="3" name="TextBox 2"/>
          <p:cNvSpPr txBox="1"/>
          <p:nvPr/>
        </p:nvSpPr>
        <p:spPr>
          <a:xfrm>
            <a:off x="2781300" y="4446657"/>
            <a:ext cx="2514600" cy="707886"/>
          </a:xfrm>
          <a:prstGeom prst="rect">
            <a:avLst/>
          </a:prstGeom>
          <a:noFill/>
        </p:spPr>
        <p:txBody>
          <a:bodyPr wrap="square" rtlCol="0">
            <a:spAutoFit/>
          </a:bodyPr>
          <a:lstStyle/>
          <a:p>
            <a:r>
              <a:rPr lang="en-US" sz="2000" b="1" dirty="0">
                <a:latin typeface="+mn-lt"/>
              </a:rPr>
              <a:t>Format: </a:t>
            </a:r>
            <a:r>
              <a:rPr lang="en-US" sz="2000" b="1" dirty="0" err="1">
                <a:solidFill>
                  <a:srgbClr val="0432FF"/>
                </a:solidFill>
                <a:latin typeface="+mn-lt"/>
              </a:rPr>
              <a:t>input_output</a:t>
            </a:r>
            <a:endParaRPr lang="en-US" sz="2000" b="1" dirty="0">
              <a:solidFill>
                <a:srgbClr val="0432FF"/>
              </a:solidFill>
              <a:latin typeface="+mn-lt"/>
            </a:endParaRPr>
          </a:p>
        </p:txBody>
      </p:sp>
      <p:cxnSp>
        <p:nvCxnSpPr>
          <p:cNvPr id="6" name="Straight Arrow Connector 5"/>
          <p:cNvCxnSpPr/>
          <p:nvPr/>
        </p:nvCxnSpPr>
        <p:spPr bwMode="auto">
          <a:xfrm flipH="1" flipV="1">
            <a:off x="1714500" y="4781550"/>
            <a:ext cx="1066800" cy="171450"/>
          </a:xfrm>
          <a:prstGeom prst="straightConnector1">
            <a:avLst/>
          </a:prstGeom>
          <a:solidFill>
            <a:srgbClr val="C0C0C0"/>
          </a:solidFill>
          <a:ln w="38100" cap="flat" cmpd="sng" algn="ctr">
            <a:solidFill>
              <a:srgbClr val="0432FF"/>
            </a:solidFill>
            <a:prstDash val="solid"/>
            <a:round/>
            <a:headEnd type="none" w="med" len="med"/>
            <a:tailEnd type="triangle"/>
          </a:ln>
          <a:effectLst/>
        </p:spPr>
      </p:cxnSp>
    </p:spTree>
    <p:extLst>
      <p:ext uri="{BB962C8B-B14F-4D97-AF65-F5344CB8AC3E}">
        <p14:creationId xmlns:p14="http://schemas.microsoft.com/office/powerpoint/2010/main" val="811205030"/>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0052">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30052">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30052">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30052">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4"/>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0052" grpId="0" build="p"/>
      <p:bldP spid="4" grpId="0"/>
      <p:bldP spid="3" grpId="0"/>
    </p:bld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050" name="Rectangle 2"/>
          <p:cNvSpPr>
            <a:spLocks noChangeArrowheads="1"/>
          </p:cNvSpPr>
          <p:nvPr>
            <p:custDataLst>
              <p:tags r:id="rId1"/>
            </p:custDataLst>
          </p:nvPr>
        </p:nvSpPr>
        <p:spPr bwMode="auto">
          <a:xfrm>
            <a:off x="533400" y="1066800"/>
            <a:ext cx="8077200" cy="51816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marL="469900" indent="-469900" eaLnBrk="1" hangingPunct="1">
              <a:spcBef>
                <a:spcPct val="20000"/>
              </a:spcBef>
              <a:buClr>
                <a:srgbClr val="000066"/>
              </a:buClr>
              <a:buFont typeface="Wingdings" charset="2"/>
              <a:buNone/>
            </a:pPr>
            <a:endParaRPr lang="en-US" sz="3200">
              <a:latin typeface="Times New Roman" charset="0"/>
            </a:endParaRPr>
          </a:p>
          <a:p>
            <a:pPr marL="469900" indent="-469900" eaLnBrk="1" hangingPunct="1">
              <a:spcBef>
                <a:spcPct val="20000"/>
              </a:spcBef>
              <a:buClr>
                <a:srgbClr val="000066"/>
              </a:buClr>
              <a:buFont typeface="Wingdings" charset="2"/>
              <a:buNone/>
            </a:pPr>
            <a:endParaRPr lang="en-US" sz="3200">
              <a:latin typeface="Times New Roman" charset="0"/>
            </a:endParaRPr>
          </a:p>
          <a:p>
            <a:pPr marL="469900" indent="-469900" eaLnBrk="1" hangingPunct="1">
              <a:spcBef>
                <a:spcPct val="20000"/>
              </a:spcBef>
              <a:buClr>
                <a:srgbClr val="000066"/>
              </a:buClr>
              <a:buFont typeface="Wingdings" charset="2"/>
              <a:buNone/>
            </a:pPr>
            <a:endParaRPr lang="en-US" sz="3200">
              <a:latin typeface="Times New Roman" charset="0"/>
            </a:endParaRPr>
          </a:p>
        </p:txBody>
      </p:sp>
      <p:sp>
        <p:nvSpPr>
          <p:cNvPr id="130051" name="Rectangle 3"/>
          <p:cNvSpPr>
            <a:spLocks noGrp="1" noChangeArrowheads="1"/>
          </p:cNvSpPr>
          <p:nvPr>
            <p:ph type="title"/>
            <p:custDataLst>
              <p:tags r:id="rId2"/>
            </p:custDataLst>
          </p:nvPr>
        </p:nvSpPr>
        <p:spPr/>
        <p:txBody>
          <a:bodyPr/>
          <a:lstStyle/>
          <a:p>
            <a:r>
              <a:rPr lang="en-US" sz="3600" dirty="0" err="1"/>
              <a:t>Testbench</a:t>
            </a:r>
            <a:r>
              <a:rPr lang="en-US" sz="3600" dirty="0"/>
              <a:t> with </a:t>
            </a:r>
            <a:r>
              <a:rPr lang="en-US" sz="3600" dirty="0" err="1"/>
              <a:t>Testvectors</a:t>
            </a:r>
            <a:r>
              <a:rPr lang="en-US" sz="3600" dirty="0"/>
              <a:t> Design</a:t>
            </a:r>
          </a:p>
        </p:txBody>
      </p:sp>
      <p:sp>
        <p:nvSpPr>
          <p:cNvPr id="130052" name="Rectangle 4"/>
          <p:cNvSpPr>
            <a:spLocks noGrp="1" noChangeArrowheads="1"/>
          </p:cNvSpPr>
          <p:nvPr>
            <p:ph idx="1"/>
            <p:custDataLst>
              <p:tags r:id="rId3"/>
            </p:custDataLst>
          </p:nvPr>
        </p:nvSpPr>
        <p:spPr>
          <a:xfrm>
            <a:off x="228600" y="1041400"/>
            <a:ext cx="8610600" cy="2825751"/>
          </a:xfrm>
        </p:spPr>
        <p:txBody>
          <a:bodyPr/>
          <a:lstStyle/>
          <a:p>
            <a:r>
              <a:rPr lang="en-US" dirty="0"/>
              <a:t>Use a </a:t>
            </a:r>
            <a:r>
              <a:rPr lang="en-US" b="1" dirty="0">
                <a:solidFill>
                  <a:srgbClr val="7030A0"/>
                </a:solidFill>
              </a:rPr>
              <a:t>“clock signal” </a:t>
            </a:r>
            <a:r>
              <a:rPr lang="en-US" dirty="0"/>
              <a:t>for assigning inputs, reading outputs</a:t>
            </a:r>
          </a:p>
          <a:p>
            <a:pPr lvl="1"/>
            <a:r>
              <a:rPr lang="en-US" dirty="0"/>
              <a:t>Test one </a:t>
            </a:r>
            <a:r>
              <a:rPr lang="en-US" b="1" dirty="0" err="1"/>
              <a:t>testvector</a:t>
            </a:r>
            <a:r>
              <a:rPr lang="en-US" dirty="0"/>
              <a:t> each </a:t>
            </a:r>
            <a:r>
              <a:rPr lang="en-US" b="1" dirty="0"/>
              <a:t>“clock cycle”</a:t>
            </a:r>
          </a:p>
        </p:txBody>
      </p:sp>
      <p:sp>
        <p:nvSpPr>
          <p:cNvPr id="2" name="Slide Number Placeholder 1"/>
          <p:cNvSpPr>
            <a:spLocks noGrp="1"/>
          </p:cNvSpPr>
          <p:nvPr>
            <p:ph type="sldNum" sz="quarter" idx="10"/>
          </p:nvPr>
        </p:nvSpPr>
        <p:spPr/>
        <p:txBody>
          <a:bodyPr/>
          <a:lstStyle/>
          <a:p>
            <a:fld id="{3F7A0F0B-C524-490E-9528-FEC33668804C}" type="slidenum">
              <a:rPr lang="en-US" smtClean="0"/>
              <a:pPr/>
              <a:t>86</a:t>
            </a:fld>
            <a:endParaRPr lang="en-US"/>
          </a:p>
        </p:txBody>
      </p:sp>
      <p:grpSp>
        <p:nvGrpSpPr>
          <p:cNvPr id="29" name="Group 44"/>
          <p:cNvGrpSpPr>
            <a:grpSpLocks/>
          </p:cNvGrpSpPr>
          <p:nvPr/>
        </p:nvGrpSpPr>
        <p:grpSpPr bwMode="auto">
          <a:xfrm>
            <a:off x="2743200" y="2880212"/>
            <a:ext cx="2971800" cy="611188"/>
            <a:chOff x="1219200" y="2286000"/>
            <a:chExt cx="2971800" cy="611188"/>
          </a:xfrm>
        </p:grpSpPr>
        <p:cxnSp>
          <p:nvCxnSpPr>
            <p:cNvPr id="45" name="Straight Connector 11"/>
            <p:cNvCxnSpPr>
              <a:cxnSpLocks noChangeShapeType="1"/>
            </p:cNvCxnSpPr>
            <p:nvPr/>
          </p:nvCxnSpPr>
          <p:spPr bwMode="auto">
            <a:xfrm rot="5400000" flipH="1" flipV="1">
              <a:off x="990600" y="2514600"/>
              <a:ext cx="609600" cy="152400"/>
            </a:xfrm>
            <a:prstGeom prst="line">
              <a:avLst/>
            </a:prstGeom>
            <a:noFill/>
            <a:ln w="9525">
              <a:solidFill>
                <a:schemeClr val="tx1"/>
              </a:solidFill>
              <a:round/>
              <a:headEnd/>
              <a:tailEnd/>
            </a:ln>
            <a:extLst>
              <a:ext uri="{909E8E84-426E-40dd-AFC4-6F175D3DCCD1}">
                <a14:hiddenFill xmlns:a14="http://schemas.microsoft.com/office/drawing/2010/main" xmlns="">
                  <a:noFill/>
                </a14:hiddenFill>
              </a:ext>
            </a:extLst>
          </p:spPr>
        </p:cxnSp>
        <p:cxnSp>
          <p:nvCxnSpPr>
            <p:cNvPr id="46" name="Straight Connector 13"/>
            <p:cNvCxnSpPr>
              <a:cxnSpLocks noChangeShapeType="1"/>
            </p:cNvCxnSpPr>
            <p:nvPr/>
          </p:nvCxnSpPr>
          <p:spPr bwMode="auto">
            <a:xfrm>
              <a:off x="1371600" y="2286000"/>
              <a:ext cx="1219200" cy="1588"/>
            </a:xfrm>
            <a:prstGeom prst="line">
              <a:avLst/>
            </a:prstGeom>
            <a:noFill/>
            <a:ln w="9525">
              <a:solidFill>
                <a:schemeClr val="tx1"/>
              </a:solidFill>
              <a:round/>
              <a:headEnd/>
              <a:tailEnd/>
            </a:ln>
            <a:extLst>
              <a:ext uri="{909E8E84-426E-40dd-AFC4-6F175D3DCCD1}">
                <a14:hiddenFill xmlns:a14="http://schemas.microsoft.com/office/drawing/2010/main" xmlns="">
                  <a:noFill/>
                </a14:hiddenFill>
              </a:ext>
            </a:extLst>
          </p:spPr>
        </p:cxnSp>
        <p:cxnSp>
          <p:nvCxnSpPr>
            <p:cNvPr id="47" name="Straight Connector 15"/>
            <p:cNvCxnSpPr>
              <a:cxnSpLocks noChangeShapeType="1"/>
            </p:cNvCxnSpPr>
            <p:nvPr/>
          </p:nvCxnSpPr>
          <p:spPr bwMode="auto">
            <a:xfrm rot="16200000" flipH="1">
              <a:off x="2362200" y="2514600"/>
              <a:ext cx="609600" cy="152400"/>
            </a:xfrm>
            <a:prstGeom prst="line">
              <a:avLst/>
            </a:prstGeom>
            <a:noFill/>
            <a:ln w="9525">
              <a:solidFill>
                <a:schemeClr val="tx1"/>
              </a:solidFill>
              <a:round/>
              <a:headEnd/>
              <a:tailEnd/>
            </a:ln>
            <a:extLst>
              <a:ext uri="{909E8E84-426E-40dd-AFC4-6F175D3DCCD1}">
                <a14:hiddenFill xmlns:a14="http://schemas.microsoft.com/office/drawing/2010/main" xmlns="">
                  <a:noFill/>
                </a14:hiddenFill>
              </a:ext>
            </a:extLst>
          </p:spPr>
        </p:cxnSp>
        <p:cxnSp>
          <p:nvCxnSpPr>
            <p:cNvPr id="48" name="Straight Connector 17"/>
            <p:cNvCxnSpPr>
              <a:cxnSpLocks noChangeShapeType="1"/>
            </p:cNvCxnSpPr>
            <p:nvPr/>
          </p:nvCxnSpPr>
          <p:spPr bwMode="auto">
            <a:xfrm>
              <a:off x="2743200" y="2895600"/>
              <a:ext cx="1295400" cy="1588"/>
            </a:xfrm>
            <a:prstGeom prst="line">
              <a:avLst/>
            </a:prstGeom>
            <a:noFill/>
            <a:ln w="9525">
              <a:solidFill>
                <a:schemeClr val="tx1"/>
              </a:solidFill>
              <a:round/>
              <a:headEnd/>
              <a:tailEnd/>
            </a:ln>
            <a:extLst>
              <a:ext uri="{909E8E84-426E-40dd-AFC4-6F175D3DCCD1}">
                <a14:hiddenFill xmlns:a14="http://schemas.microsoft.com/office/drawing/2010/main" xmlns="">
                  <a:noFill/>
                </a14:hiddenFill>
              </a:ext>
            </a:extLst>
          </p:spPr>
        </p:cxnSp>
        <p:cxnSp>
          <p:nvCxnSpPr>
            <p:cNvPr id="49" name="Straight Connector 18"/>
            <p:cNvCxnSpPr>
              <a:cxnSpLocks noChangeShapeType="1"/>
            </p:cNvCxnSpPr>
            <p:nvPr/>
          </p:nvCxnSpPr>
          <p:spPr bwMode="auto">
            <a:xfrm rot="5400000" flipH="1" flipV="1">
              <a:off x="3810000" y="2514601"/>
              <a:ext cx="609600" cy="152400"/>
            </a:xfrm>
            <a:prstGeom prst="line">
              <a:avLst/>
            </a:prstGeom>
            <a:noFill/>
            <a:ln w="9525">
              <a:solidFill>
                <a:schemeClr val="tx1"/>
              </a:solidFill>
              <a:round/>
              <a:headEnd/>
              <a:tailEnd/>
            </a:ln>
            <a:extLst>
              <a:ext uri="{909E8E84-426E-40dd-AFC4-6F175D3DCCD1}">
                <a14:hiddenFill xmlns:a14="http://schemas.microsoft.com/office/drawing/2010/main" xmlns="">
                  <a:noFill/>
                </a14:hiddenFill>
              </a:ext>
            </a:extLst>
          </p:spPr>
        </p:cxnSp>
      </p:grpSp>
      <p:grpSp>
        <p:nvGrpSpPr>
          <p:cNvPr id="30" name="Group 43"/>
          <p:cNvGrpSpPr>
            <a:grpSpLocks/>
          </p:cNvGrpSpPr>
          <p:nvPr/>
        </p:nvGrpSpPr>
        <p:grpSpPr bwMode="auto">
          <a:xfrm>
            <a:off x="5715000" y="2880213"/>
            <a:ext cx="1371600" cy="609600"/>
            <a:chOff x="4191000" y="2286001"/>
            <a:chExt cx="1371600" cy="609600"/>
          </a:xfrm>
        </p:grpSpPr>
        <p:cxnSp>
          <p:nvCxnSpPr>
            <p:cNvPr id="43" name="Straight Connector 19"/>
            <p:cNvCxnSpPr>
              <a:cxnSpLocks noChangeShapeType="1"/>
            </p:cNvCxnSpPr>
            <p:nvPr/>
          </p:nvCxnSpPr>
          <p:spPr bwMode="auto">
            <a:xfrm>
              <a:off x="4191000" y="2286001"/>
              <a:ext cx="1219200" cy="1588"/>
            </a:xfrm>
            <a:prstGeom prst="line">
              <a:avLst/>
            </a:prstGeom>
            <a:noFill/>
            <a:ln w="9525">
              <a:solidFill>
                <a:schemeClr val="tx1"/>
              </a:solidFill>
              <a:prstDash val="sysDot"/>
              <a:round/>
              <a:headEnd/>
              <a:tailEnd/>
            </a:ln>
            <a:extLst>
              <a:ext uri="{909E8E84-426E-40dd-AFC4-6F175D3DCCD1}">
                <a14:hiddenFill xmlns:a14="http://schemas.microsoft.com/office/drawing/2010/main" xmlns="">
                  <a:noFill/>
                </a14:hiddenFill>
              </a:ext>
            </a:extLst>
          </p:spPr>
        </p:cxnSp>
        <p:cxnSp>
          <p:nvCxnSpPr>
            <p:cNvPr id="44" name="Straight Connector 20"/>
            <p:cNvCxnSpPr>
              <a:cxnSpLocks noChangeShapeType="1"/>
            </p:cNvCxnSpPr>
            <p:nvPr/>
          </p:nvCxnSpPr>
          <p:spPr bwMode="auto">
            <a:xfrm rot="16200000" flipH="1">
              <a:off x="5181600" y="2514601"/>
              <a:ext cx="609600" cy="152400"/>
            </a:xfrm>
            <a:prstGeom prst="line">
              <a:avLst/>
            </a:prstGeom>
            <a:noFill/>
            <a:ln w="9525">
              <a:solidFill>
                <a:schemeClr val="tx1"/>
              </a:solidFill>
              <a:prstDash val="sysDot"/>
              <a:round/>
              <a:headEnd/>
              <a:tailEnd/>
            </a:ln>
            <a:extLst>
              <a:ext uri="{909E8E84-426E-40dd-AFC4-6F175D3DCCD1}">
                <a14:hiddenFill xmlns:a14="http://schemas.microsoft.com/office/drawing/2010/main" xmlns="">
                  <a:noFill/>
                </a14:hiddenFill>
              </a:ext>
            </a:extLst>
          </p:spPr>
        </p:cxnSp>
      </p:grpSp>
      <p:cxnSp>
        <p:nvCxnSpPr>
          <p:cNvPr id="31" name="Straight Arrow Connector 23"/>
          <p:cNvCxnSpPr>
            <a:cxnSpLocks noChangeShapeType="1"/>
          </p:cNvCxnSpPr>
          <p:nvPr/>
        </p:nvCxnSpPr>
        <p:spPr bwMode="auto">
          <a:xfrm rot="5400000" flipH="1" flipV="1">
            <a:off x="2629694" y="3832712"/>
            <a:ext cx="381000" cy="1588"/>
          </a:xfrm>
          <a:prstGeom prst="straightConnector1">
            <a:avLst/>
          </a:prstGeom>
          <a:noFill/>
          <a:ln w="9525">
            <a:solidFill>
              <a:schemeClr val="tx1"/>
            </a:solidFill>
            <a:round/>
            <a:headEnd/>
            <a:tailEnd type="arrow" w="med" len="med"/>
          </a:ln>
          <a:extLst>
            <a:ext uri="{909E8E84-426E-40dd-AFC4-6F175D3DCCD1}">
              <a14:hiddenFill xmlns:a14="http://schemas.microsoft.com/office/drawing/2010/main" xmlns="">
                <a:noFill/>
              </a14:hiddenFill>
            </a:ext>
          </a:extLst>
        </p:spPr>
      </p:cxnSp>
      <p:cxnSp>
        <p:nvCxnSpPr>
          <p:cNvPr id="32" name="Straight Arrow Connector 25"/>
          <p:cNvCxnSpPr>
            <a:cxnSpLocks noChangeShapeType="1"/>
          </p:cNvCxnSpPr>
          <p:nvPr/>
        </p:nvCxnSpPr>
        <p:spPr bwMode="auto">
          <a:xfrm rot="5400000" flipH="1" flipV="1">
            <a:off x="3999706" y="3832712"/>
            <a:ext cx="381000" cy="1588"/>
          </a:xfrm>
          <a:prstGeom prst="straightConnector1">
            <a:avLst/>
          </a:prstGeom>
          <a:noFill/>
          <a:ln w="9525">
            <a:solidFill>
              <a:schemeClr val="tx1"/>
            </a:solidFill>
            <a:round/>
            <a:headEnd/>
            <a:tailEnd type="arrow" w="med" len="med"/>
          </a:ln>
          <a:extLst>
            <a:ext uri="{909E8E84-426E-40dd-AFC4-6F175D3DCCD1}">
              <a14:hiddenFill xmlns:a14="http://schemas.microsoft.com/office/drawing/2010/main" xmlns="">
                <a:noFill/>
              </a14:hiddenFill>
            </a:ext>
          </a:extLst>
        </p:spPr>
      </p:cxnSp>
      <p:cxnSp>
        <p:nvCxnSpPr>
          <p:cNvPr id="33" name="Straight Arrow Connector 27"/>
          <p:cNvCxnSpPr>
            <a:cxnSpLocks noChangeShapeType="1"/>
          </p:cNvCxnSpPr>
          <p:nvPr/>
        </p:nvCxnSpPr>
        <p:spPr bwMode="auto">
          <a:xfrm>
            <a:off x="2819400" y="2575412"/>
            <a:ext cx="2819400" cy="1588"/>
          </a:xfrm>
          <a:prstGeom prst="straightConnector1">
            <a:avLst/>
          </a:prstGeom>
          <a:noFill/>
          <a:ln w="9525">
            <a:solidFill>
              <a:schemeClr val="tx1"/>
            </a:solidFill>
            <a:round/>
            <a:headEnd type="arrow" w="med" len="med"/>
            <a:tailEnd type="arrow" w="med" len="med"/>
          </a:ln>
          <a:extLst>
            <a:ext uri="{909E8E84-426E-40dd-AFC4-6F175D3DCCD1}">
              <a14:hiddenFill xmlns:a14="http://schemas.microsoft.com/office/drawing/2010/main" xmlns="">
                <a:noFill/>
              </a14:hiddenFill>
            </a:ext>
          </a:extLst>
        </p:spPr>
      </p:cxnSp>
      <p:sp>
        <p:nvSpPr>
          <p:cNvPr id="34" name="TextBox 31"/>
          <p:cNvSpPr txBox="1">
            <a:spLocks noChangeArrowheads="1"/>
          </p:cNvSpPr>
          <p:nvPr/>
        </p:nvSpPr>
        <p:spPr bwMode="auto">
          <a:xfrm>
            <a:off x="1905002" y="4059705"/>
            <a:ext cx="1600198" cy="64633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a:defRPr sz="2400">
                <a:solidFill>
                  <a:schemeClr val="tx1"/>
                </a:solidFill>
                <a:latin typeface="Verdana" charset="0"/>
                <a:ea typeface="ＭＳ Ｐゴシック" charset="-128"/>
              </a:defRPr>
            </a:lvl1pPr>
            <a:lvl2pPr marL="37931725" indent="-37474525">
              <a:defRPr sz="2400">
                <a:solidFill>
                  <a:schemeClr val="tx1"/>
                </a:solidFill>
                <a:latin typeface="Verdana" charset="0"/>
                <a:ea typeface="ＭＳ Ｐゴシック" charset="-128"/>
              </a:defRPr>
            </a:lvl2pPr>
            <a:lvl3pPr>
              <a:defRPr sz="2400">
                <a:solidFill>
                  <a:schemeClr val="tx1"/>
                </a:solidFill>
                <a:latin typeface="Verdana" charset="0"/>
                <a:ea typeface="ＭＳ Ｐゴシック" charset="-128"/>
              </a:defRPr>
            </a:lvl3pPr>
            <a:lvl4pPr>
              <a:defRPr sz="2400">
                <a:solidFill>
                  <a:schemeClr val="tx1"/>
                </a:solidFill>
                <a:latin typeface="Verdana" charset="0"/>
                <a:ea typeface="ＭＳ Ｐゴシック" charset="-128"/>
              </a:defRPr>
            </a:lvl4pPr>
            <a:lvl5pPr>
              <a:defRPr sz="2400">
                <a:solidFill>
                  <a:schemeClr val="tx1"/>
                </a:solidFill>
                <a:latin typeface="Verdana" charset="0"/>
                <a:ea typeface="ＭＳ Ｐゴシック" charset="-128"/>
              </a:defRPr>
            </a:lvl5pPr>
            <a:lvl6pPr marL="457200" eaLnBrk="0" fontAlgn="base" hangingPunct="0">
              <a:spcBef>
                <a:spcPct val="0"/>
              </a:spcBef>
              <a:spcAft>
                <a:spcPct val="0"/>
              </a:spcAft>
              <a:defRPr sz="2400">
                <a:solidFill>
                  <a:schemeClr val="tx1"/>
                </a:solidFill>
                <a:latin typeface="Verdana" charset="0"/>
                <a:ea typeface="ＭＳ Ｐゴシック" charset="-128"/>
              </a:defRPr>
            </a:lvl6pPr>
            <a:lvl7pPr marL="914400" eaLnBrk="0" fontAlgn="base" hangingPunct="0">
              <a:spcBef>
                <a:spcPct val="0"/>
              </a:spcBef>
              <a:spcAft>
                <a:spcPct val="0"/>
              </a:spcAft>
              <a:defRPr sz="2400">
                <a:solidFill>
                  <a:schemeClr val="tx1"/>
                </a:solidFill>
                <a:latin typeface="Verdana" charset="0"/>
                <a:ea typeface="ＭＳ Ｐゴシック" charset="-128"/>
              </a:defRPr>
            </a:lvl7pPr>
            <a:lvl8pPr marL="1371600" eaLnBrk="0" fontAlgn="base" hangingPunct="0">
              <a:spcBef>
                <a:spcPct val="0"/>
              </a:spcBef>
              <a:spcAft>
                <a:spcPct val="0"/>
              </a:spcAft>
              <a:defRPr sz="2400">
                <a:solidFill>
                  <a:schemeClr val="tx1"/>
                </a:solidFill>
                <a:latin typeface="Verdana" charset="0"/>
                <a:ea typeface="ＭＳ Ｐゴシック" charset="-128"/>
              </a:defRPr>
            </a:lvl8pPr>
            <a:lvl9pPr marL="1828800" eaLnBrk="0" fontAlgn="base" hangingPunct="0">
              <a:spcBef>
                <a:spcPct val="0"/>
              </a:spcBef>
              <a:spcAft>
                <a:spcPct val="0"/>
              </a:spcAft>
              <a:defRPr sz="2400">
                <a:solidFill>
                  <a:schemeClr val="tx1"/>
                </a:solidFill>
                <a:latin typeface="Verdana" charset="0"/>
                <a:ea typeface="ＭＳ Ｐゴシック" charset="-128"/>
              </a:defRPr>
            </a:lvl9pPr>
          </a:lstStyle>
          <a:p>
            <a:pPr algn="ctr"/>
            <a:r>
              <a:rPr lang="en-US" sz="1800" b="1" dirty="0">
                <a:latin typeface="Calibri" pitchFamily="34" charset="0"/>
              </a:rPr>
              <a:t>Apply input</a:t>
            </a:r>
          </a:p>
          <a:p>
            <a:pPr algn="ctr"/>
            <a:r>
              <a:rPr lang="en-US" sz="1800" b="1" dirty="0">
                <a:latin typeface="Calibri" pitchFamily="34" charset="0"/>
              </a:rPr>
              <a:t>on </a:t>
            </a:r>
            <a:r>
              <a:rPr lang="en-US" sz="1800" b="1" dirty="0">
                <a:solidFill>
                  <a:srgbClr val="0432FF"/>
                </a:solidFill>
                <a:latin typeface="Calibri" pitchFamily="34" charset="0"/>
              </a:rPr>
              <a:t>rising edge</a:t>
            </a:r>
          </a:p>
        </p:txBody>
      </p:sp>
      <p:sp>
        <p:nvSpPr>
          <p:cNvPr id="35" name="TextBox 32"/>
          <p:cNvSpPr txBox="1">
            <a:spLocks noChangeArrowheads="1"/>
          </p:cNvSpPr>
          <p:nvPr/>
        </p:nvSpPr>
        <p:spPr bwMode="auto">
          <a:xfrm>
            <a:off x="3505200" y="4078069"/>
            <a:ext cx="1598607" cy="64633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a:defRPr sz="2400">
                <a:solidFill>
                  <a:schemeClr val="tx1"/>
                </a:solidFill>
                <a:latin typeface="Verdana" charset="0"/>
                <a:ea typeface="ＭＳ Ｐゴシック" charset="-128"/>
              </a:defRPr>
            </a:lvl1pPr>
            <a:lvl2pPr marL="37931725" indent="-37474525">
              <a:defRPr sz="2400">
                <a:solidFill>
                  <a:schemeClr val="tx1"/>
                </a:solidFill>
                <a:latin typeface="Verdana" charset="0"/>
                <a:ea typeface="ＭＳ Ｐゴシック" charset="-128"/>
              </a:defRPr>
            </a:lvl2pPr>
            <a:lvl3pPr>
              <a:defRPr sz="2400">
                <a:solidFill>
                  <a:schemeClr val="tx1"/>
                </a:solidFill>
                <a:latin typeface="Verdana" charset="0"/>
                <a:ea typeface="ＭＳ Ｐゴシック" charset="-128"/>
              </a:defRPr>
            </a:lvl3pPr>
            <a:lvl4pPr>
              <a:defRPr sz="2400">
                <a:solidFill>
                  <a:schemeClr val="tx1"/>
                </a:solidFill>
                <a:latin typeface="Verdana" charset="0"/>
                <a:ea typeface="ＭＳ Ｐゴシック" charset="-128"/>
              </a:defRPr>
            </a:lvl4pPr>
            <a:lvl5pPr>
              <a:defRPr sz="2400">
                <a:solidFill>
                  <a:schemeClr val="tx1"/>
                </a:solidFill>
                <a:latin typeface="Verdana" charset="0"/>
                <a:ea typeface="ＭＳ Ｐゴシック" charset="-128"/>
              </a:defRPr>
            </a:lvl5pPr>
            <a:lvl6pPr marL="457200" eaLnBrk="0" fontAlgn="base" hangingPunct="0">
              <a:spcBef>
                <a:spcPct val="0"/>
              </a:spcBef>
              <a:spcAft>
                <a:spcPct val="0"/>
              </a:spcAft>
              <a:defRPr sz="2400">
                <a:solidFill>
                  <a:schemeClr val="tx1"/>
                </a:solidFill>
                <a:latin typeface="Verdana" charset="0"/>
                <a:ea typeface="ＭＳ Ｐゴシック" charset="-128"/>
              </a:defRPr>
            </a:lvl6pPr>
            <a:lvl7pPr marL="914400" eaLnBrk="0" fontAlgn="base" hangingPunct="0">
              <a:spcBef>
                <a:spcPct val="0"/>
              </a:spcBef>
              <a:spcAft>
                <a:spcPct val="0"/>
              </a:spcAft>
              <a:defRPr sz="2400">
                <a:solidFill>
                  <a:schemeClr val="tx1"/>
                </a:solidFill>
                <a:latin typeface="Verdana" charset="0"/>
                <a:ea typeface="ＭＳ Ｐゴシック" charset="-128"/>
              </a:defRPr>
            </a:lvl7pPr>
            <a:lvl8pPr marL="1371600" eaLnBrk="0" fontAlgn="base" hangingPunct="0">
              <a:spcBef>
                <a:spcPct val="0"/>
              </a:spcBef>
              <a:spcAft>
                <a:spcPct val="0"/>
              </a:spcAft>
              <a:defRPr sz="2400">
                <a:solidFill>
                  <a:schemeClr val="tx1"/>
                </a:solidFill>
                <a:latin typeface="Verdana" charset="0"/>
                <a:ea typeface="ＭＳ Ｐゴシック" charset="-128"/>
              </a:defRPr>
            </a:lvl8pPr>
            <a:lvl9pPr marL="1828800" eaLnBrk="0" fontAlgn="base" hangingPunct="0">
              <a:spcBef>
                <a:spcPct val="0"/>
              </a:spcBef>
              <a:spcAft>
                <a:spcPct val="0"/>
              </a:spcAft>
              <a:defRPr sz="2400">
                <a:solidFill>
                  <a:schemeClr val="tx1"/>
                </a:solidFill>
                <a:latin typeface="Verdana" charset="0"/>
                <a:ea typeface="ＭＳ Ｐゴシック" charset="-128"/>
              </a:defRPr>
            </a:lvl9pPr>
          </a:lstStyle>
          <a:p>
            <a:pPr algn="ctr"/>
            <a:r>
              <a:rPr lang="en-US" sz="1800" b="1" dirty="0">
                <a:latin typeface="Calibri" pitchFamily="34" charset="0"/>
              </a:rPr>
              <a:t>Check outputs on </a:t>
            </a:r>
            <a:r>
              <a:rPr lang="en-US" sz="1800" b="1" dirty="0">
                <a:solidFill>
                  <a:srgbClr val="0432FF"/>
                </a:solidFill>
                <a:latin typeface="Calibri" pitchFamily="34" charset="0"/>
              </a:rPr>
              <a:t>falling edge</a:t>
            </a:r>
            <a:endParaRPr lang="en-US" sz="1800" b="1" dirty="0">
              <a:latin typeface="Calibri" pitchFamily="34" charset="0"/>
            </a:endParaRPr>
          </a:p>
        </p:txBody>
      </p:sp>
      <p:sp>
        <p:nvSpPr>
          <p:cNvPr id="36" name="TextBox 33"/>
          <p:cNvSpPr txBox="1">
            <a:spLocks noChangeArrowheads="1"/>
          </p:cNvSpPr>
          <p:nvPr/>
        </p:nvSpPr>
        <p:spPr bwMode="auto">
          <a:xfrm>
            <a:off x="3505200" y="2270612"/>
            <a:ext cx="1524000" cy="30777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2400">
                <a:solidFill>
                  <a:schemeClr val="tx1"/>
                </a:solidFill>
                <a:latin typeface="Verdana" charset="0"/>
                <a:ea typeface="ＭＳ Ｐゴシック" charset="-128"/>
              </a:defRPr>
            </a:lvl1pPr>
            <a:lvl2pPr marL="37931725" indent="-37474525">
              <a:defRPr sz="2400">
                <a:solidFill>
                  <a:schemeClr val="tx1"/>
                </a:solidFill>
                <a:latin typeface="Verdana" charset="0"/>
                <a:ea typeface="ＭＳ Ｐゴシック" charset="-128"/>
              </a:defRPr>
            </a:lvl2pPr>
            <a:lvl3pPr>
              <a:defRPr sz="2400">
                <a:solidFill>
                  <a:schemeClr val="tx1"/>
                </a:solidFill>
                <a:latin typeface="Verdana" charset="0"/>
                <a:ea typeface="ＭＳ Ｐゴシック" charset="-128"/>
              </a:defRPr>
            </a:lvl3pPr>
            <a:lvl4pPr>
              <a:defRPr sz="2400">
                <a:solidFill>
                  <a:schemeClr val="tx1"/>
                </a:solidFill>
                <a:latin typeface="Verdana" charset="0"/>
                <a:ea typeface="ＭＳ Ｐゴシック" charset="-128"/>
              </a:defRPr>
            </a:lvl4pPr>
            <a:lvl5pPr>
              <a:defRPr sz="2400">
                <a:solidFill>
                  <a:schemeClr val="tx1"/>
                </a:solidFill>
                <a:latin typeface="Verdana" charset="0"/>
                <a:ea typeface="ＭＳ Ｐゴシック" charset="-128"/>
              </a:defRPr>
            </a:lvl5pPr>
            <a:lvl6pPr marL="457200" eaLnBrk="0" fontAlgn="base" hangingPunct="0">
              <a:spcBef>
                <a:spcPct val="0"/>
              </a:spcBef>
              <a:spcAft>
                <a:spcPct val="0"/>
              </a:spcAft>
              <a:defRPr sz="2400">
                <a:solidFill>
                  <a:schemeClr val="tx1"/>
                </a:solidFill>
                <a:latin typeface="Verdana" charset="0"/>
                <a:ea typeface="ＭＳ Ｐゴシック" charset="-128"/>
              </a:defRPr>
            </a:lvl6pPr>
            <a:lvl7pPr marL="914400" eaLnBrk="0" fontAlgn="base" hangingPunct="0">
              <a:spcBef>
                <a:spcPct val="0"/>
              </a:spcBef>
              <a:spcAft>
                <a:spcPct val="0"/>
              </a:spcAft>
              <a:defRPr sz="2400">
                <a:solidFill>
                  <a:schemeClr val="tx1"/>
                </a:solidFill>
                <a:latin typeface="Verdana" charset="0"/>
                <a:ea typeface="ＭＳ Ｐゴシック" charset="-128"/>
              </a:defRPr>
            </a:lvl7pPr>
            <a:lvl8pPr marL="1371600" eaLnBrk="0" fontAlgn="base" hangingPunct="0">
              <a:spcBef>
                <a:spcPct val="0"/>
              </a:spcBef>
              <a:spcAft>
                <a:spcPct val="0"/>
              </a:spcAft>
              <a:defRPr sz="2400">
                <a:solidFill>
                  <a:schemeClr val="tx1"/>
                </a:solidFill>
                <a:latin typeface="Verdana" charset="0"/>
                <a:ea typeface="ＭＳ Ｐゴシック" charset="-128"/>
              </a:defRPr>
            </a:lvl8pPr>
            <a:lvl9pPr marL="1828800" eaLnBrk="0" fontAlgn="base" hangingPunct="0">
              <a:spcBef>
                <a:spcPct val="0"/>
              </a:spcBef>
              <a:spcAft>
                <a:spcPct val="0"/>
              </a:spcAft>
              <a:defRPr sz="2400">
                <a:solidFill>
                  <a:schemeClr val="tx1"/>
                </a:solidFill>
                <a:latin typeface="Verdana" charset="0"/>
                <a:ea typeface="ＭＳ Ｐゴシック" charset="-128"/>
              </a:defRPr>
            </a:lvl9pPr>
          </a:lstStyle>
          <a:p>
            <a:pPr algn="ctr"/>
            <a:r>
              <a:rPr lang="en-US" sz="1400" dirty="0">
                <a:latin typeface="Calibri" pitchFamily="34" charset="0"/>
              </a:rPr>
              <a:t>Clock cycle</a:t>
            </a:r>
          </a:p>
        </p:txBody>
      </p:sp>
      <p:cxnSp>
        <p:nvCxnSpPr>
          <p:cNvPr id="37" name="Straight Connector 36"/>
          <p:cNvCxnSpPr/>
          <p:nvPr/>
        </p:nvCxnSpPr>
        <p:spPr bwMode="auto">
          <a:xfrm>
            <a:off x="2820989" y="2577000"/>
            <a:ext cx="0" cy="912814"/>
          </a:xfrm>
          <a:prstGeom prst="line">
            <a:avLst/>
          </a:prstGeom>
          <a:solidFill>
            <a:schemeClr val="accent1"/>
          </a:solidFill>
          <a:ln w="19050" cap="flat" cmpd="sng" algn="ctr">
            <a:solidFill>
              <a:srgbClr val="0432FF"/>
            </a:solidFill>
            <a:prstDash val="dash"/>
            <a:round/>
            <a:headEnd type="none" w="med" len="med"/>
            <a:tailEnd type="none" w="med" len="med"/>
          </a:ln>
          <a:effectLst/>
        </p:spPr>
      </p:cxnSp>
      <p:cxnSp>
        <p:nvCxnSpPr>
          <p:cNvPr id="38" name="Straight Connector 37"/>
          <p:cNvCxnSpPr/>
          <p:nvPr/>
        </p:nvCxnSpPr>
        <p:spPr bwMode="auto">
          <a:xfrm rot="5400000">
            <a:off x="4952207" y="3260418"/>
            <a:ext cx="1371600" cy="1587"/>
          </a:xfrm>
          <a:prstGeom prst="line">
            <a:avLst/>
          </a:prstGeom>
          <a:solidFill>
            <a:schemeClr val="accent1"/>
          </a:solidFill>
          <a:ln w="19050" cap="flat" cmpd="sng" algn="ctr">
            <a:solidFill>
              <a:srgbClr val="0432FF"/>
            </a:solidFill>
            <a:prstDash val="dash"/>
            <a:round/>
            <a:headEnd type="none" w="med" len="med"/>
            <a:tailEnd type="none" w="med" len="med"/>
          </a:ln>
          <a:effectLst/>
        </p:spPr>
      </p:cxnSp>
      <p:sp>
        <p:nvSpPr>
          <p:cNvPr id="50" name="Rectangle 49"/>
          <p:cNvSpPr/>
          <p:nvPr/>
        </p:nvSpPr>
        <p:spPr>
          <a:xfrm>
            <a:off x="239486" y="4778463"/>
            <a:ext cx="8839200" cy="2049792"/>
          </a:xfrm>
          <a:prstGeom prst="rect">
            <a:avLst/>
          </a:prstGeom>
        </p:spPr>
        <p:txBody>
          <a:bodyPr wrap="square">
            <a:spAutoFit/>
          </a:bodyPr>
          <a:lstStyle/>
          <a:p>
            <a:pPr marL="342900" lvl="0" indent="-342900">
              <a:spcBef>
                <a:spcPct val="20000"/>
              </a:spcBef>
              <a:buClr>
                <a:srgbClr val="CC9900"/>
              </a:buClr>
              <a:buSzPct val="65000"/>
              <a:buFont typeface="Wingdings" panose="05000000000000000000" pitchFamily="2" charset="2"/>
              <a:buChar char="n"/>
            </a:pPr>
            <a:r>
              <a:rPr lang="en-US" sz="2400" kern="0" dirty="0">
                <a:solidFill>
                  <a:srgbClr val="000000"/>
                </a:solidFill>
                <a:latin typeface="Tahoma"/>
                <a:ea typeface="ＭＳ Ｐゴシック" charset="0"/>
              </a:rPr>
              <a:t>Note: “clock signal” simply separates</a:t>
            </a:r>
            <a:r>
              <a:rPr lang="en-US" sz="2400" i="1" kern="0" dirty="0">
                <a:solidFill>
                  <a:srgbClr val="000000"/>
                </a:solidFill>
                <a:latin typeface="Tahoma"/>
                <a:ea typeface="ＭＳ Ｐゴシック" charset="0"/>
              </a:rPr>
              <a:t> </a:t>
            </a:r>
            <a:r>
              <a:rPr lang="en-US" sz="2400" b="1" kern="0" dirty="0">
                <a:solidFill>
                  <a:srgbClr val="0432FF"/>
                </a:solidFill>
                <a:latin typeface="Tahoma"/>
                <a:ea typeface="ＭＳ Ｐゴシック" charset="0"/>
              </a:rPr>
              <a:t>inputs</a:t>
            </a:r>
            <a:r>
              <a:rPr lang="en-US" sz="2400" kern="0" dirty="0">
                <a:solidFill>
                  <a:srgbClr val="000000"/>
                </a:solidFill>
                <a:latin typeface="Tahoma"/>
                <a:ea typeface="ＭＳ Ｐゴシック" charset="0"/>
              </a:rPr>
              <a:t> from </a:t>
            </a:r>
            <a:r>
              <a:rPr lang="en-US" sz="2400" b="1" kern="0" dirty="0">
                <a:solidFill>
                  <a:srgbClr val="0432FF"/>
                </a:solidFill>
                <a:latin typeface="Tahoma"/>
                <a:ea typeface="ＭＳ Ｐゴシック" charset="0"/>
              </a:rPr>
              <a:t>outputs</a:t>
            </a:r>
          </a:p>
          <a:p>
            <a:pPr marL="669925" lvl="1" indent="-325438">
              <a:spcBef>
                <a:spcPct val="20000"/>
              </a:spcBef>
              <a:buClr>
                <a:srgbClr val="3B812F"/>
              </a:buClr>
              <a:buSzPct val="60000"/>
              <a:buFont typeface="Wingdings" panose="05000000000000000000" pitchFamily="2" charset="2"/>
              <a:buChar char="q"/>
            </a:pPr>
            <a:r>
              <a:rPr lang="en-US" sz="2200" kern="0" dirty="0">
                <a:solidFill>
                  <a:srgbClr val="000000"/>
                </a:solidFill>
                <a:latin typeface="Tahoma"/>
                <a:ea typeface="ＭＳ Ｐゴシック" pitchFamily="-106" charset="-128"/>
              </a:rPr>
              <a:t>Allows us to </a:t>
            </a:r>
            <a:r>
              <a:rPr lang="en-US" sz="2200" i="1" kern="0" dirty="0">
                <a:solidFill>
                  <a:srgbClr val="000000"/>
                </a:solidFill>
                <a:latin typeface="Tahoma"/>
                <a:ea typeface="ＭＳ Ｐゴシック" pitchFamily="-106" charset="-128"/>
              </a:rPr>
              <a:t>observe </a:t>
            </a:r>
            <a:r>
              <a:rPr lang="en-US" sz="2200" kern="0" dirty="0">
                <a:solidFill>
                  <a:srgbClr val="000000"/>
                </a:solidFill>
                <a:latin typeface="Tahoma"/>
                <a:ea typeface="ＭＳ Ｐゴシック" pitchFamily="-106" charset="-128"/>
              </a:rPr>
              <a:t>the inputs/outputs in waveform diagrams</a:t>
            </a:r>
          </a:p>
          <a:p>
            <a:pPr marL="669925" lvl="1" indent="-325438">
              <a:spcBef>
                <a:spcPct val="20000"/>
              </a:spcBef>
              <a:buClr>
                <a:srgbClr val="3B812F"/>
              </a:buClr>
              <a:buSzPct val="60000"/>
              <a:buFont typeface="Wingdings" panose="05000000000000000000" pitchFamily="2" charset="2"/>
              <a:buChar char="q"/>
            </a:pPr>
            <a:r>
              <a:rPr lang="en-US" sz="2200" kern="0" dirty="0">
                <a:solidFill>
                  <a:srgbClr val="000000"/>
                </a:solidFill>
                <a:latin typeface="Tahoma"/>
                <a:ea typeface="ＭＳ Ｐゴシック" pitchFamily="-106" charset="-128"/>
              </a:rPr>
              <a:t>Not used for checking physical circuit timing (e.g., </a:t>
            </a:r>
            <a:r>
              <a:rPr lang="en-US" sz="2200" b="1" kern="0" dirty="0" err="1">
                <a:solidFill>
                  <a:srgbClr val="000000"/>
                </a:solidFill>
                <a:latin typeface="Tahoma"/>
                <a:ea typeface="ＭＳ Ｐゴシック" pitchFamily="-106" charset="-128"/>
              </a:rPr>
              <a:t>t</a:t>
            </a:r>
            <a:r>
              <a:rPr lang="en-US" sz="2200" b="1" kern="0" baseline="-25000" dirty="0" err="1">
                <a:solidFill>
                  <a:srgbClr val="000000"/>
                </a:solidFill>
                <a:latin typeface="Tahoma"/>
                <a:ea typeface="ＭＳ Ｐゴシック" pitchFamily="-106" charset="-128"/>
              </a:rPr>
              <a:t>setup</a:t>
            </a:r>
            <a:r>
              <a:rPr lang="en-US" sz="2200" kern="0" dirty="0">
                <a:solidFill>
                  <a:srgbClr val="000000"/>
                </a:solidFill>
                <a:latin typeface="Tahoma"/>
                <a:ea typeface="ＭＳ Ｐゴシック" pitchFamily="-106" charset="-128"/>
              </a:rPr>
              <a:t>/</a:t>
            </a:r>
            <a:r>
              <a:rPr lang="en-US" sz="2200" b="1" kern="0" dirty="0" err="1">
                <a:solidFill>
                  <a:srgbClr val="000000"/>
                </a:solidFill>
                <a:latin typeface="Tahoma"/>
                <a:ea typeface="ＭＳ Ｐゴシック" pitchFamily="-106" charset="-128"/>
              </a:rPr>
              <a:t>t</a:t>
            </a:r>
            <a:r>
              <a:rPr lang="en-US" sz="2200" b="1" kern="0" baseline="-25000" dirty="0" err="1">
                <a:solidFill>
                  <a:srgbClr val="000000"/>
                </a:solidFill>
                <a:latin typeface="Tahoma"/>
                <a:ea typeface="ＭＳ Ｐゴシック" pitchFamily="-106" charset="-128"/>
              </a:rPr>
              <a:t>hold</a:t>
            </a:r>
            <a:r>
              <a:rPr lang="en-US" sz="2200" kern="0" dirty="0">
                <a:solidFill>
                  <a:srgbClr val="000000"/>
                </a:solidFill>
                <a:latin typeface="Tahoma"/>
                <a:ea typeface="ＭＳ Ｐゴシック" pitchFamily="-106" charset="-128"/>
              </a:rPr>
              <a:t>)</a:t>
            </a:r>
          </a:p>
          <a:p>
            <a:pPr marL="669925" lvl="1" indent="-325438">
              <a:spcBef>
                <a:spcPct val="20000"/>
              </a:spcBef>
              <a:buClr>
                <a:srgbClr val="3B812F"/>
              </a:buClr>
              <a:buSzPct val="60000"/>
              <a:buFont typeface="Wingdings" panose="05000000000000000000" pitchFamily="2" charset="2"/>
              <a:buChar char="q"/>
            </a:pPr>
            <a:r>
              <a:rPr lang="en-US" sz="2200" kern="0" dirty="0">
                <a:solidFill>
                  <a:srgbClr val="000000"/>
                </a:solidFill>
                <a:latin typeface="Tahoma"/>
                <a:ea typeface="ＭＳ Ｐゴシック" pitchFamily="-106" charset="-128"/>
              </a:rPr>
              <a:t>We’ll discuss </a:t>
            </a:r>
            <a:r>
              <a:rPr lang="en-US" sz="2200" i="1" kern="0" dirty="0">
                <a:solidFill>
                  <a:srgbClr val="000000"/>
                </a:solidFill>
                <a:latin typeface="Tahoma"/>
                <a:ea typeface="ＭＳ Ｐゴシック" pitchFamily="-106" charset="-128"/>
              </a:rPr>
              <a:t>circuit timing verification </a:t>
            </a:r>
            <a:r>
              <a:rPr lang="en-US" sz="2200" kern="0" dirty="0">
                <a:solidFill>
                  <a:srgbClr val="000000"/>
                </a:solidFill>
                <a:latin typeface="Tahoma"/>
                <a:ea typeface="ＭＳ Ｐゴシック" pitchFamily="-106" charset="-128"/>
              </a:rPr>
              <a:t>later in this lecture</a:t>
            </a:r>
          </a:p>
          <a:p>
            <a:pPr marL="1022350" lvl="2" indent="-350838">
              <a:spcBef>
                <a:spcPct val="20000"/>
              </a:spcBef>
              <a:buClr>
                <a:srgbClr val="CC9900"/>
              </a:buClr>
              <a:buSzPct val="65000"/>
              <a:buFont typeface="Wingdings" panose="05000000000000000000" pitchFamily="2" charset="2"/>
              <a:buChar char="n"/>
            </a:pPr>
            <a:endParaRPr lang="en-US" sz="2000" kern="0" dirty="0">
              <a:solidFill>
                <a:srgbClr val="000000"/>
              </a:solidFill>
              <a:latin typeface="Tahoma"/>
              <a:ea typeface="ＭＳ Ｐゴシック" pitchFamily="-106" charset="-128"/>
            </a:endParaRPr>
          </a:p>
        </p:txBody>
      </p:sp>
    </p:spTree>
    <p:extLst>
      <p:ext uri="{BB962C8B-B14F-4D97-AF65-F5344CB8AC3E}">
        <p14:creationId xmlns:p14="http://schemas.microsoft.com/office/powerpoint/2010/main" val="4096053143"/>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005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30052">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9"/>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0"/>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3"/>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6"/>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7"/>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38"/>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31"/>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34"/>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32"/>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35"/>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50">
                                            <p:txEl>
                                              <p:pRg st="0" end="0"/>
                                            </p:txEl>
                                          </p:spTgt>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50">
                                            <p:txEl>
                                              <p:pRg st="1" end="1"/>
                                            </p:txEl>
                                          </p:spTgt>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50">
                                            <p:txEl>
                                              <p:pRg st="2" end="2"/>
                                            </p:txEl>
                                          </p:spTgt>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50">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0052" grpId="0" uiExpand="1" build="p"/>
      <p:bldP spid="34" grpId="0"/>
      <p:bldP spid="35" grpId="0"/>
      <p:bldP spid="36" grpId="0"/>
      <p:bldP spid="50" grpId="0" uiExpand="1" build="p"/>
    </p:bld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194" name="Rectangle 2"/>
          <p:cNvSpPr>
            <a:spLocks noChangeArrowheads="1"/>
          </p:cNvSpPr>
          <p:nvPr>
            <p:custDataLst>
              <p:tags r:id="rId1"/>
            </p:custDataLst>
          </p:nvPr>
        </p:nvSpPr>
        <p:spPr bwMode="auto">
          <a:xfrm>
            <a:off x="533400" y="1066800"/>
            <a:ext cx="8077200" cy="51816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marL="469900" indent="-469900" eaLnBrk="1" hangingPunct="1">
              <a:spcBef>
                <a:spcPct val="20000"/>
              </a:spcBef>
              <a:buClr>
                <a:srgbClr val="000066"/>
              </a:buClr>
              <a:buFont typeface="Wingdings" charset="2"/>
              <a:buNone/>
            </a:pPr>
            <a:endParaRPr lang="en-US" sz="3200">
              <a:latin typeface="Times New Roman" charset="0"/>
            </a:endParaRPr>
          </a:p>
          <a:p>
            <a:pPr marL="469900" indent="-469900" eaLnBrk="1" hangingPunct="1">
              <a:spcBef>
                <a:spcPct val="20000"/>
              </a:spcBef>
              <a:buClr>
                <a:srgbClr val="000066"/>
              </a:buClr>
              <a:buFont typeface="Wingdings" charset="2"/>
              <a:buNone/>
            </a:pPr>
            <a:endParaRPr lang="en-US" sz="3200">
              <a:latin typeface="Times New Roman" charset="0"/>
            </a:endParaRPr>
          </a:p>
          <a:p>
            <a:pPr marL="469900" indent="-469900" eaLnBrk="1" hangingPunct="1">
              <a:spcBef>
                <a:spcPct val="20000"/>
              </a:spcBef>
              <a:buClr>
                <a:srgbClr val="000066"/>
              </a:buClr>
              <a:buFont typeface="Wingdings" charset="2"/>
              <a:buNone/>
            </a:pPr>
            <a:endParaRPr lang="en-US" sz="3200">
              <a:latin typeface="Times New Roman" charset="0"/>
            </a:endParaRPr>
          </a:p>
        </p:txBody>
      </p:sp>
      <p:sp>
        <p:nvSpPr>
          <p:cNvPr id="136195" name="Rectangle 3"/>
          <p:cNvSpPr>
            <a:spLocks noGrp="1" noChangeArrowheads="1"/>
          </p:cNvSpPr>
          <p:nvPr>
            <p:ph type="title"/>
            <p:custDataLst>
              <p:tags r:id="rId2"/>
            </p:custDataLst>
          </p:nvPr>
        </p:nvSpPr>
        <p:spPr/>
        <p:txBody>
          <a:bodyPr/>
          <a:lstStyle/>
          <a:p>
            <a:r>
              <a:rPr lang="en-US" sz="3600" dirty="0" err="1"/>
              <a:t>Testbench</a:t>
            </a:r>
            <a:r>
              <a:rPr lang="en-US" sz="3600" dirty="0"/>
              <a:t> Example (1/5): Signal Declarations</a:t>
            </a:r>
          </a:p>
        </p:txBody>
      </p:sp>
      <p:sp>
        <p:nvSpPr>
          <p:cNvPr id="136196" name="Content Placeholder 7"/>
          <p:cNvSpPr>
            <a:spLocks noGrp="1"/>
          </p:cNvSpPr>
          <p:nvPr>
            <p:ph idx="1"/>
          </p:nvPr>
        </p:nvSpPr>
        <p:spPr>
          <a:xfrm>
            <a:off x="228600" y="1832047"/>
            <a:ext cx="8610600" cy="3041073"/>
          </a:xfrm>
          <a:solidFill>
            <a:schemeClr val="accent1">
              <a:lumMod val="20000"/>
              <a:lumOff val="80000"/>
            </a:schemeClr>
          </a:solidFill>
          <a:ln>
            <a:solidFill>
              <a:schemeClr val="tx1"/>
            </a:solidFill>
            <a:miter lim="800000"/>
            <a:headEnd/>
            <a:tailEnd/>
          </a:ln>
        </p:spPr>
        <p:txBody>
          <a:bodyPr/>
          <a:lstStyle/>
          <a:p>
            <a:pPr>
              <a:buFont typeface="Wingdings" charset="2"/>
              <a:buNone/>
            </a:pPr>
            <a:r>
              <a:rPr lang="en-US" sz="1800" b="1" dirty="0">
                <a:latin typeface="Courier New" panose="02070309020205020404" pitchFamily="49" charset="0"/>
                <a:cs typeface="Courier New" panose="02070309020205020404" pitchFamily="49" charset="0"/>
              </a:rPr>
              <a:t>module </a:t>
            </a:r>
            <a:r>
              <a:rPr lang="en-US" sz="1800" dirty="0">
                <a:latin typeface="Courier New" panose="02070309020205020404" pitchFamily="49" charset="0"/>
                <a:cs typeface="Courier New" panose="02070309020205020404" pitchFamily="49" charset="0"/>
              </a:rPr>
              <a:t>testbench3();</a:t>
            </a:r>
          </a:p>
          <a:p>
            <a:pPr>
              <a:buFont typeface="Wingdings" charset="2"/>
              <a:buNone/>
            </a:pPr>
            <a:r>
              <a:rPr lang="en-US" sz="1800" dirty="0">
                <a:latin typeface="Courier New" panose="02070309020205020404" pitchFamily="49" charset="0"/>
                <a:cs typeface="Courier New" panose="02070309020205020404" pitchFamily="49" charset="0"/>
              </a:rPr>
              <a:t>  </a:t>
            </a:r>
            <a:r>
              <a:rPr lang="en-US" sz="1800" b="1" dirty="0" err="1">
                <a:latin typeface="Courier New" panose="02070309020205020404" pitchFamily="49" charset="0"/>
                <a:cs typeface="Courier New" panose="02070309020205020404" pitchFamily="49" charset="0"/>
              </a:rPr>
              <a:t>reg</a:t>
            </a:r>
            <a:r>
              <a:rPr lang="en-US" sz="1800" b="1" dirty="0">
                <a:latin typeface="Courier New" panose="02070309020205020404" pitchFamily="49" charset="0"/>
                <a:cs typeface="Courier New" panose="02070309020205020404" pitchFamily="49" charset="0"/>
              </a:rPr>
              <a:t>         </a:t>
            </a:r>
            <a:r>
              <a:rPr lang="en-US" sz="1800" dirty="0" err="1">
                <a:latin typeface="Courier New" panose="02070309020205020404" pitchFamily="49" charset="0"/>
                <a:cs typeface="Courier New" panose="02070309020205020404" pitchFamily="49" charset="0"/>
              </a:rPr>
              <a:t>clk</a:t>
            </a:r>
            <a:r>
              <a:rPr lang="en-US" sz="1800" dirty="0">
                <a:latin typeface="Courier New" panose="02070309020205020404" pitchFamily="49" charset="0"/>
                <a:cs typeface="Courier New" panose="02070309020205020404" pitchFamily="49" charset="0"/>
              </a:rPr>
              <a:t>, reset;    </a:t>
            </a:r>
            <a:r>
              <a:rPr lang="en-US" sz="1800" dirty="0">
                <a:solidFill>
                  <a:schemeClr val="bg1">
                    <a:lumMod val="50000"/>
                  </a:schemeClr>
                </a:solidFill>
                <a:latin typeface="Courier New" panose="02070309020205020404" pitchFamily="49" charset="0"/>
                <a:cs typeface="Courier New" panose="02070309020205020404" pitchFamily="49" charset="0"/>
              </a:rPr>
              <a:t>// clock and reset are internal</a:t>
            </a:r>
          </a:p>
          <a:p>
            <a:pPr>
              <a:buFont typeface="Wingdings" charset="2"/>
              <a:buNone/>
            </a:pPr>
            <a:r>
              <a:rPr lang="en-US" sz="1800" dirty="0">
                <a:latin typeface="Courier New" panose="02070309020205020404" pitchFamily="49" charset="0"/>
                <a:cs typeface="Courier New" panose="02070309020205020404" pitchFamily="49" charset="0"/>
              </a:rPr>
              <a:t>  </a:t>
            </a:r>
            <a:r>
              <a:rPr lang="en-US" sz="1800" b="1" dirty="0" err="1">
                <a:latin typeface="Courier New" panose="02070309020205020404" pitchFamily="49" charset="0"/>
                <a:cs typeface="Courier New" panose="02070309020205020404" pitchFamily="49" charset="0"/>
              </a:rPr>
              <a:t>reg</a:t>
            </a:r>
            <a:r>
              <a:rPr lang="en-US" sz="1800" b="1" dirty="0">
                <a:latin typeface="Courier New" panose="02070309020205020404" pitchFamily="49" charset="0"/>
                <a:cs typeface="Courier New" panose="02070309020205020404" pitchFamily="49" charset="0"/>
              </a:rPr>
              <a:t>         </a:t>
            </a:r>
            <a:r>
              <a:rPr lang="en-US" sz="1800" dirty="0">
                <a:latin typeface="Courier New" panose="02070309020205020404" pitchFamily="49" charset="0"/>
                <a:cs typeface="Courier New" panose="02070309020205020404" pitchFamily="49" charset="0"/>
              </a:rPr>
              <a:t>a, b, c, </a:t>
            </a:r>
            <a:r>
              <a:rPr lang="en-US" sz="1800" dirty="0" err="1">
                <a:latin typeface="Courier New" panose="02070309020205020404" pitchFamily="49" charset="0"/>
                <a:cs typeface="Courier New" panose="02070309020205020404" pitchFamily="49" charset="0"/>
              </a:rPr>
              <a:t>yexpected</a:t>
            </a:r>
            <a:r>
              <a:rPr lang="en-US" sz="1800" dirty="0">
                <a:latin typeface="Courier New" panose="02070309020205020404" pitchFamily="49" charset="0"/>
                <a:cs typeface="Courier New" panose="02070309020205020404" pitchFamily="49" charset="0"/>
              </a:rPr>
              <a:t>;  </a:t>
            </a:r>
            <a:r>
              <a:rPr lang="en-US" sz="1800" dirty="0">
                <a:solidFill>
                  <a:schemeClr val="bg1">
                    <a:lumMod val="50000"/>
                  </a:schemeClr>
                </a:solidFill>
                <a:latin typeface="Courier New" panose="02070309020205020404" pitchFamily="49" charset="0"/>
                <a:cs typeface="Courier New" panose="02070309020205020404" pitchFamily="49" charset="0"/>
              </a:rPr>
              <a:t>// values from </a:t>
            </a:r>
            <a:r>
              <a:rPr lang="en-US" sz="1800" dirty="0" err="1">
                <a:solidFill>
                  <a:schemeClr val="bg1">
                    <a:lumMod val="50000"/>
                  </a:schemeClr>
                </a:solidFill>
                <a:latin typeface="Courier New" panose="02070309020205020404" pitchFamily="49" charset="0"/>
                <a:cs typeface="Courier New" panose="02070309020205020404" pitchFamily="49" charset="0"/>
              </a:rPr>
              <a:t>testvectors</a:t>
            </a:r>
            <a:endParaRPr lang="en-US" sz="1800" dirty="0">
              <a:solidFill>
                <a:schemeClr val="bg1">
                  <a:lumMod val="50000"/>
                </a:schemeClr>
              </a:solidFill>
              <a:latin typeface="Courier New" panose="02070309020205020404" pitchFamily="49" charset="0"/>
              <a:cs typeface="Courier New" panose="02070309020205020404" pitchFamily="49" charset="0"/>
            </a:endParaRPr>
          </a:p>
          <a:p>
            <a:pPr>
              <a:buFont typeface="Wingdings" charset="2"/>
              <a:buNone/>
            </a:pPr>
            <a:r>
              <a:rPr lang="en-US" sz="1800" dirty="0">
                <a:latin typeface="Courier New" panose="02070309020205020404" pitchFamily="49" charset="0"/>
                <a:cs typeface="Courier New" panose="02070309020205020404" pitchFamily="49" charset="0"/>
              </a:rPr>
              <a:t>  </a:t>
            </a:r>
            <a:r>
              <a:rPr lang="en-US" sz="1800" b="1" dirty="0">
                <a:latin typeface="Courier New" panose="02070309020205020404" pitchFamily="49" charset="0"/>
                <a:cs typeface="Courier New" panose="02070309020205020404" pitchFamily="49" charset="0"/>
              </a:rPr>
              <a:t>wire        </a:t>
            </a:r>
            <a:r>
              <a:rPr lang="en-US" sz="1800" dirty="0">
                <a:latin typeface="Courier New" panose="02070309020205020404" pitchFamily="49" charset="0"/>
                <a:cs typeface="Courier New" panose="02070309020205020404" pitchFamily="49" charset="0"/>
              </a:rPr>
              <a:t>y;                   </a:t>
            </a:r>
            <a:r>
              <a:rPr lang="en-US" sz="1800" dirty="0">
                <a:solidFill>
                  <a:schemeClr val="bg1">
                    <a:lumMod val="50000"/>
                  </a:schemeClr>
                </a:solidFill>
                <a:latin typeface="Courier New" panose="02070309020205020404" pitchFamily="49" charset="0"/>
                <a:cs typeface="Courier New" panose="02070309020205020404" pitchFamily="49" charset="0"/>
              </a:rPr>
              <a:t>// output of circuit</a:t>
            </a:r>
          </a:p>
          <a:p>
            <a:pPr>
              <a:buFont typeface="Wingdings" charset="2"/>
              <a:buNone/>
            </a:pPr>
            <a:r>
              <a:rPr lang="en-US" sz="1800" dirty="0">
                <a:latin typeface="Courier New" panose="02070309020205020404" pitchFamily="49" charset="0"/>
                <a:cs typeface="Courier New" panose="02070309020205020404" pitchFamily="49" charset="0"/>
              </a:rPr>
              <a:t>  </a:t>
            </a:r>
            <a:r>
              <a:rPr lang="en-US" sz="1800" b="1" dirty="0" err="1">
                <a:latin typeface="Courier New" panose="02070309020205020404" pitchFamily="49" charset="0"/>
                <a:cs typeface="Courier New" panose="02070309020205020404" pitchFamily="49" charset="0"/>
              </a:rPr>
              <a:t>reg</a:t>
            </a:r>
            <a:r>
              <a:rPr lang="en-US" sz="1800" b="1" dirty="0">
                <a:latin typeface="Courier New" panose="02070309020205020404" pitchFamily="49" charset="0"/>
                <a:cs typeface="Courier New" panose="02070309020205020404" pitchFamily="49" charset="0"/>
              </a:rPr>
              <a:t>  </a:t>
            </a:r>
            <a:r>
              <a:rPr lang="en-US" sz="1800" dirty="0">
                <a:latin typeface="Courier New" panose="02070309020205020404" pitchFamily="49" charset="0"/>
                <a:cs typeface="Courier New" panose="02070309020205020404" pitchFamily="49" charset="0"/>
              </a:rPr>
              <a:t>[31:0] </a:t>
            </a:r>
            <a:r>
              <a:rPr lang="en-US" sz="1800" dirty="0" err="1">
                <a:latin typeface="Courier New" panose="02070309020205020404" pitchFamily="49" charset="0"/>
                <a:cs typeface="Courier New" panose="02070309020205020404" pitchFamily="49" charset="0"/>
              </a:rPr>
              <a:t>vectornum</a:t>
            </a:r>
            <a:r>
              <a:rPr lang="en-US" sz="1800" dirty="0">
                <a:latin typeface="Courier New" panose="02070309020205020404" pitchFamily="49" charset="0"/>
                <a:cs typeface="Courier New" panose="02070309020205020404" pitchFamily="49" charset="0"/>
              </a:rPr>
              <a:t>, errors;   </a:t>
            </a:r>
            <a:r>
              <a:rPr lang="en-US" sz="1800" dirty="0">
                <a:solidFill>
                  <a:schemeClr val="bg1">
                    <a:lumMod val="50000"/>
                  </a:schemeClr>
                </a:solidFill>
                <a:latin typeface="Courier New" panose="02070309020205020404" pitchFamily="49" charset="0"/>
                <a:cs typeface="Courier New" panose="02070309020205020404" pitchFamily="49" charset="0"/>
              </a:rPr>
              <a:t>// bookkeeping variables</a:t>
            </a:r>
          </a:p>
          <a:p>
            <a:pPr>
              <a:buFont typeface="Wingdings" charset="2"/>
              <a:buNone/>
            </a:pPr>
            <a:r>
              <a:rPr lang="en-US" sz="1800" dirty="0">
                <a:latin typeface="Courier New" panose="02070309020205020404" pitchFamily="49" charset="0"/>
                <a:cs typeface="Courier New" panose="02070309020205020404" pitchFamily="49" charset="0"/>
              </a:rPr>
              <a:t>  </a:t>
            </a:r>
            <a:r>
              <a:rPr lang="en-US" sz="1800" b="1" dirty="0" err="1">
                <a:latin typeface="Courier New" panose="02070309020205020404" pitchFamily="49" charset="0"/>
                <a:cs typeface="Courier New" panose="02070309020205020404" pitchFamily="49" charset="0"/>
              </a:rPr>
              <a:t>reg</a:t>
            </a:r>
            <a:r>
              <a:rPr lang="en-US" sz="1800" b="1" dirty="0">
                <a:latin typeface="Courier New" panose="02070309020205020404" pitchFamily="49" charset="0"/>
                <a:cs typeface="Courier New" panose="02070309020205020404" pitchFamily="49" charset="0"/>
              </a:rPr>
              <a:t>  </a:t>
            </a:r>
            <a:r>
              <a:rPr lang="en-US" sz="1800" dirty="0">
                <a:latin typeface="Courier New" panose="02070309020205020404" pitchFamily="49" charset="0"/>
                <a:cs typeface="Courier New" panose="02070309020205020404" pitchFamily="49" charset="0"/>
              </a:rPr>
              <a:t>[3:0]  </a:t>
            </a:r>
            <a:r>
              <a:rPr lang="en-US" sz="1800" dirty="0" err="1">
                <a:latin typeface="Courier New" panose="02070309020205020404" pitchFamily="49" charset="0"/>
                <a:cs typeface="Courier New" panose="02070309020205020404" pitchFamily="49" charset="0"/>
              </a:rPr>
              <a:t>testvectors</a:t>
            </a:r>
            <a:r>
              <a:rPr lang="en-US" sz="1800" dirty="0">
                <a:latin typeface="Courier New" panose="02070309020205020404" pitchFamily="49" charset="0"/>
                <a:cs typeface="Courier New" panose="02070309020205020404" pitchFamily="49" charset="0"/>
              </a:rPr>
              <a:t>[10000:0];</a:t>
            </a:r>
            <a:r>
              <a:rPr lang="en-US" sz="1800" dirty="0">
                <a:solidFill>
                  <a:schemeClr val="bg1">
                    <a:lumMod val="50000"/>
                  </a:schemeClr>
                </a:solidFill>
                <a:latin typeface="Courier New" panose="02070309020205020404" pitchFamily="49" charset="0"/>
                <a:cs typeface="Courier New" panose="02070309020205020404" pitchFamily="49" charset="0"/>
              </a:rPr>
              <a:t>// array of </a:t>
            </a:r>
            <a:r>
              <a:rPr lang="en-US" sz="1800" dirty="0" err="1">
                <a:solidFill>
                  <a:schemeClr val="bg1">
                    <a:lumMod val="50000"/>
                  </a:schemeClr>
                </a:solidFill>
                <a:latin typeface="Courier New" panose="02070309020205020404" pitchFamily="49" charset="0"/>
                <a:cs typeface="Courier New" panose="02070309020205020404" pitchFamily="49" charset="0"/>
              </a:rPr>
              <a:t>testvectors</a:t>
            </a:r>
            <a:endParaRPr lang="en-US" sz="1800" dirty="0">
              <a:solidFill>
                <a:schemeClr val="bg1">
                  <a:lumMod val="50000"/>
                </a:schemeClr>
              </a:solidFill>
              <a:latin typeface="Courier New" panose="02070309020205020404" pitchFamily="49" charset="0"/>
              <a:cs typeface="Courier New" panose="02070309020205020404" pitchFamily="49" charset="0"/>
            </a:endParaRPr>
          </a:p>
          <a:p>
            <a:pPr>
              <a:buFont typeface="Wingdings" charset="2"/>
              <a:buNone/>
            </a:pPr>
            <a:r>
              <a:rPr lang="en-US" sz="1800" dirty="0">
                <a:latin typeface="Courier New" panose="02070309020205020404" pitchFamily="49" charset="0"/>
                <a:cs typeface="Courier New" panose="02070309020205020404" pitchFamily="49" charset="0"/>
              </a:rPr>
              <a:t>  </a:t>
            </a:r>
          </a:p>
          <a:p>
            <a:pPr>
              <a:buFont typeface="Wingdings" charset="2"/>
              <a:buNone/>
            </a:pPr>
            <a:r>
              <a:rPr lang="en-US" sz="1800" dirty="0">
                <a:solidFill>
                  <a:schemeClr val="bg1">
                    <a:lumMod val="50000"/>
                  </a:schemeClr>
                </a:solidFill>
                <a:latin typeface="Courier New" panose="02070309020205020404" pitchFamily="49" charset="0"/>
                <a:cs typeface="Courier New" panose="02070309020205020404" pitchFamily="49" charset="0"/>
              </a:rPr>
              <a:t>  // instantiate device under test</a:t>
            </a:r>
          </a:p>
          <a:p>
            <a:pPr>
              <a:buFont typeface="Wingdings" charset="2"/>
              <a:buNone/>
            </a:pPr>
            <a:r>
              <a:rPr lang="en-US" sz="1800" dirty="0">
                <a:latin typeface="Courier New" panose="02070309020205020404" pitchFamily="49" charset="0"/>
                <a:cs typeface="Courier New" panose="02070309020205020404" pitchFamily="49" charset="0"/>
              </a:rPr>
              <a:t>  </a:t>
            </a:r>
            <a:r>
              <a:rPr lang="en-US" sz="1800" dirty="0" err="1">
                <a:latin typeface="Courier New" panose="02070309020205020404" pitchFamily="49" charset="0"/>
                <a:cs typeface="Courier New" panose="02070309020205020404" pitchFamily="49" charset="0"/>
              </a:rPr>
              <a:t>sillyfunction</a:t>
            </a:r>
            <a:r>
              <a:rPr lang="en-US" sz="1800" dirty="0">
                <a:latin typeface="Courier New" panose="02070309020205020404" pitchFamily="49" charset="0"/>
                <a:cs typeface="Courier New" panose="02070309020205020404" pitchFamily="49" charset="0"/>
              </a:rPr>
              <a:t> </a:t>
            </a:r>
            <a:r>
              <a:rPr lang="en-US" sz="1800" dirty="0" err="1">
                <a:latin typeface="Courier New" panose="02070309020205020404" pitchFamily="49" charset="0"/>
                <a:cs typeface="Courier New" panose="02070309020205020404" pitchFamily="49" charset="0"/>
              </a:rPr>
              <a:t>dut</a:t>
            </a:r>
            <a:r>
              <a:rPr lang="en-US" sz="1800" dirty="0">
                <a:latin typeface="Courier New" panose="02070309020205020404" pitchFamily="49" charset="0"/>
                <a:cs typeface="Courier New" panose="02070309020205020404" pitchFamily="49" charset="0"/>
              </a:rPr>
              <a:t>(.a(a), .b(b), .c(c), .y(y) );</a:t>
            </a:r>
          </a:p>
        </p:txBody>
      </p:sp>
      <p:sp>
        <p:nvSpPr>
          <p:cNvPr id="2" name="Slide Number Placeholder 1"/>
          <p:cNvSpPr>
            <a:spLocks noGrp="1"/>
          </p:cNvSpPr>
          <p:nvPr>
            <p:ph type="sldNum" sz="quarter" idx="10"/>
          </p:nvPr>
        </p:nvSpPr>
        <p:spPr/>
        <p:txBody>
          <a:bodyPr/>
          <a:lstStyle/>
          <a:p>
            <a:fld id="{3F7A0F0B-C524-490E-9528-FEC33668804C}" type="slidenum">
              <a:rPr lang="en-US" smtClean="0"/>
              <a:pPr/>
              <a:t>87</a:t>
            </a:fld>
            <a:endParaRPr lang="en-US"/>
          </a:p>
        </p:txBody>
      </p:sp>
      <p:sp>
        <p:nvSpPr>
          <p:cNvPr id="9" name="Rectangle 4"/>
          <p:cNvSpPr txBox="1">
            <a:spLocks noChangeArrowheads="1"/>
          </p:cNvSpPr>
          <p:nvPr>
            <p:custDataLst>
              <p:tags r:id="rId3"/>
            </p:custDataLst>
          </p:nvPr>
        </p:nvSpPr>
        <p:spPr bwMode="auto">
          <a:xfrm>
            <a:off x="228600" y="950119"/>
            <a:ext cx="8610600" cy="6500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chemeClr val="accent1"/>
              </a:buClr>
              <a:buSzPct val="65000"/>
              <a:buFont typeface="Wingdings" panose="05000000000000000000" pitchFamily="2" charset="2"/>
              <a:buChar char="n"/>
              <a:defRPr sz="2400">
                <a:solidFill>
                  <a:schemeClr val="tx1"/>
                </a:solidFill>
                <a:latin typeface="+mn-lt"/>
                <a:ea typeface="ＭＳ Ｐゴシック" charset="0"/>
                <a:cs typeface="ＭＳ Ｐゴシック" charset="0"/>
              </a:defRPr>
            </a:lvl1pPr>
            <a:lvl2pPr marL="669925" indent="-325438" algn="l" rtl="0" eaLnBrk="0" fontAlgn="base" hangingPunct="0">
              <a:spcBef>
                <a:spcPct val="20000"/>
              </a:spcBef>
              <a:spcAft>
                <a:spcPct val="0"/>
              </a:spcAft>
              <a:buClr>
                <a:schemeClr val="accent2"/>
              </a:buClr>
              <a:buSzPct val="60000"/>
              <a:buFont typeface="Wingdings" panose="05000000000000000000" pitchFamily="2" charset="2"/>
              <a:buChar char="q"/>
              <a:defRPr sz="2200">
                <a:solidFill>
                  <a:schemeClr val="tx1"/>
                </a:solidFill>
                <a:latin typeface="+mn-lt"/>
                <a:ea typeface="ＭＳ Ｐゴシック" pitchFamily="-106" charset="-128"/>
              </a:defRPr>
            </a:lvl2pPr>
            <a:lvl3pPr marL="1022350" indent="-350838" algn="l" rtl="0" eaLnBrk="0" fontAlgn="base" hangingPunct="0">
              <a:spcBef>
                <a:spcPct val="20000"/>
              </a:spcBef>
              <a:spcAft>
                <a:spcPct val="0"/>
              </a:spcAft>
              <a:buClr>
                <a:schemeClr val="accent1"/>
              </a:buClr>
              <a:buSzPct val="65000"/>
              <a:buFont typeface="Wingdings" panose="05000000000000000000" pitchFamily="2" charset="2"/>
              <a:buChar char="n"/>
              <a:defRPr sz="2000">
                <a:solidFill>
                  <a:schemeClr val="tx1"/>
                </a:solidFill>
                <a:latin typeface="+mn-lt"/>
                <a:ea typeface="ＭＳ Ｐゴシック" pitchFamily="-106" charset="-128"/>
              </a:defRPr>
            </a:lvl3pPr>
            <a:lvl4pPr marL="1339850" indent="-315913" algn="l" rtl="0" eaLnBrk="0" fontAlgn="base" hangingPunct="0">
              <a:spcBef>
                <a:spcPct val="20000"/>
              </a:spcBef>
              <a:spcAft>
                <a:spcPct val="0"/>
              </a:spcAft>
              <a:buClr>
                <a:schemeClr val="accent2"/>
              </a:buClr>
              <a:buSzPct val="70000"/>
              <a:buFont typeface="Wingdings" panose="05000000000000000000" pitchFamily="2" charset="2"/>
              <a:buChar char="q"/>
              <a:defRPr>
                <a:solidFill>
                  <a:schemeClr val="tx1"/>
                </a:solidFill>
                <a:latin typeface="+mn-lt"/>
                <a:ea typeface="ＭＳ Ｐゴシック" pitchFamily="-106" charset="-128"/>
              </a:defRPr>
            </a:lvl4pPr>
            <a:lvl5pPr marL="1681163" indent="-339725" algn="l" rtl="0" eaLnBrk="0" fontAlgn="base" hangingPunct="0">
              <a:spcBef>
                <a:spcPct val="20000"/>
              </a:spcBef>
              <a:spcAft>
                <a:spcPct val="0"/>
              </a:spcAft>
              <a:buClr>
                <a:schemeClr val="accent1"/>
              </a:buClr>
              <a:buSzPct val="75000"/>
              <a:buFont typeface="Wingdings" panose="05000000000000000000" pitchFamily="2" charset="2"/>
              <a:buChar char="§"/>
              <a:defRPr sz="1600">
                <a:solidFill>
                  <a:schemeClr val="tx1"/>
                </a:solidFill>
                <a:latin typeface="+mn-lt"/>
                <a:ea typeface="ＭＳ Ｐゴシック" pitchFamily="-106" charset="-128"/>
              </a:defRPr>
            </a:lvl5pPr>
            <a:lvl6pPr marL="2138363" indent="-339725" algn="l" rtl="0" fontAlgn="base">
              <a:spcBef>
                <a:spcPct val="20000"/>
              </a:spcBef>
              <a:spcAft>
                <a:spcPct val="0"/>
              </a:spcAft>
              <a:buClr>
                <a:schemeClr val="accent1"/>
              </a:buClr>
              <a:buSzPct val="75000"/>
              <a:buFont typeface="Wingdings" pitchFamily="2" charset="2"/>
              <a:buChar char="§"/>
              <a:defRPr sz="1600">
                <a:solidFill>
                  <a:schemeClr val="tx1"/>
                </a:solidFill>
                <a:latin typeface="+mn-lt"/>
              </a:defRPr>
            </a:lvl6pPr>
            <a:lvl7pPr marL="2595563" indent="-339725" algn="l" rtl="0" fontAlgn="base">
              <a:spcBef>
                <a:spcPct val="20000"/>
              </a:spcBef>
              <a:spcAft>
                <a:spcPct val="0"/>
              </a:spcAft>
              <a:buClr>
                <a:schemeClr val="accent1"/>
              </a:buClr>
              <a:buSzPct val="75000"/>
              <a:buFont typeface="Wingdings" pitchFamily="2" charset="2"/>
              <a:buChar char="§"/>
              <a:defRPr sz="1600">
                <a:solidFill>
                  <a:schemeClr val="tx1"/>
                </a:solidFill>
                <a:latin typeface="+mn-lt"/>
              </a:defRPr>
            </a:lvl7pPr>
            <a:lvl8pPr marL="3052763" indent="-339725" algn="l" rtl="0" fontAlgn="base">
              <a:spcBef>
                <a:spcPct val="20000"/>
              </a:spcBef>
              <a:spcAft>
                <a:spcPct val="0"/>
              </a:spcAft>
              <a:buClr>
                <a:schemeClr val="accent1"/>
              </a:buClr>
              <a:buSzPct val="75000"/>
              <a:buFont typeface="Wingdings" pitchFamily="2" charset="2"/>
              <a:buChar char="§"/>
              <a:defRPr sz="1600">
                <a:solidFill>
                  <a:schemeClr val="tx1"/>
                </a:solidFill>
                <a:latin typeface="+mn-lt"/>
              </a:defRPr>
            </a:lvl8pPr>
            <a:lvl9pPr marL="3509963" indent="-339725" algn="l" rtl="0" fontAlgn="base">
              <a:spcBef>
                <a:spcPct val="20000"/>
              </a:spcBef>
              <a:spcAft>
                <a:spcPct val="0"/>
              </a:spcAft>
              <a:buClr>
                <a:schemeClr val="accent1"/>
              </a:buClr>
              <a:buSzPct val="75000"/>
              <a:buFont typeface="Wingdings" pitchFamily="2" charset="2"/>
              <a:buChar char="§"/>
              <a:defRPr sz="1600">
                <a:solidFill>
                  <a:schemeClr val="tx1"/>
                </a:solidFill>
                <a:latin typeface="+mn-lt"/>
              </a:defRPr>
            </a:lvl9pPr>
          </a:lstStyle>
          <a:p>
            <a:r>
              <a:rPr lang="en-US" kern="0" dirty="0"/>
              <a:t>Declare signals to hold internal state</a:t>
            </a:r>
          </a:p>
        </p:txBody>
      </p:sp>
      <p:sp>
        <p:nvSpPr>
          <p:cNvPr id="3" name="TextBox 2">
            <a:extLst>
              <a:ext uri="{FF2B5EF4-FFF2-40B4-BE49-F238E27FC236}">
                <a16:creationId xmlns:a16="http://schemas.microsoft.com/office/drawing/2014/main" id="{3B3DF57B-BBE8-394E-9DDC-5922AC036CE7}"/>
              </a:ext>
            </a:extLst>
          </p:cNvPr>
          <p:cNvSpPr txBox="1"/>
          <p:nvPr/>
        </p:nvSpPr>
        <p:spPr>
          <a:xfrm>
            <a:off x="856343" y="5660571"/>
            <a:ext cx="4217821" cy="369332"/>
          </a:xfrm>
          <a:prstGeom prst="rect">
            <a:avLst/>
          </a:prstGeom>
          <a:noFill/>
        </p:spPr>
        <p:txBody>
          <a:bodyPr wrap="none" rtlCol="0">
            <a:spAutoFit/>
          </a:bodyPr>
          <a:lstStyle/>
          <a:p>
            <a:r>
              <a:rPr lang="en-US" b="1" dirty="0">
                <a:solidFill>
                  <a:srgbClr val="0432FF"/>
                </a:solidFill>
              </a:rPr>
              <a:t>H&amp;H Section 4.9, Example 4.39</a:t>
            </a:r>
          </a:p>
        </p:txBody>
      </p:sp>
    </p:spTree>
    <p:extLst>
      <p:ext uri="{BB962C8B-B14F-4D97-AF65-F5344CB8AC3E}">
        <p14:creationId xmlns:p14="http://schemas.microsoft.com/office/powerpoint/2010/main" val="674426089"/>
      </p:ext>
    </p:extLst>
  </p:cSld>
  <p:clrMapOvr>
    <a:masterClrMapping/>
  </p:clrMapOvr>
  <p:transition/>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194" name="Rectangle 2"/>
          <p:cNvSpPr>
            <a:spLocks noChangeArrowheads="1"/>
          </p:cNvSpPr>
          <p:nvPr>
            <p:custDataLst>
              <p:tags r:id="rId1"/>
            </p:custDataLst>
          </p:nvPr>
        </p:nvSpPr>
        <p:spPr bwMode="auto">
          <a:xfrm>
            <a:off x="533400" y="1066800"/>
            <a:ext cx="8077200" cy="51816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marL="469900" indent="-469900" eaLnBrk="1" hangingPunct="1">
              <a:spcBef>
                <a:spcPct val="20000"/>
              </a:spcBef>
              <a:buClr>
                <a:srgbClr val="000066"/>
              </a:buClr>
              <a:buFont typeface="Wingdings" charset="2"/>
              <a:buNone/>
            </a:pPr>
            <a:endParaRPr lang="en-US" sz="3200">
              <a:latin typeface="Times New Roman" charset="0"/>
            </a:endParaRPr>
          </a:p>
          <a:p>
            <a:pPr marL="469900" indent="-469900" eaLnBrk="1" hangingPunct="1">
              <a:spcBef>
                <a:spcPct val="20000"/>
              </a:spcBef>
              <a:buClr>
                <a:srgbClr val="000066"/>
              </a:buClr>
              <a:buFont typeface="Wingdings" charset="2"/>
              <a:buNone/>
            </a:pPr>
            <a:endParaRPr lang="en-US" sz="3200">
              <a:latin typeface="Times New Roman" charset="0"/>
            </a:endParaRPr>
          </a:p>
          <a:p>
            <a:pPr marL="469900" indent="-469900" eaLnBrk="1" hangingPunct="1">
              <a:spcBef>
                <a:spcPct val="20000"/>
              </a:spcBef>
              <a:buClr>
                <a:srgbClr val="000066"/>
              </a:buClr>
              <a:buFont typeface="Wingdings" charset="2"/>
              <a:buNone/>
            </a:pPr>
            <a:endParaRPr lang="en-US" sz="3200">
              <a:latin typeface="Times New Roman" charset="0"/>
            </a:endParaRPr>
          </a:p>
        </p:txBody>
      </p:sp>
      <p:sp>
        <p:nvSpPr>
          <p:cNvPr id="136195" name="Rectangle 3"/>
          <p:cNvSpPr>
            <a:spLocks noGrp="1" noChangeArrowheads="1"/>
          </p:cNvSpPr>
          <p:nvPr>
            <p:ph type="title"/>
            <p:custDataLst>
              <p:tags r:id="rId2"/>
            </p:custDataLst>
          </p:nvPr>
        </p:nvSpPr>
        <p:spPr/>
        <p:txBody>
          <a:bodyPr/>
          <a:lstStyle/>
          <a:p>
            <a:r>
              <a:rPr lang="en-US" sz="3600" dirty="0" err="1"/>
              <a:t>Testbench</a:t>
            </a:r>
            <a:r>
              <a:rPr lang="en-US" sz="3600" dirty="0"/>
              <a:t> Example (2/5): Clock Generation</a:t>
            </a:r>
          </a:p>
        </p:txBody>
      </p:sp>
      <p:sp>
        <p:nvSpPr>
          <p:cNvPr id="136196" name="Content Placeholder 7"/>
          <p:cNvSpPr>
            <a:spLocks noGrp="1"/>
          </p:cNvSpPr>
          <p:nvPr>
            <p:ph idx="1"/>
          </p:nvPr>
        </p:nvSpPr>
        <p:spPr>
          <a:xfrm>
            <a:off x="228600" y="997527"/>
            <a:ext cx="8610600" cy="1745673"/>
          </a:xfrm>
          <a:solidFill>
            <a:schemeClr val="accent1">
              <a:lumMod val="20000"/>
              <a:lumOff val="80000"/>
            </a:schemeClr>
          </a:solidFill>
          <a:ln>
            <a:solidFill>
              <a:schemeClr val="tx1"/>
            </a:solidFill>
            <a:miter lim="800000"/>
            <a:headEnd/>
            <a:tailEnd/>
          </a:ln>
        </p:spPr>
        <p:txBody>
          <a:bodyPr/>
          <a:lstStyle/>
          <a:p>
            <a:pPr>
              <a:buFont typeface="Wingdings" charset="2"/>
              <a:buNone/>
            </a:pPr>
            <a:r>
              <a:rPr lang="en-US" sz="1800" dirty="0">
                <a:latin typeface="Courier New" panose="02070309020205020404" pitchFamily="49" charset="0"/>
                <a:cs typeface="Courier New" panose="02070309020205020404" pitchFamily="49" charset="0"/>
              </a:rPr>
              <a:t>// generate clock</a:t>
            </a:r>
          </a:p>
          <a:p>
            <a:pPr>
              <a:buFont typeface="Wingdings" charset="2"/>
              <a:buNone/>
            </a:pPr>
            <a:r>
              <a:rPr lang="en-US" sz="1800" dirty="0">
                <a:latin typeface="Courier New" panose="02070309020205020404" pitchFamily="49" charset="0"/>
                <a:cs typeface="Courier New" panose="02070309020205020404" pitchFamily="49" charset="0"/>
              </a:rPr>
              <a:t>  </a:t>
            </a:r>
            <a:r>
              <a:rPr lang="en-US" sz="1800" b="1" dirty="0">
                <a:latin typeface="Courier New" panose="02070309020205020404" pitchFamily="49" charset="0"/>
                <a:cs typeface="Courier New" panose="02070309020205020404" pitchFamily="49" charset="0"/>
              </a:rPr>
              <a:t>always     </a:t>
            </a:r>
            <a:r>
              <a:rPr lang="en-US" sz="1800" dirty="0">
                <a:latin typeface="Courier New" panose="02070309020205020404" pitchFamily="49" charset="0"/>
                <a:cs typeface="Courier New" panose="02070309020205020404" pitchFamily="49" charset="0"/>
              </a:rPr>
              <a:t>// no sensitivity list, so it always executes</a:t>
            </a:r>
          </a:p>
          <a:p>
            <a:pPr>
              <a:buFont typeface="Wingdings" charset="2"/>
              <a:buNone/>
            </a:pPr>
            <a:r>
              <a:rPr lang="en-US" sz="1800" dirty="0">
                <a:latin typeface="Courier New" panose="02070309020205020404" pitchFamily="49" charset="0"/>
                <a:cs typeface="Courier New" panose="02070309020205020404" pitchFamily="49" charset="0"/>
              </a:rPr>
              <a:t>    </a:t>
            </a:r>
            <a:r>
              <a:rPr lang="en-US" sz="1800" b="1" dirty="0">
                <a:latin typeface="Courier New" panose="02070309020205020404" pitchFamily="49" charset="0"/>
                <a:cs typeface="Courier New" panose="02070309020205020404" pitchFamily="49" charset="0"/>
              </a:rPr>
              <a:t>begin</a:t>
            </a:r>
          </a:p>
          <a:p>
            <a:pPr>
              <a:buFont typeface="Wingdings" charset="2"/>
              <a:buNone/>
            </a:pPr>
            <a:r>
              <a:rPr lang="en-US" sz="1800" dirty="0">
                <a:latin typeface="Courier New" panose="02070309020205020404" pitchFamily="49" charset="0"/>
                <a:cs typeface="Courier New" panose="02070309020205020404" pitchFamily="49" charset="0"/>
              </a:rPr>
              <a:t>      </a:t>
            </a:r>
            <a:r>
              <a:rPr lang="en-US" sz="1800" dirty="0" err="1">
                <a:latin typeface="Courier New" panose="02070309020205020404" pitchFamily="49" charset="0"/>
                <a:cs typeface="Courier New" panose="02070309020205020404" pitchFamily="49" charset="0"/>
              </a:rPr>
              <a:t>clk</a:t>
            </a:r>
            <a:r>
              <a:rPr lang="en-US" sz="1800" dirty="0">
                <a:latin typeface="Courier New" panose="02070309020205020404" pitchFamily="49" charset="0"/>
                <a:cs typeface="Courier New" panose="02070309020205020404" pitchFamily="49" charset="0"/>
              </a:rPr>
              <a:t> = 1; #5; </a:t>
            </a:r>
            <a:r>
              <a:rPr lang="en-US" sz="1800" dirty="0" err="1">
                <a:latin typeface="Courier New" panose="02070309020205020404" pitchFamily="49" charset="0"/>
                <a:cs typeface="Courier New" panose="02070309020205020404" pitchFamily="49" charset="0"/>
              </a:rPr>
              <a:t>clk</a:t>
            </a:r>
            <a:r>
              <a:rPr lang="en-US" sz="1800" dirty="0">
                <a:latin typeface="Courier New" panose="02070309020205020404" pitchFamily="49" charset="0"/>
                <a:cs typeface="Courier New" panose="02070309020205020404" pitchFamily="49" charset="0"/>
              </a:rPr>
              <a:t> = 0; #5;     // 10ns period</a:t>
            </a:r>
          </a:p>
          <a:p>
            <a:pPr>
              <a:buFont typeface="Wingdings" charset="2"/>
              <a:buNone/>
            </a:pPr>
            <a:r>
              <a:rPr lang="en-US" sz="1800" dirty="0">
                <a:latin typeface="Courier New" panose="02070309020205020404" pitchFamily="49" charset="0"/>
                <a:cs typeface="Courier New" panose="02070309020205020404" pitchFamily="49" charset="0"/>
              </a:rPr>
              <a:t>    </a:t>
            </a:r>
            <a:r>
              <a:rPr lang="en-US" sz="1800" b="1" dirty="0">
                <a:latin typeface="Courier New" panose="02070309020205020404" pitchFamily="49" charset="0"/>
                <a:cs typeface="Courier New" panose="02070309020205020404" pitchFamily="49" charset="0"/>
              </a:rPr>
              <a:t>end</a:t>
            </a:r>
          </a:p>
        </p:txBody>
      </p:sp>
      <p:sp>
        <p:nvSpPr>
          <p:cNvPr id="2" name="Slide Number Placeholder 1"/>
          <p:cNvSpPr>
            <a:spLocks noGrp="1"/>
          </p:cNvSpPr>
          <p:nvPr>
            <p:ph type="sldNum" sz="quarter" idx="10"/>
          </p:nvPr>
        </p:nvSpPr>
        <p:spPr/>
        <p:txBody>
          <a:bodyPr/>
          <a:lstStyle/>
          <a:p>
            <a:fld id="{3F7A0F0B-C524-490E-9528-FEC33668804C}" type="slidenum">
              <a:rPr lang="en-US" smtClean="0"/>
              <a:pPr/>
              <a:t>88</a:t>
            </a:fld>
            <a:endParaRPr lang="en-US"/>
          </a:p>
        </p:txBody>
      </p:sp>
    </p:spTree>
    <p:extLst>
      <p:ext uri="{BB962C8B-B14F-4D97-AF65-F5344CB8AC3E}">
        <p14:creationId xmlns:p14="http://schemas.microsoft.com/office/powerpoint/2010/main" val="3271436236"/>
      </p:ext>
    </p:extLst>
  </p:cSld>
  <p:clrMapOvr>
    <a:masterClrMapping/>
  </p:clrMapOvr>
  <p:transition/>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242" name="Rectangle 2"/>
          <p:cNvSpPr>
            <a:spLocks noChangeArrowheads="1"/>
          </p:cNvSpPr>
          <p:nvPr>
            <p:custDataLst>
              <p:tags r:id="rId1"/>
            </p:custDataLst>
          </p:nvPr>
        </p:nvSpPr>
        <p:spPr bwMode="auto">
          <a:xfrm>
            <a:off x="533400" y="1066800"/>
            <a:ext cx="8077200" cy="51816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marL="469900" indent="-469900" eaLnBrk="1" hangingPunct="1">
              <a:spcBef>
                <a:spcPct val="20000"/>
              </a:spcBef>
              <a:buClr>
                <a:srgbClr val="000066"/>
              </a:buClr>
              <a:buFont typeface="Wingdings" charset="2"/>
              <a:buNone/>
            </a:pPr>
            <a:endParaRPr lang="en-US" sz="3200">
              <a:latin typeface="Times New Roman" charset="0"/>
            </a:endParaRPr>
          </a:p>
          <a:p>
            <a:pPr marL="469900" indent="-469900" eaLnBrk="1" hangingPunct="1">
              <a:spcBef>
                <a:spcPct val="20000"/>
              </a:spcBef>
              <a:buClr>
                <a:srgbClr val="000066"/>
              </a:buClr>
              <a:buFont typeface="Wingdings" charset="2"/>
              <a:buNone/>
            </a:pPr>
            <a:endParaRPr lang="en-US" sz="3200">
              <a:latin typeface="Times New Roman" charset="0"/>
            </a:endParaRPr>
          </a:p>
          <a:p>
            <a:pPr marL="469900" indent="-469900" eaLnBrk="1" hangingPunct="1">
              <a:spcBef>
                <a:spcPct val="20000"/>
              </a:spcBef>
              <a:buClr>
                <a:srgbClr val="000066"/>
              </a:buClr>
              <a:buFont typeface="Wingdings" charset="2"/>
              <a:buNone/>
            </a:pPr>
            <a:endParaRPr lang="en-US" sz="3200">
              <a:latin typeface="Times New Roman" charset="0"/>
            </a:endParaRPr>
          </a:p>
        </p:txBody>
      </p:sp>
      <p:sp>
        <p:nvSpPr>
          <p:cNvPr id="138243" name="Rectangle 3"/>
          <p:cNvSpPr>
            <a:spLocks noGrp="1" noChangeArrowheads="1"/>
          </p:cNvSpPr>
          <p:nvPr>
            <p:ph type="title"/>
            <p:custDataLst>
              <p:tags r:id="rId2"/>
            </p:custDataLst>
          </p:nvPr>
        </p:nvSpPr>
        <p:spPr/>
        <p:txBody>
          <a:bodyPr/>
          <a:lstStyle/>
          <a:p>
            <a:r>
              <a:rPr lang="en-US" sz="3100" dirty="0" err="1"/>
              <a:t>Testbench</a:t>
            </a:r>
            <a:r>
              <a:rPr lang="en-US" sz="3100" dirty="0"/>
              <a:t> Example (3/5): Read </a:t>
            </a:r>
            <a:r>
              <a:rPr lang="en-US" sz="3100" dirty="0" err="1"/>
              <a:t>Testvectors</a:t>
            </a:r>
            <a:r>
              <a:rPr lang="en-US" sz="3100" dirty="0"/>
              <a:t> into Array</a:t>
            </a:r>
          </a:p>
        </p:txBody>
      </p:sp>
      <p:sp>
        <p:nvSpPr>
          <p:cNvPr id="138244" name="Rectangle 4"/>
          <p:cNvSpPr>
            <a:spLocks noGrp="1" noChangeArrowheads="1"/>
          </p:cNvSpPr>
          <p:nvPr>
            <p:ph idx="1"/>
            <p:custDataLst>
              <p:tags r:id="rId3"/>
            </p:custDataLst>
          </p:nvPr>
        </p:nvSpPr>
        <p:spPr>
          <a:xfrm>
            <a:off x="228600" y="997527"/>
            <a:ext cx="8610600" cy="3498273"/>
          </a:xfrm>
          <a:solidFill>
            <a:schemeClr val="accent1">
              <a:lumMod val="20000"/>
              <a:lumOff val="80000"/>
            </a:schemeClr>
          </a:solidFill>
          <a:ln>
            <a:solidFill>
              <a:schemeClr val="tx1"/>
            </a:solidFill>
            <a:miter lim="800000"/>
            <a:headEnd/>
            <a:tailEnd/>
          </a:ln>
        </p:spPr>
        <p:txBody>
          <a:bodyPr/>
          <a:lstStyle/>
          <a:p>
            <a:pPr>
              <a:buFont typeface="Wingdings" charset="2"/>
              <a:buNone/>
            </a:pPr>
            <a:r>
              <a:rPr lang="en-US" sz="1800" dirty="0">
                <a:solidFill>
                  <a:schemeClr val="bg1">
                    <a:lumMod val="50000"/>
                  </a:schemeClr>
                </a:solidFill>
                <a:latin typeface="Courier New" panose="02070309020205020404" pitchFamily="49" charset="0"/>
                <a:cs typeface="Courier New" panose="02070309020205020404" pitchFamily="49" charset="0"/>
              </a:rPr>
              <a:t>// at start of test, load vectors and pulse reset</a:t>
            </a:r>
            <a:r>
              <a:rPr lang="en-US" sz="1800" dirty="0">
                <a:latin typeface="Courier New" panose="02070309020205020404" pitchFamily="49" charset="0"/>
                <a:cs typeface="Courier New" panose="02070309020205020404" pitchFamily="49" charset="0"/>
              </a:rPr>
              <a:t> </a:t>
            </a:r>
          </a:p>
          <a:p>
            <a:pPr>
              <a:buFont typeface="Wingdings" charset="2"/>
              <a:buNone/>
            </a:pPr>
            <a:r>
              <a:rPr lang="en-US" sz="1800" dirty="0">
                <a:latin typeface="Courier New" panose="02070309020205020404" pitchFamily="49" charset="0"/>
                <a:cs typeface="Courier New" panose="02070309020205020404" pitchFamily="49" charset="0"/>
              </a:rPr>
              <a:t>	</a:t>
            </a:r>
            <a:r>
              <a:rPr lang="en-US" sz="1800" b="1" dirty="0">
                <a:latin typeface="Courier New" panose="02070309020205020404" pitchFamily="49" charset="0"/>
                <a:cs typeface="Courier New" panose="02070309020205020404" pitchFamily="49" charset="0"/>
              </a:rPr>
              <a:t>initial   </a:t>
            </a:r>
            <a:r>
              <a:rPr lang="en-US" sz="1800" dirty="0">
                <a:solidFill>
                  <a:schemeClr val="bg1">
                    <a:lumMod val="50000"/>
                  </a:schemeClr>
                </a:solidFill>
                <a:latin typeface="Courier New" panose="02070309020205020404" pitchFamily="49" charset="0"/>
                <a:cs typeface="Courier New" panose="02070309020205020404" pitchFamily="49" charset="0"/>
              </a:rPr>
              <a:t>// Only executes once</a:t>
            </a:r>
            <a:endParaRPr lang="en-US" sz="1800" b="1" dirty="0">
              <a:solidFill>
                <a:schemeClr val="bg1">
                  <a:lumMod val="50000"/>
                </a:schemeClr>
              </a:solidFill>
              <a:latin typeface="Courier New" panose="02070309020205020404" pitchFamily="49" charset="0"/>
              <a:cs typeface="Courier New" panose="02070309020205020404" pitchFamily="49" charset="0"/>
            </a:endParaRPr>
          </a:p>
          <a:p>
            <a:pPr>
              <a:buFont typeface="Wingdings" charset="2"/>
              <a:buNone/>
            </a:pPr>
            <a:r>
              <a:rPr lang="en-US" sz="1800" dirty="0">
                <a:latin typeface="Courier New" panose="02070309020205020404" pitchFamily="49" charset="0"/>
                <a:cs typeface="Courier New" panose="02070309020205020404" pitchFamily="49" charset="0"/>
              </a:rPr>
              <a:t>	</a:t>
            </a:r>
            <a:r>
              <a:rPr lang="en-US" sz="1800" b="1" dirty="0">
                <a:latin typeface="Courier New" panose="02070309020205020404" pitchFamily="49" charset="0"/>
                <a:cs typeface="Courier New" panose="02070309020205020404" pitchFamily="49" charset="0"/>
              </a:rPr>
              <a:t>begin</a:t>
            </a:r>
          </a:p>
          <a:p>
            <a:pPr>
              <a:buFont typeface="Wingdings" charset="2"/>
              <a:buNone/>
            </a:pPr>
            <a:r>
              <a:rPr lang="en-US" sz="1800" b="1" dirty="0">
                <a:latin typeface="Courier New" panose="02070309020205020404" pitchFamily="49" charset="0"/>
                <a:cs typeface="Courier New" panose="02070309020205020404" pitchFamily="49" charset="0"/>
              </a:rPr>
              <a:t>		$</a:t>
            </a:r>
            <a:r>
              <a:rPr lang="en-US" sz="1800" b="1" dirty="0" err="1">
                <a:latin typeface="Courier New" panose="02070309020205020404" pitchFamily="49" charset="0"/>
                <a:cs typeface="Courier New" panose="02070309020205020404" pitchFamily="49" charset="0"/>
              </a:rPr>
              <a:t>readmemb</a:t>
            </a:r>
            <a:r>
              <a:rPr lang="en-US" sz="1800" dirty="0">
                <a:latin typeface="Courier New" panose="02070309020205020404" pitchFamily="49" charset="0"/>
                <a:cs typeface="Courier New" panose="02070309020205020404" pitchFamily="49" charset="0"/>
              </a:rPr>
              <a:t>("example.tv", </a:t>
            </a:r>
            <a:r>
              <a:rPr lang="en-US" sz="1800" dirty="0" err="1">
                <a:latin typeface="Courier New" panose="02070309020205020404" pitchFamily="49" charset="0"/>
                <a:cs typeface="Courier New" panose="02070309020205020404" pitchFamily="49" charset="0"/>
              </a:rPr>
              <a:t>testvectors</a:t>
            </a:r>
            <a:r>
              <a:rPr lang="en-US" sz="1800" dirty="0">
                <a:latin typeface="Courier New" panose="02070309020205020404" pitchFamily="49" charset="0"/>
                <a:cs typeface="Courier New" panose="02070309020205020404" pitchFamily="49" charset="0"/>
              </a:rPr>
              <a:t>); </a:t>
            </a:r>
            <a:r>
              <a:rPr lang="en-US" sz="1800" dirty="0">
                <a:solidFill>
                  <a:schemeClr val="bg1">
                    <a:lumMod val="50000"/>
                  </a:schemeClr>
                </a:solidFill>
                <a:latin typeface="Courier New" panose="02070309020205020404" pitchFamily="49" charset="0"/>
                <a:cs typeface="Courier New" panose="02070309020205020404" pitchFamily="49" charset="0"/>
              </a:rPr>
              <a:t>// Read vectors</a:t>
            </a:r>
          </a:p>
          <a:p>
            <a:pPr>
              <a:buFont typeface="Wingdings" charset="2"/>
              <a:buNone/>
            </a:pPr>
            <a:r>
              <a:rPr lang="en-US" sz="1800" dirty="0">
                <a:latin typeface="Courier New" panose="02070309020205020404" pitchFamily="49" charset="0"/>
                <a:cs typeface="Courier New" panose="02070309020205020404" pitchFamily="49" charset="0"/>
              </a:rPr>
              <a:t>		</a:t>
            </a:r>
            <a:r>
              <a:rPr lang="en-US" sz="1800" dirty="0" err="1">
                <a:latin typeface="Courier New" panose="02070309020205020404" pitchFamily="49" charset="0"/>
                <a:cs typeface="Courier New" panose="02070309020205020404" pitchFamily="49" charset="0"/>
              </a:rPr>
              <a:t>vectornum</a:t>
            </a:r>
            <a:r>
              <a:rPr lang="en-US" sz="1800" dirty="0">
                <a:latin typeface="Courier New" panose="02070309020205020404" pitchFamily="49" charset="0"/>
                <a:cs typeface="Courier New" panose="02070309020205020404" pitchFamily="49" charset="0"/>
              </a:rPr>
              <a:t> = 0; errors = 0;            </a:t>
            </a:r>
            <a:r>
              <a:rPr lang="en-US" sz="1800" dirty="0">
                <a:solidFill>
                  <a:schemeClr val="bg1">
                    <a:lumMod val="50000"/>
                  </a:schemeClr>
                </a:solidFill>
                <a:latin typeface="Courier New" panose="02070309020205020404" pitchFamily="49" charset="0"/>
                <a:cs typeface="Courier New" panose="02070309020205020404" pitchFamily="49" charset="0"/>
              </a:rPr>
              <a:t>// Initialize </a:t>
            </a:r>
          </a:p>
          <a:p>
            <a:pPr>
              <a:buFont typeface="Wingdings" charset="2"/>
              <a:buNone/>
            </a:pPr>
            <a:r>
              <a:rPr lang="en-US" sz="1800" dirty="0">
                <a:latin typeface="Courier New" panose="02070309020205020404" pitchFamily="49" charset="0"/>
                <a:cs typeface="Courier New" panose="02070309020205020404" pitchFamily="49" charset="0"/>
              </a:rPr>
              <a:t>		reset = 1; </a:t>
            </a:r>
            <a:r>
              <a:rPr lang="en-US" sz="1800" b="1" dirty="0">
                <a:latin typeface="Courier New" panose="02070309020205020404" pitchFamily="49" charset="0"/>
                <a:cs typeface="Courier New" panose="02070309020205020404" pitchFamily="49" charset="0"/>
              </a:rPr>
              <a:t>#27</a:t>
            </a:r>
            <a:r>
              <a:rPr lang="en-US" sz="1800" dirty="0">
                <a:latin typeface="Courier New" panose="02070309020205020404" pitchFamily="49" charset="0"/>
                <a:cs typeface="Courier New" panose="02070309020205020404" pitchFamily="49" charset="0"/>
              </a:rPr>
              <a:t>; reset = 0;       </a:t>
            </a:r>
            <a:r>
              <a:rPr lang="en-US" sz="1800" dirty="0">
                <a:solidFill>
                  <a:schemeClr val="bg1">
                    <a:lumMod val="50000"/>
                  </a:schemeClr>
                </a:solidFill>
                <a:latin typeface="Courier New" panose="02070309020205020404" pitchFamily="49" charset="0"/>
                <a:cs typeface="Courier New" panose="02070309020205020404" pitchFamily="49" charset="0"/>
              </a:rPr>
              <a:t>// Apply reset wait</a:t>
            </a:r>
          </a:p>
          <a:p>
            <a:pPr>
              <a:buFont typeface="Wingdings" charset="2"/>
              <a:buNone/>
            </a:pPr>
            <a:r>
              <a:rPr lang="en-US" sz="1800" b="1" dirty="0">
                <a:latin typeface="Courier New" panose="02070309020205020404" pitchFamily="49" charset="0"/>
                <a:cs typeface="Courier New" panose="02070309020205020404" pitchFamily="49" charset="0"/>
              </a:rPr>
              <a:t>	end</a:t>
            </a:r>
          </a:p>
          <a:p>
            <a:pPr>
              <a:buFont typeface="Wingdings" charset="2"/>
              <a:buNone/>
            </a:pPr>
            <a:endParaRPr lang="en-US" sz="1800" dirty="0">
              <a:latin typeface="Courier New" panose="02070309020205020404" pitchFamily="49" charset="0"/>
              <a:cs typeface="Courier New" panose="02070309020205020404" pitchFamily="49" charset="0"/>
            </a:endParaRPr>
          </a:p>
          <a:p>
            <a:pPr>
              <a:buFont typeface="Wingdings" charset="2"/>
              <a:buNone/>
            </a:pPr>
            <a:r>
              <a:rPr lang="en-US" sz="1800" dirty="0">
                <a:solidFill>
                  <a:schemeClr val="bg1">
                    <a:lumMod val="50000"/>
                  </a:schemeClr>
                </a:solidFill>
                <a:latin typeface="Courier New" panose="02070309020205020404" pitchFamily="49" charset="0"/>
                <a:cs typeface="Courier New" panose="02070309020205020404" pitchFamily="49" charset="0"/>
              </a:rPr>
              <a:t>// Note: $</a:t>
            </a:r>
            <a:r>
              <a:rPr lang="en-US" sz="1800" dirty="0" err="1">
                <a:solidFill>
                  <a:schemeClr val="bg1">
                    <a:lumMod val="50000"/>
                  </a:schemeClr>
                </a:solidFill>
                <a:latin typeface="Courier New" panose="02070309020205020404" pitchFamily="49" charset="0"/>
                <a:cs typeface="Courier New" panose="02070309020205020404" pitchFamily="49" charset="0"/>
              </a:rPr>
              <a:t>readmemh</a:t>
            </a:r>
            <a:r>
              <a:rPr lang="en-US" sz="1800" dirty="0">
                <a:solidFill>
                  <a:schemeClr val="bg1">
                    <a:lumMod val="50000"/>
                  </a:schemeClr>
                </a:solidFill>
                <a:latin typeface="Courier New" panose="02070309020205020404" pitchFamily="49" charset="0"/>
                <a:cs typeface="Courier New" panose="02070309020205020404" pitchFamily="49" charset="0"/>
              </a:rPr>
              <a:t> reads </a:t>
            </a:r>
            <a:r>
              <a:rPr lang="en-US" sz="1800" dirty="0" err="1">
                <a:solidFill>
                  <a:schemeClr val="bg1">
                    <a:lumMod val="50000"/>
                  </a:schemeClr>
                </a:solidFill>
                <a:latin typeface="Courier New" panose="02070309020205020404" pitchFamily="49" charset="0"/>
                <a:cs typeface="Courier New" panose="02070309020205020404" pitchFamily="49" charset="0"/>
              </a:rPr>
              <a:t>testvector</a:t>
            </a:r>
            <a:r>
              <a:rPr lang="en-US" sz="1800" dirty="0">
                <a:solidFill>
                  <a:schemeClr val="bg1">
                    <a:lumMod val="50000"/>
                  </a:schemeClr>
                </a:solidFill>
                <a:latin typeface="Courier New" panose="02070309020205020404" pitchFamily="49" charset="0"/>
                <a:cs typeface="Courier New" panose="02070309020205020404" pitchFamily="49" charset="0"/>
              </a:rPr>
              <a:t> files written in</a:t>
            </a:r>
          </a:p>
          <a:p>
            <a:pPr>
              <a:buFont typeface="Wingdings" charset="2"/>
              <a:buNone/>
            </a:pPr>
            <a:r>
              <a:rPr lang="en-US" sz="1800" dirty="0">
                <a:solidFill>
                  <a:schemeClr val="bg1">
                    <a:lumMod val="50000"/>
                  </a:schemeClr>
                </a:solidFill>
                <a:latin typeface="Courier New" panose="02070309020205020404" pitchFamily="49" charset="0"/>
                <a:cs typeface="Courier New" panose="02070309020205020404" pitchFamily="49" charset="0"/>
              </a:rPr>
              <a:t>// hexadecimal</a:t>
            </a:r>
          </a:p>
          <a:p>
            <a:pPr>
              <a:buFont typeface="Wingdings" charset="2"/>
              <a:buNone/>
            </a:pPr>
            <a:r>
              <a:rPr lang="en-US" sz="1800" dirty="0">
                <a:solidFill>
                  <a:schemeClr val="bg1">
                    <a:lumMod val="50000"/>
                  </a:schemeClr>
                </a:solidFill>
                <a:latin typeface="Courier New" panose="02070309020205020404" pitchFamily="49" charset="0"/>
                <a:cs typeface="Courier New" panose="02070309020205020404" pitchFamily="49" charset="0"/>
              </a:rPr>
              <a:t>  </a:t>
            </a:r>
          </a:p>
        </p:txBody>
      </p:sp>
      <p:sp>
        <p:nvSpPr>
          <p:cNvPr id="2" name="Slide Number Placeholder 1"/>
          <p:cNvSpPr>
            <a:spLocks noGrp="1"/>
          </p:cNvSpPr>
          <p:nvPr>
            <p:ph type="sldNum" sz="quarter" idx="10"/>
          </p:nvPr>
        </p:nvSpPr>
        <p:spPr/>
        <p:txBody>
          <a:bodyPr/>
          <a:lstStyle/>
          <a:p>
            <a:fld id="{3F7A0F0B-C524-490E-9528-FEC33668804C}" type="slidenum">
              <a:rPr lang="en-US" smtClean="0"/>
              <a:pPr/>
              <a:t>89</a:t>
            </a:fld>
            <a:endParaRPr lang="en-US"/>
          </a:p>
        </p:txBody>
      </p:sp>
    </p:spTree>
    <p:extLst>
      <p:ext uri="{BB962C8B-B14F-4D97-AF65-F5344CB8AC3E}">
        <p14:creationId xmlns:p14="http://schemas.microsoft.com/office/powerpoint/2010/main" val="28145309"/>
      </p:ext>
    </p:extLst>
  </p:cSld>
  <p:clrMapOvr>
    <a:masterClrMapping/>
  </p:clrMapOv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Title 1"/>
          <p:cNvSpPr>
            <a:spLocks noGrp="1"/>
          </p:cNvSpPr>
          <p:nvPr>
            <p:ph type="title"/>
          </p:nvPr>
        </p:nvSpPr>
        <p:spPr/>
        <p:txBody>
          <a:bodyPr/>
          <a:lstStyle/>
          <a:p>
            <a:r>
              <a:rPr lang="en-US" dirty="0"/>
              <a:t>Circuit Timing</a:t>
            </a:r>
            <a:endParaRPr lang="de-CH" dirty="0"/>
          </a:p>
        </p:txBody>
      </p:sp>
      <p:sp>
        <p:nvSpPr>
          <p:cNvPr id="49155" name="Content Placeholder 2"/>
          <p:cNvSpPr>
            <a:spLocks noGrp="1"/>
          </p:cNvSpPr>
          <p:nvPr>
            <p:ph idx="1"/>
          </p:nvPr>
        </p:nvSpPr>
        <p:spPr/>
        <p:txBody>
          <a:bodyPr/>
          <a:lstStyle/>
          <a:p>
            <a:r>
              <a:rPr lang="en-US" dirty="0"/>
              <a:t>Until now, we investigated </a:t>
            </a:r>
            <a:r>
              <a:rPr lang="en-US" b="1" dirty="0">
                <a:solidFill>
                  <a:srgbClr val="0432FF"/>
                </a:solidFill>
              </a:rPr>
              <a:t>logical functionality</a:t>
            </a:r>
          </a:p>
          <a:p>
            <a:endParaRPr lang="en-US" dirty="0">
              <a:solidFill>
                <a:srgbClr val="0070C0"/>
              </a:solidFill>
            </a:endParaRPr>
          </a:p>
          <a:p>
            <a:r>
              <a:rPr lang="en-US" dirty="0"/>
              <a:t>What about </a:t>
            </a:r>
            <a:r>
              <a:rPr lang="en-US" b="1" dirty="0">
                <a:solidFill>
                  <a:srgbClr val="0432FF"/>
                </a:solidFill>
              </a:rPr>
              <a:t>timing</a:t>
            </a:r>
            <a:r>
              <a:rPr lang="en-US" dirty="0">
                <a:solidFill>
                  <a:srgbClr val="0432FF"/>
                </a:solidFill>
              </a:rPr>
              <a:t>?</a:t>
            </a:r>
          </a:p>
          <a:p>
            <a:pPr lvl="1"/>
            <a:r>
              <a:rPr lang="en-US" dirty="0"/>
              <a:t>How </a:t>
            </a:r>
            <a:r>
              <a:rPr lang="en-US" b="1" dirty="0">
                <a:solidFill>
                  <a:srgbClr val="008000"/>
                </a:solidFill>
              </a:rPr>
              <a:t>fast</a:t>
            </a:r>
            <a:r>
              <a:rPr lang="en-US" dirty="0"/>
              <a:t> is a circuit?</a:t>
            </a:r>
          </a:p>
          <a:p>
            <a:pPr lvl="1"/>
            <a:r>
              <a:rPr lang="en-US" dirty="0"/>
              <a:t>How can we make a circuit </a:t>
            </a:r>
            <a:r>
              <a:rPr lang="en-US" b="1" dirty="0">
                <a:solidFill>
                  <a:srgbClr val="008000"/>
                </a:solidFill>
              </a:rPr>
              <a:t>faster</a:t>
            </a:r>
            <a:r>
              <a:rPr lang="en-US" dirty="0"/>
              <a:t>?</a:t>
            </a:r>
          </a:p>
          <a:p>
            <a:pPr lvl="1"/>
            <a:r>
              <a:rPr lang="en-US" dirty="0"/>
              <a:t>What happens if we run a circuit </a:t>
            </a:r>
            <a:r>
              <a:rPr lang="en-US" b="1" dirty="0">
                <a:solidFill>
                  <a:srgbClr val="FF0000"/>
                </a:solidFill>
              </a:rPr>
              <a:t>too fast</a:t>
            </a:r>
            <a:r>
              <a:rPr lang="en-US" dirty="0"/>
              <a:t>?</a:t>
            </a:r>
          </a:p>
          <a:p>
            <a:endParaRPr lang="de-CH" dirty="0"/>
          </a:p>
          <a:p>
            <a:r>
              <a:rPr lang="de-CH" dirty="0"/>
              <a:t>A design that is logically correct can still </a:t>
            </a:r>
            <a:r>
              <a:rPr lang="de-CH" b="1" dirty="0">
                <a:solidFill>
                  <a:srgbClr val="FF0000"/>
                </a:solidFill>
              </a:rPr>
              <a:t>fail</a:t>
            </a:r>
            <a:r>
              <a:rPr lang="de-CH" dirty="0">
                <a:solidFill>
                  <a:srgbClr val="FF0000"/>
                </a:solidFill>
              </a:rPr>
              <a:t> </a:t>
            </a:r>
            <a:r>
              <a:rPr lang="de-CH" dirty="0"/>
              <a:t>because of real-world </a:t>
            </a:r>
            <a:r>
              <a:rPr lang="de-CH" b="1" dirty="0">
                <a:solidFill>
                  <a:srgbClr val="FF0000"/>
                </a:solidFill>
              </a:rPr>
              <a:t>implementation issues</a:t>
            </a:r>
            <a:r>
              <a:rPr lang="de-CH" dirty="0"/>
              <a:t>!</a:t>
            </a:r>
          </a:p>
        </p:txBody>
      </p:sp>
      <p:sp>
        <p:nvSpPr>
          <p:cNvPr id="2" name="Slide Number Placeholder 1"/>
          <p:cNvSpPr>
            <a:spLocks noGrp="1"/>
          </p:cNvSpPr>
          <p:nvPr>
            <p:ph type="sldNum" sz="quarter" idx="10"/>
          </p:nvPr>
        </p:nvSpPr>
        <p:spPr/>
        <p:txBody>
          <a:bodyPr/>
          <a:lstStyle/>
          <a:p>
            <a:fld id="{3F7A0F0B-C524-490E-9528-FEC33668804C}" type="slidenum">
              <a:rPr lang="en-US" smtClean="0"/>
              <a:pPr/>
              <a:t>9</a:t>
            </a:fld>
            <a:endParaRPr lang="en-US"/>
          </a:p>
        </p:txBody>
      </p:sp>
    </p:spTree>
    <p:extLst>
      <p:ext uri="{BB962C8B-B14F-4D97-AF65-F5344CB8AC3E}">
        <p14:creationId xmlns:p14="http://schemas.microsoft.com/office/powerpoint/2010/main" val="337823554"/>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915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9155">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49155">
                                            <p:txEl>
                                              <p:pRg st="3" end="3"/>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49155">
                                            <p:txEl>
                                              <p:pRg st="4" end="4"/>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49155">
                                            <p:txEl>
                                              <p:pRg st="5" end="5"/>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49155">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155" grpId="0" build="p"/>
    </p:bld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0290" name="Rectangle 2"/>
          <p:cNvSpPr>
            <a:spLocks noChangeArrowheads="1"/>
          </p:cNvSpPr>
          <p:nvPr>
            <p:custDataLst>
              <p:tags r:id="rId1"/>
            </p:custDataLst>
          </p:nvPr>
        </p:nvSpPr>
        <p:spPr bwMode="auto">
          <a:xfrm>
            <a:off x="533400" y="1066800"/>
            <a:ext cx="8077200" cy="51816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marL="469900" indent="-469900" eaLnBrk="1" hangingPunct="1">
              <a:spcBef>
                <a:spcPct val="20000"/>
              </a:spcBef>
              <a:buClr>
                <a:srgbClr val="000066"/>
              </a:buClr>
              <a:buFont typeface="Wingdings" charset="2"/>
              <a:buNone/>
            </a:pPr>
            <a:endParaRPr lang="en-US" sz="3200">
              <a:latin typeface="Times New Roman" charset="0"/>
            </a:endParaRPr>
          </a:p>
          <a:p>
            <a:pPr marL="469900" indent="-469900" eaLnBrk="1" hangingPunct="1">
              <a:spcBef>
                <a:spcPct val="20000"/>
              </a:spcBef>
              <a:buClr>
                <a:srgbClr val="000066"/>
              </a:buClr>
              <a:buFont typeface="Wingdings" charset="2"/>
              <a:buNone/>
            </a:pPr>
            <a:endParaRPr lang="en-US" sz="3200">
              <a:latin typeface="Times New Roman" charset="0"/>
            </a:endParaRPr>
          </a:p>
          <a:p>
            <a:pPr marL="469900" indent="-469900" eaLnBrk="1" hangingPunct="1">
              <a:spcBef>
                <a:spcPct val="20000"/>
              </a:spcBef>
              <a:buClr>
                <a:srgbClr val="000066"/>
              </a:buClr>
              <a:buFont typeface="Wingdings" charset="2"/>
              <a:buNone/>
            </a:pPr>
            <a:endParaRPr lang="en-US" sz="3200">
              <a:latin typeface="Times New Roman" charset="0"/>
            </a:endParaRPr>
          </a:p>
        </p:txBody>
      </p:sp>
      <p:sp>
        <p:nvSpPr>
          <p:cNvPr id="140291" name="Rectangle 3"/>
          <p:cNvSpPr>
            <a:spLocks noGrp="1" noChangeArrowheads="1"/>
          </p:cNvSpPr>
          <p:nvPr>
            <p:ph type="title"/>
            <p:custDataLst>
              <p:tags r:id="rId2"/>
            </p:custDataLst>
          </p:nvPr>
        </p:nvSpPr>
        <p:spPr/>
        <p:txBody>
          <a:bodyPr/>
          <a:lstStyle/>
          <a:p>
            <a:r>
              <a:rPr lang="en-US" sz="3300" dirty="0" err="1"/>
              <a:t>Testbench</a:t>
            </a:r>
            <a:r>
              <a:rPr lang="en-US" sz="3300" dirty="0"/>
              <a:t> Example (4/5): Assign Inputs/Outputs</a:t>
            </a:r>
          </a:p>
        </p:txBody>
      </p:sp>
      <p:sp>
        <p:nvSpPr>
          <p:cNvPr id="2" name="Content Placeholder 1"/>
          <p:cNvSpPr>
            <a:spLocks noGrp="1"/>
          </p:cNvSpPr>
          <p:nvPr>
            <p:ph idx="1"/>
          </p:nvPr>
        </p:nvSpPr>
        <p:spPr>
          <a:xfrm>
            <a:off x="228600" y="3200400"/>
            <a:ext cx="8610600" cy="3429000"/>
          </a:xfrm>
        </p:spPr>
        <p:txBody>
          <a:bodyPr/>
          <a:lstStyle/>
          <a:p>
            <a:r>
              <a:rPr lang="en-US" dirty="0"/>
              <a:t>Apply {</a:t>
            </a:r>
            <a:r>
              <a:rPr lang="en-US" b="1" dirty="0">
                <a:latin typeface="Courier New" panose="02070309020205020404" pitchFamily="49" charset="0"/>
                <a:cs typeface="Courier New" panose="02070309020205020404" pitchFamily="49" charset="0"/>
              </a:rPr>
              <a:t>a</a:t>
            </a:r>
            <a:r>
              <a:rPr lang="en-US" dirty="0"/>
              <a:t>, </a:t>
            </a:r>
            <a:r>
              <a:rPr lang="en-US" b="1" dirty="0">
                <a:latin typeface="Courier New" panose="02070309020205020404" pitchFamily="49" charset="0"/>
                <a:cs typeface="Courier New" panose="02070309020205020404" pitchFamily="49" charset="0"/>
              </a:rPr>
              <a:t>b</a:t>
            </a:r>
            <a:r>
              <a:rPr lang="en-US" dirty="0"/>
              <a:t>, </a:t>
            </a:r>
            <a:r>
              <a:rPr lang="en-US" b="1" dirty="0">
                <a:latin typeface="Courier New" panose="02070309020205020404" pitchFamily="49" charset="0"/>
                <a:cs typeface="Courier New" panose="02070309020205020404" pitchFamily="49" charset="0"/>
              </a:rPr>
              <a:t>c</a:t>
            </a:r>
            <a:r>
              <a:rPr lang="en-US" dirty="0"/>
              <a:t>} inputs on the </a:t>
            </a:r>
            <a:r>
              <a:rPr lang="en-US" i="1" dirty="0"/>
              <a:t>rising edge</a:t>
            </a:r>
            <a:r>
              <a:rPr lang="en-US" dirty="0"/>
              <a:t> of the clock</a:t>
            </a:r>
          </a:p>
          <a:p>
            <a:endParaRPr lang="en-US" dirty="0"/>
          </a:p>
          <a:p>
            <a:r>
              <a:rPr lang="en-US" dirty="0"/>
              <a:t>Get </a:t>
            </a:r>
            <a:r>
              <a:rPr lang="en-US" b="1" dirty="0" err="1">
                <a:latin typeface="Courier New" panose="02070309020205020404" pitchFamily="49" charset="0"/>
                <a:cs typeface="Courier New" panose="02070309020205020404" pitchFamily="49" charset="0"/>
              </a:rPr>
              <a:t>yexpected</a:t>
            </a:r>
            <a:r>
              <a:rPr lang="en-US" dirty="0"/>
              <a:t> for checking the output on the </a:t>
            </a:r>
            <a:r>
              <a:rPr lang="en-US" i="1" dirty="0"/>
              <a:t>falling edge</a:t>
            </a:r>
          </a:p>
          <a:p>
            <a:endParaRPr lang="en-US" i="1" dirty="0"/>
          </a:p>
          <a:p>
            <a:r>
              <a:rPr lang="en-US" dirty="0"/>
              <a:t>Rising/falling edges are chosen only by convention</a:t>
            </a:r>
          </a:p>
          <a:p>
            <a:pPr lvl="1"/>
            <a:r>
              <a:rPr lang="en-US" dirty="0"/>
              <a:t>You can use any part of the clock signal</a:t>
            </a:r>
          </a:p>
          <a:p>
            <a:pPr lvl="1"/>
            <a:r>
              <a:rPr lang="en-US" dirty="0"/>
              <a:t>Your H+H textbook uses this convention</a:t>
            </a:r>
          </a:p>
          <a:p>
            <a:endParaRPr lang="en-US" dirty="0"/>
          </a:p>
        </p:txBody>
      </p:sp>
      <p:sp>
        <p:nvSpPr>
          <p:cNvPr id="11" name="Content Placeholder 7"/>
          <p:cNvSpPr txBox="1">
            <a:spLocks/>
          </p:cNvSpPr>
          <p:nvPr/>
        </p:nvSpPr>
        <p:spPr bwMode="auto">
          <a:xfrm>
            <a:off x="228600" y="1042737"/>
            <a:ext cx="8610600" cy="1624263"/>
          </a:xfrm>
          <a:prstGeom prst="rect">
            <a:avLst/>
          </a:prstGeom>
          <a:solidFill>
            <a:schemeClr val="accent1">
              <a:lumMod val="20000"/>
              <a:lumOff val="80000"/>
            </a:schemeClr>
          </a:solidFill>
          <a:ln>
            <a:solidFill>
              <a:schemeClr val="tx1"/>
            </a:solidFill>
            <a:miter lim="800000"/>
            <a:headEnd/>
            <a:tailEnd/>
          </a:ln>
          <a:extLst/>
        </p:spPr>
        <p:txBody>
          <a:bodyPr vert="horz" wrap="square" lIns="91440" tIns="45720" rIns="91440" bIns="45720" numCol="1" anchor="t" anchorCtr="0" compatLnSpc="1">
            <a:prstTxWarp prst="textNoShape">
              <a:avLst/>
            </a:prstTxWarp>
          </a:bodyPr>
          <a:lstStyle>
            <a:lvl1pPr marL="0" indent="0" algn="l" rtl="0" eaLnBrk="0" fontAlgn="base" hangingPunct="0">
              <a:lnSpc>
                <a:spcPct val="100000"/>
              </a:lnSpc>
              <a:spcBef>
                <a:spcPts val="0"/>
              </a:spcBef>
              <a:spcAft>
                <a:spcPct val="0"/>
              </a:spcAft>
              <a:buClr>
                <a:schemeClr val="accent1"/>
              </a:buClr>
              <a:buSzPct val="65000"/>
              <a:buFont typeface="Wingdings" panose="05000000000000000000" pitchFamily="2" charset="2"/>
              <a:buNone/>
              <a:defRPr sz="1600" b="0">
                <a:solidFill>
                  <a:schemeClr val="tx1"/>
                </a:solidFill>
                <a:latin typeface="Consolas" pitchFamily="49" charset="0"/>
                <a:ea typeface="ＭＳ Ｐゴシック" charset="0"/>
                <a:cs typeface="Consolas" pitchFamily="49" charset="0"/>
              </a:defRPr>
            </a:lvl1pPr>
            <a:lvl2pPr marL="457200" indent="0" algn="l" rtl="0" eaLnBrk="0" fontAlgn="base" hangingPunct="0">
              <a:spcBef>
                <a:spcPct val="20000"/>
              </a:spcBef>
              <a:spcAft>
                <a:spcPct val="0"/>
              </a:spcAft>
              <a:buClr>
                <a:schemeClr val="accent2"/>
              </a:buClr>
              <a:buSzPct val="60000"/>
              <a:buFont typeface="Wingdings" panose="05000000000000000000" pitchFamily="2" charset="2"/>
              <a:buNone/>
              <a:defRPr sz="2200">
                <a:solidFill>
                  <a:schemeClr val="tx1"/>
                </a:solidFill>
                <a:latin typeface="Calibri" pitchFamily="34" charset="0"/>
                <a:ea typeface="ＭＳ Ｐゴシック" pitchFamily="-106" charset="-128"/>
              </a:defRPr>
            </a:lvl2pPr>
            <a:lvl3pPr marL="914400" indent="0" algn="l" rtl="0" eaLnBrk="0" fontAlgn="base" hangingPunct="0">
              <a:spcBef>
                <a:spcPct val="20000"/>
              </a:spcBef>
              <a:spcAft>
                <a:spcPct val="0"/>
              </a:spcAft>
              <a:buClr>
                <a:schemeClr val="accent1"/>
              </a:buClr>
              <a:buSzPct val="65000"/>
              <a:buFont typeface="Wingdings" panose="05000000000000000000" pitchFamily="2" charset="2"/>
              <a:buNone/>
              <a:defRPr sz="2000">
                <a:solidFill>
                  <a:schemeClr val="tx1"/>
                </a:solidFill>
                <a:latin typeface="Calibri" pitchFamily="34" charset="0"/>
                <a:ea typeface="ＭＳ Ｐゴシック" pitchFamily="-106" charset="-128"/>
              </a:defRPr>
            </a:lvl3pPr>
            <a:lvl4pPr marL="1371600" indent="0" algn="l" rtl="0" eaLnBrk="0" fontAlgn="base" hangingPunct="0">
              <a:spcBef>
                <a:spcPct val="20000"/>
              </a:spcBef>
              <a:spcAft>
                <a:spcPct val="0"/>
              </a:spcAft>
              <a:buClr>
                <a:schemeClr val="accent2"/>
              </a:buClr>
              <a:buSzPct val="70000"/>
              <a:buFont typeface="Wingdings" panose="05000000000000000000" pitchFamily="2" charset="2"/>
              <a:buNone/>
              <a:defRPr>
                <a:solidFill>
                  <a:schemeClr val="tx1"/>
                </a:solidFill>
                <a:latin typeface="Calibri" pitchFamily="34" charset="0"/>
                <a:ea typeface="ＭＳ Ｐゴシック" pitchFamily="-106" charset="-128"/>
              </a:defRPr>
            </a:lvl4pPr>
            <a:lvl5pPr marL="1828800" indent="0" algn="l" rtl="0" eaLnBrk="0" fontAlgn="base" hangingPunct="0">
              <a:spcBef>
                <a:spcPct val="20000"/>
              </a:spcBef>
              <a:spcAft>
                <a:spcPct val="0"/>
              </a:spcAft>
              <a:buClr>
                <a:schemeClr val="accent1"/>
              </a:buClr>
              <a:buSzPct val="75000"/>
              <a:buFont typeface="Wingdings" panose="05000000000000000000" pitchFamily="2" charset="2"/>
              <a:buNone/>
              <a:defRPr sz="1600">
                <a:solidFill>
                  <a:schemeClr val="tx1"/>
                </a:solidFill>
                <a:latin typeface="Calibri" pitchFamily="34" charset="0"/>
                <a:ea typeface="ＭＳ Ｐゴシック" pitchFamily="-106" charset="-128"/>
              </a:defRPr>
            </a:lvl5pPr>
            <a:lvl6pPr marL="2138363" indent="-339725" algn="l" rtl="0" fontAlgn="base">
              <a:spcBef>
                <a:spcPct val="20000"/>
              </a:spcBef>
              <a:spcAft>
                <a:spcPct val="0"/>
              </a:spcAft>
              <a:buClr>
                <a:schemeClr val="accent1"/>
              </a:buClr>
              <a:buSzPct val="75000"/>
              <a:buFont typeface="Wingdings" pitchFamily="2" charset="2"/>
              <a:buChar char="§"/>
              <a:defRPr sz="1600">
                <a:solidFill>
                  <a:schemeClr val="tx1"/>
                </a:solidFill>
                <a:latin typeface="+mn-lt"/>
              </a:defRPr>
            </a:lvl6pPr>
            <a:lvl7pPr marL="2595563" indent="-339725" algn="l" rtl="0" fontAlgn="base">
              <a:spcBef>
                <a:spcPct val="20000"/>
              </a:spcBef>
              <a:spcAft>
                <a:spcPct val="0"/>
              </a:spcAft>
              <a:buClr>
                <a:schemeClr val="accent1"/>
              </a:buClr>
              <a:buSzPct val="75000"/>
              <a:buFont typeface="Wingdings" pitchFamily="2" charset="2"/>
              <a:buChar char="§"/>
              <a:defRPr sz="1600">
                <a:solidFill>
                  <a:schemeClr val="tx1"/>
                </a:solidFill>
                <a:latin typeface="+mn-lt"/>
              </a:defRPr>
            </a:lvl7pPr>
            <a:lvl8pPr marL="3052763" indent="-339725" algn="l" rtl="0" fontAlgn="base">
              <a:spcBef>
                <a:spcPct val="20000"/>
              </a:spcBef>
              <a:spcAft>
                <a:spcPct val="0"/>
              </a:spcAft>
              <a:buClr>
                <a:schemeClr val="accent1"/>
              </a:buClr>
              <a:buSzPct val="75000"/>
              <a:buFont typeface="Wingdings" pitchFamily="2" charset="2"/>
              <a:buChar char="§"/>
              <a:defRPr sz="1600">
                <a:solidFill>
                  <a:schemeClr val="tx1"/>
                </a:solidFill>
                <a:latin typeface="+mn-lt"/>
              </a:defRPr>
            </a:lvl8pPr>
            <a:lvl9pPr marL="3509963" indent="-339725" algn="l" rtl="0" fontAlgn="base">
              <a:spcBef>
                <a:spcPct val="20000"/>
              </a:spcBef>
              <a:spcAft>
                <a:spcPct val="0"/>
              </a:spcAft>
              <a:buClr>
                <a:schemeClr val="accent1"/>
              </a:buClr>
              <a:buSzPct val="75000"/>
              <a:buFont typeface="Wingdings" pitchFamily="2" charset="2"/>
              <a:buChar char="§"/>
              <a:defRPr sz="1600">
                <a:solidFill>
                  <a:schemeClr val="tx1"/>
                </a:solidFill>
                <a:latin typeface="+mn-lt"/>
              </a:defRPr>
            </a:lvl9pPr>
          </a:lstStyle>
          <a:p>
            <a:r>
              <a:rPr lang="en-US" sz="1800" dirty="0">
                <a:latin typeface="Courier New" panose="02070309020205020404" pitchFamily="49" charset="0"/>
                <a:cs typeface="Courier New" panose="02070309020205020404" pitchFamily="49" charset="0"/>
              </a:rPr>
              <a:t>    </a:t>
            </a:r>
            <a:r>
              <a:rPr lang="en-US" sz="1800" dirty="0">
                <a:solidFill>
                  <a:schemeClr val="bg1">
                    <a:lumMod val="50000"/>
                  </a:schemeClr>
                </a:solidFill>
                <a:latin typeface="Courier New" panose="02070309020205020404" pitchFamily="49" charset="0"/>
                <a:cs typeface="Courier New" panose="02070309020205020404" pitchFamily="49" charset="0"/>
              </a:rPr>
              <a:t>// apply test vectors on rising edge of </a:t>
            </a:r>
            <a:r>
              <a:rPr lang="en-US" sz="1800" dirty="0" err="1">
                <a:solidFill>
                  <a:schemeClr val="bg1">
                    <a:lumMod val="50000"/>
                  </a:schemeClr>
                </a:solidFill>
                <a:latin typeface="Courier New" panose="02070309020205020404" pitchFamily="49" charset="0"/>
                <a:cs typeface="Courier New" panose="02070309020205020404" pitchFamily="49" charset="0"/>
              </a:rPr>
              <a:t>clk</a:t>
            </a:r>
            <a:endParaRPr lang="en-US" sz="1800" dirty="0">
              <a:solidFill>
                <a:schemeClr val="bg1">
                  <a:lumMod val="50000"/>
                </a:schemeClr>
              </a:solidFill>
              <a:latin typeface="Courier New" panose="02070309020205020404" pitchFamily="49" charset="0"/>
              <a:cs typeface="Courier New" panose="02070309020205020404" pitchFamily="49" charset="0"/>
            </a:endParaRPr>
          </a:p>
          <a:p>
            <a:r>
              <a:rPr lang="en-US" sz="1800" b="1" dirty="0">
                <a:latin typeface="Courier New" panose="02070309020205020404" pitchFamily="49" charset="0"/>
                <a:cs typeface="Courier New" panose="02070309020205020404" pitchFamily="49" charset="0"/>
              </a:rPr>
              <a:t>    always </a:t>
            </a:r>
            <a:r>
              <a:rPr lang="en-US" sz="1800" dirty="0">
                <a:latin typeface="Courier New" panose="02070309020205020404" pitchFamily="49" charset="0"/>
                <a:cs typeface="Courier New" panose="02070309020205020404" pitchFamily="49" charset="0"/>
              </a:rPr>
              <a:t>@(</a:t>
            </a:r>
            <a:r>
              <a:rPr lang="en-US" sz="1800" b="1" dirty="0" err="1">
                <a:latin typeface="Courier New" panose="02070309020205020404" pitchFamily="49" charset="0"/>
                <a:cs typeface="Courier New" panose="02070309020205020404" pitchFamily="49" charset="0"/>
              </a:rPr>
              <a:t>posedge</a:t>
            </a:r>
            <a:r>
              <a:rPr lang="en-US" sz="1800" b="1" dirty="0">
                <a:latin typeface="Courier New" panose="02070309020205020404" pitchFamily="49" charset="0"/>
                <a:cs typeface="Courier New" panose="02070309020205020404" pitchFamily="49" charset="0"/>
              </a:rPr>
              <a:t> </a:t>
            </a:r>
            <a:r>
              <a:rPr lang="en-US" sz="1800" dirty="0" err="1">
                <a:latin typeface="Courier New" panose="02070309020205020404" pitchFamily="49" charset="0"/>
                <a:cs typeface="Courier New" panose="02070309020205020404" pitchFamily="49" charset="0"/>
              </a:rPr>
              <a:t>clk</a:t>
            </a:r>
            <a:r>
              <a:rPr lang="en-US" sz="1800" dirty="0">
                <a:latin typeface="Courier New" panose="02070309020205020404" pitchFamily="49" charset="0"/>
                <a:cs typeface="Courier New" panose="02070309020205020404" pitchFamily="49" charset="0"/>
              </a:rPr>
              <a:t>)</a:t>
            </a:r>
          </a:p>
          <a:p>
            <a:r>
              <a:rPr lang="en-US" sz="1800" b="1" dirty="0">
                <a:latin typeface="Courier New" panose="02070309020205020404" pitchFamily="49" charset="0"/>
                <a:cs typeface="Courier New" panose="02070309020205020404" pitchFamily="49" charset="0"/>
              </a:rPr>
              <a:t>    begin</a:t>
            </a:r>
          </a:p>
          <a:p>
            <a:r>
              <a:rPr lang="en-US" sz="1800" dirty="0">
                <a:latin typeface="Courier New" panose="02070309020205020404" pitchFamily="49" charset="0"/>
                <a:cs typeface="Courier New" panose="02070309020205020404" pitchFamily="49" charset="0"/>
              </a:rPr>
              <a:t>      	{a, b, c, </a:t>
            </a:r>
            <a:r>
              <a:rPr lang="en-US" sz="1800" dirty="0" err="1">
                <a:latin typeface="Courier New" panose="02070309020205020404" pitchFamily="49" charset="0"/>
                <a:cs typeface="Courier New" panose="02070309020205020404" pitchFamily="49" charset="0"/>
              </a:rPr>
              <a:t>yexpected</a:t>
            </a:r>
            <a:r>
              <a:rPr lang="en-US" sz="1800" dirty="0">
                <a:latin typeface="Courier New" panose="02070309020205020404" pitchFamily="49" charset="0"/>
                <a:cs typeface="Courier New" panose="02070309020205020404" pitchFamily="49" charset="0"/>
              </a:rPr>
              <a:t>} = </a:t>
            </a:r>
            <a:r>
              <a:rPr lang="en-US" sz="1800" dirty="0" err="1">
                <a:latin typeface="Courier New" panose="02070309020205020404" pitchFamily="49" charset="0"/>
                <a:cs typeface="Courier New" panose="02070309020205020404" pitchFamily="49" charset="0"/>
              </a:rPr>
              <a:t>testvectors</a:t>
            </a:r>
            <a:r>
              <a:rPr lang="en-US" sz="1800" dirty="0">
                <a:latin typeface="Courier New" panose="02070309020205020404" pitchFamily="49" charset="0"/>
                <a:cs typeface="Courier New" panose="02070309020205020404" pitchFamily="49" charset="0"/>
              </a:rPr>
              <a:t>[</a:t>
            </a:r>
            <a:r>
              <a:rPr lang="en-US" sz="1800" dirty="0" err="1">
                <a:latin typeface="Courier New" panose="02070309020205020404" pitchFamily="49" charset="0"/>
                <a:cs typeface="Courier New" panose="02070309020205020404" pitchFamily="49" charset="0"/>
              </a:rPr>
              <a:t>vectornum</a:t>
            </a:r>
            <a:r>
              <a:rPr lang="en-US" sz="1800" dirty="0">
                <a:latin typeface="Courier New" panose="02070309020205020404" pitchFamily="49" charset="0"/>
                <a:cs typeface="Courier New" panose="02070309020205020404" pitchFamily="49" charset="0"/>
              </a:rPr>
              <a:t>];</a:t>
            </a:r>
          </a:p>
          <a:p>
            <a:r>
              <a:rPr lang="en-US" sz="1800" b="1" dirty="0">
                <a:latin typeface="Courier New" panose="02070309020205020404" pitchFamily="49" charset="0"/>
                <a:cs typeface="Courier New" panose="02070309020205020404" pitchFamily="49" charset="0"/>
              </a:rPr>
              <a:t>    end</a:t>
            </a:r>
          </a:p>
        </p:txBody>
      </p:sp>
      <p:sp>
        <p:nvSpPr>
          <p:cNvPr id="3" name="Slide Number Placeholder 2"/>
          <p:cNvSpPr>
            <a:spLocks noGrp="1"/>
          </p:cNvSpPr>
          <p:nvPr>
            <p:ph type="sldNum" sz="quarter" idx="10"/>
          </p:nvPr>
        </p:nvSpPr>
        <p:spPr/>
        <p:txBody>
          <a:bodyPr/>
          <a:lstStyle/>
          <a:p>
            <a:fld id="{3F7A0F0B-C524-490E-9528-FEC33668804C}" type="slidenum">
              <a:rPr lang="en-US" smtClean="0"/>
              <a:pPr/>
              <a:t>90</a:t>
            </a:fld>
            <a:endParaRPr lang="en-US"/>
          </a:p>
        </p:txBody>
      </p:sp>
    </p:spTree>
    <p:extLst>
      <p:ext uri="{BB962C8B-B14F-4D97-AF65-F5344CB8AC3E}">
        <p14:creationId xmlns:p14="http://schemas.microsoft.com/office/powerpoint/2010/main" val="1487059304"/>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
                                            <p:txEl>
                                              <p:pRg st="4" end="4"/>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
                                            <p:txEl>
                                              <p:pRg st="5" end="5"/>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2">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2338" name="Rectangle 2"/>
          <p:cNvSpPr>
            <a:spLocks noChangeArrowheads="1"/>
          </p:cNvSpPr>
          <p:nvPr>
            <p:custDataLst>
              <p:tags r:id="rId1"/>
            </p:custDataLst>
          </p:nvPr>
        </p:nvSpPr>
        <p:spPr bwMode="auto">
          <a:xfrm>
            <a:off x="533400" y="1066800"/>
            <a:ext cx="8077200" cy="51816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marL="469900" indent="-469900" eaLnBrk="1" hangingPunct="1">
              <a:spcBef>
                <a:spcPct val="20000"/>
              </a:spcBef>
              <a:buClr>
                <a:srgbClr val="000066"/>
              </a:buClr>
              <a:buFont typeface="Wingdings" charset="2"/>
              <a:buNone/>
            </a:pPr>
            <a:endParaRPr lang="en-US" sz="3200">
              <a:latin typeface="Times New Roman" charset="0"/>
            </a:endParaRPr>
          </a:p>
          <a:p>
            <a:pPr marL="469900" indent="-469900" eaLnBrk="1" hangingPunct="1">
              <a:spcBef>
                <a:spcPct val="20000"/>
              </a:spcBef>
              <a:buClr>
                <a:srgbClr val="000066"/>
              </a:buClr>
              <a:buFont typeface="Wingdings" charset="2"/>
              <a:buNone/>
            </a:pPr>
            <a:endParaRPr lang="en-US" sz="3200">
              <a:latin typeface="Times New Roman" charset="0"/>
            </a:endParaRPr>
          </a:p>
          <a:p>
            <a:pPr marL="469900" indent="-469900" eaLnBrk="1" hangingPunct="1">
              <a:spcBef>
                <a:spcPct val="20000"/>
              </a:spcBef>
              <a:buClr>
                <a:srgbClr val="000066"/>
              </a:buClr>
              <a:buFont typeface="Wingdings" charset="2"/>
              <a:buNone/>
            </a:pPr>
            <a:endParaRPr lang="en-US" sz="3200">
              <a:latin typeface="Times New Roman" charset="0"/>
            </a:endParaRPr>
          </a:p>
        </p:txBody>
      </p:sp>
      <p:sp>
        <p:nvSpPr>
          <p:cNvPr id="142339" name="Rectangle 3"/>
          <p:cNvSpPr>
            <a:spLocks noGrp="1" noChangeArrowheads="1"/>
          </p:cNvSpPr>
          <p:nvPr>
            <p:ph type="title"/>
            <p:custDataLst>
              <p:tags r:id="rId2"/>
            </p:custDataLst>
          </p:nvPr>
        </p:nvSpPr>
        <p:spPr/>
        <p:txBody>
          <a:bodyPr/>
          <a:lstStyle/>
          <a:p>
            <a:r>
              <a:rPr lang="en-US" dirty="0" err="1"/>
              <a:t>Testbench</a:t>
            </a:r>
            <a:r>
              <a:rPr lang="en-US" dirty="0"/>
              <a:t> Example (5/5): Check Outputs</a:t>
            </a:r>
          </a:p>
        </p:txBody>
      </p:sp>
      <p:sp>
        <p:nvSpPr>
          <p:cNvPr id="11" name="Rectangle 4"/>
          <p:cNvSpPr txBox="1">
            <a:spLocks noChangeArrowheads="1"/>
          </p:cNvSpPr>
          <p:nvPr>
            <p:custDataLst>
              <p:tags r:id="rId3"/>
            </p:custDataLst>
          </p:nvPr>
        </p:nvSpPr>
        <p:spPr bwMode="auto">
          <a:xfrm>
            <a:off x="228600" y="955963"/>
            <a:ext cx="8610600" cy="5403273"/>
          </a:xfrm>
          <a:prstGeom prst="rect">
            <a:avLst/>
          </a:prstGeom>
          <a:solidFill>
            <a:schemeClr val="accent1">
              <a:lumMod val="20000"/>
              <a:lumOff val="80000"/>
            </a:schemeClr>
          </a:solidFill>
          <a:ln>
            <a:solidFill>
              <a:schemeClr val="tx1"/>
            </a:solidFill>
            <a:miter lim="800000"/>
            <a:headEnd/>
            <a:tailEnd/>
          </a:ln>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chemeClr val="accent1"/>
              </a:buClr>
              <a:buSzPct val="65000"/>
              <a:buFont typeface="Wingdings" panose="05000000000000000000" pitchFamily="2" charset="2"/>
              <a:buChar char="n"/>
              <a:defRPr sz="2400">
                <a:solidFill>
                  <a:schemeClr val="tx1"/>
                </a:solidFill>
                <a:latin typeface="+mn-lt"/>
                <a:ea typeface="ＭＳ Ｐゴシック" charset="0"/>
                <a:cs typeface="ＭＳ Ｐゴシック" charset="0"/>
              </a:defRPr>
            </a:lvl1pPr>
            <a:lvl2pPr marL="669925" indent="-325438" algn="l" rtl="0" eaLnBrk="0" fontAlgn="base" hangingPunct="0">
              <a:spcBef>
                <a:spcPct val="20000"/>
              </a:spcBef>
              <a:spcAft>
                <a:spcPct val="0"/>
              </a:spcAft>
              <a:buClr>
                <a:schemeClr val="accent2"/>
              </a:buClr>
              <a:buSzPct val="60000"/>
              <a:buFont typeface="Wingdings" panose="05000000000000000000" pitchFamily="2" charset="2"/>
              <a:buChar char="q"/>
              <a:defRPr sz="2200">
                <a:solidFill>
                  <a:schemeClr val="tx1"/>
                </a:solidFill>
                <a:latin typeface="+mn-lt"/>
                <a:ea typeface="ＭＳ Ｐゴシック" pitchFamily="-106" charset="-128"/>
              </a:defRPr>
            </a:lvl2pPr>
            <a:lvl3pPr marL="1022350" indent="-350838" algn="l" rtl="0" eaLnBrk="0" fontAlgn="base" hangingPunct="0">
              <a:spcBef>
                <a:spcPct val="20000"/>
              </a:spcBef>
              <a:spcAft>
                <a:spcPct val="0"/>
              </a:spcAft>
              <a:buClr>
                <a:schemeClr val="accent1"/>
              </a:buClr>
              <a:buSzPct val="65000"/>
              <a:buFont typeface="Wingdings" panose="05000000000000000000" pitchFamily="2" charset="2"/>
              <a:buChar char="n"/>
              <a:defRPr sz="2000">
                <a:solidFill>
                  <a:schemeClr val="tx1"/>
                </a:solidFill>
                <a:latin typeface="+mn-lt"/>
                <a:ea typeface="ＭＳ Ｐゴシック" pitchFamily="-106" charset="-128"/>
              </a:defRPr>
            </a:lvl3pPr>
            <a:lvl4pPr marL="1339850" indent="-315913" algn="l" rtl="0" eaLnBrk="0" fontAlgn="base" hangingPunct="0">
              <a:spcBef>
                <a:spcPct val="20000"/>
              </a:spcBef>
              <a:spcAft>
                <a:spcPct val="0"/>
              </a:spcAft>
              <a:buClr>
                <a:schemeClr val="accent2"/>
              </a:buClr>
              <a:buSzPct val="70000"/>
              <a:buFont typeface="Wingdings" panose="05000000000000000000" pitchFamily="2" charset="2"/>
              <a:buChar char="q"/>
              <a:defRPr>
                <a:solidFill>
                  <a:schemeClr val="tx1"/>
                </a:solidFill>
                <a:latin typeface="+mn-lt"/>
                <a:ea typeface="ＭＳ Ｐゴシック" pitchFamily="-106" charset="-128"/>
              </a:defRPr>
            </a:lvl4pPr>
            <a:lvl5pPr marL="1681163" indent="-339725" algn="l" rtl="0" eaLnBrk="0" fontAlgn="base" hangingPunct="0">
              <a:spcBef>
                <a:spcPct val="20000"/>
              </a:spcBef>
              <a:spcAft>
                <a:spcPct val="0"/>
              </a:spcAft>
              <a:buClr>
                <a:schemeClr val="accent1"/>
              </a:buClr>
              <a:buSzPct val="75000"/>
              <a:buFont typeface="Wingdings" panose="05000000000000000000" pitchFamily="2" charset="2"/>
              <a:buChar char="§"/>
              <a:defRPr sz="1600">
                <a:solidFill>
                  <a:schemeClr val="tx1"/>
                </a:solidFill>
                <a:latin typeface="+mn-lt"/>
                <a:ea typeface="ＭＳ Ｐゴシック" pitchFamily="-106" charset="-128"/>
              </a:defRPr>
            </a:lvl5pPr>
            <a:lvl6pPr marL="2138363" indent="-339725" algn="l" rtl="0" fontAlgn="base">
              <a:spcBef>
                <a:spcPct val="20000"/>
              </a:spcBef>
              <a:spcAft>
                <a:spcPct val="0"/>
              </a:spcAft>
              <a:buClr>
                <a:schemeClr val="accent1"/>
              </a:buClr>
              <a:buSzPct val="75000"/>
              <a:buFont typeface="Wingdings" pitchFamily="2" charset="2"/>
              <a:buChar char="§"/>
              <a:defRPr sz="1600">
                <a:solidFill>
                  <a:schemeClr val="tx1"/>
                </a:solidFill>
                <a:latin typeface="+mn-lt"/>
              </a:defRPr>
            </a:lvl6pPr>
            <a:lvl7pPr marL="2595563" indent="-339725" algn="l" rtl="0" fontAlgn="base">
              <a:spcBef>
                <a:spcPct val="20000"/>
              </a:spcBef>
              <a:spcAft>
                <a:spcPct val="0"/>
              </a:spcAft>
              <a:buClr>
                <a:schemeClr val="accent1"/>
              </a:buClr>
              <a:buSzPct val="75000"/>
              <a:buFont typeface="Wingdings" pitchFamily="2" charset="2"/>
              <a:buChar char="§"/>
              <a:defRPr sz="1600">
                <a:solidFill>
                  <a:schemeClr val="tx1"/>
                </a:solidFill>
                <a:latin typeface="+mn-lt"/>
              </a:defRPr>
            </a:lvl7pPr>
            <a:lvl8pPr marL="3052763" indent="-339725" algn="l" rtl="0" fontAlgn="base">
              <a:spcBef>
                <a:spcPct val="20000"/>
              </a:spcBef>
              <a:spcAft>
                <a:spcPct val="0"/>
              </a:spcAft>
              <a:buClr>
                <a:schemeClr val="accent1"/>
              </a:buClr>
              <a:buSzPct val="75000"/>
              <a:buFont typeface="Wingdings" pitchFamily="2" charset="2"/>
              <a:buChar char="§"/>
              <a:defRPr sz="1600">
                <a:solidFill>
                  <a:schemeClr val="tx1"/>
                </a:solidFill>
                <a:latin typeface="+mn-lt"/>
              </a:defRPr>
            </a:lvl8pPr>
            <a:lvl9pPr marL="3509963" indent="-339725" algn="l" rtl="0" fontAlgn="base">
              <a:spcBef>
                <a:spcPct val="20000"/>
              </a:spcBef>
              <a:spcAft>
                <a:spcPct val="0"/>
              </a:spcAft>
              <a:buClr>
                <a:schemeClr val="accent1"/>
              </a:buClr>
              <a:buSzPct val="75000"/>
              <a:buFont typeface="Wingdings" pitchFamily="2" charset="2"/>
              <a:buChar char="§"/>
              <a:defRPr sz="1600">
                <a:solidFill>
                  <a:schemeClr val="tx1"/>
                </a:solidFill>
                <a:latin typeface="+mn-lt"/>
              </a:defRPr>
            </a:lvl9pPr>
          </a:lstStyle>
          <a:p>
            <a:pPr>
              <a:spcBef>
                <a:spcPts val="0"/>
              </a:spcBef>
              <a:buFont typeface="Wingdings" charset="2"/>
              <a:buNone/>
            </a:pPr>
            <a:r>
              <a:rPr lang="en-US" sz="1600" b="1" dirty="0">
                <a:latin typeface="Courier New" panose="02070309020205020404" pitchFamily="49" charset="0"/>
                <a:cs typeface="Courier New" panose="02070309020205020404" pitchFamily="49" charset="0"/>
              </a:rPr>
              <a:t>	always </a:t>
            </a:r>
            <a:r>
              <a:rPr lang="en-US" sz="1600" dirty="0">
                <a:latin typeface="Courier New" panose="02070309020205020404" pitchFamily="49" charset="0"/>
                <a:cs typeface="Courier New" panose="02070309020205020404" pitchFamily="49" charset="0"/>
              </a:rPr>
              <a:t>@(</a:t>
            </a:r>
            <a:r>
              <a:rPr lang="en-US" sz="1600" b="1" dirty="0" err="1">
                <a:latin typeface="Courier New" panose="02070309020205020404" pitchFamily="49" charset="0"/>
                <a:cs typeface="Courier New" panose="02070309020205020404" pitchFamily="49" charset="0"/>
              </a:rPr>
              <a:t>negedge</a:t>
            </a:r>
            <a:r>
              <a:rPr lang="en-US" sz="1600" b="1" dirty="0">
                <a:latin typeface="Courier New" panose="02070309020205020404" pitchFamily="49" charset="0"/>
                <a:cs typeface="Courier New" panose="02070309020205020404" pitchFamily="49" charset="0"/>
              </a:rPr>
              <a:t> </a:t>
            </a:r>
            <a:r>
              <a:rPr lang="en-US" sz="1600" dirty="0" err="1">
                <a:latin typeface="Courier New" panose="02070309020205020404" pitchFamily="49" charset="0"/>
                <a:cs typeface="Courier New" panose="02070309020205020404" pitchFamily="49" charset="0"/>
              </a:rPr>
              <a:t>clk</a:t>
            </a:r>
            <a:r>
              <a:rPr lang="en-US" sz="1600" dirty="0">
                <a:latin typeface="Courier New" panose="02070309020205020404" pitchFamily="49" charset="0"/>
                <a:cs typeface="Courier New" panose="02070309020205020404" pitchFamily="49" charset="0"/>
              </a:rPr>
              <a:t>)    </a:t>
            </a:r>
          </a:p>
          <a:p>
            <a:pPr>
              <a:spcBef>
                <a:spcPts val="0"/>
              </a:spcBef>
              <a:buFont typeface="Wingdings" charset="2"/>
              <a:buNone/>
            </a:pPr>
            <a:r>
              <a:rPr lang="en-US" sz="1600" dirty="0">
                <a:latin typeface="Courier New" panose="02070309020205020404" pitchFamily="49" charset="0"/>
                <a:cs typeface="Courier New" panose="02070309020205020404" pitchFamily="49" charset="0"/>
              </a:rPr>
              <a:t>	</a:t>
            </a:r>
            <a:r>
              <a:rPr lang="en-US" sz="1600" b="1" dirty="0">
                <a:latin typeface="Courier New" panose="02070309020205020404" pitchFamily="49" charset="0"/>
                <a:cs typeface="Courier New" panose="02070309020205020404" pitchFamily="49" charset="0"/>
              </a:rPr>
              <a:t>begin</a:t>
            </a:r>
          </a:p>
          <a:p>
            <a:pPr>
              <a:spcBef>
                <a:spcPts val="0"/>
              </a:spcBef>
              <a:buFont typeface="Wingdings" charset="2"/>
              <a:buNone/>
            </a:pPr>
            <a:r>
              <a:rPr lang="en-US" sz="1600" b="1" dirty="0">
                <a:latin typeface="Courier New" panose="02070309020205020404" pitchFamily="49" charset="0"/>
                <a:cs typeface="Courier New" panose="02070309020205020404" pitchFamily="49" charset="0"/>
              </a:rPr>
              <a:t>		if </a:t>
            </a:r>
            <a:r>
              <a:rPr lang="en-US" sz="1600" dirty="0">
                <a:latin typeface="Courier New" panose="02070309020205020404" pitchFamily="49" charset="0"/>
                <a:cs typeface="Courier New" panose="02070309020205020404" pitchFamily="49" charset="0"/>
              </a:rPr>
              <a:t>(~reset) </a:t>
            </a:r>
            <a:r>
              <a:rPr lang="en-US" sz="1600" dirty="0">
                <a:solidFill>
                  <a:schemeClr val="bg1">
                    <a:lumMod val="50000"/>
                  </a:schemeClr>
                </a:solidFill>
                <a:latin typeface="Courier New" panose="02070309020205020404" pitchFamily="49" charset="0"/>
                <a:cs typeface="Courier New" panose="02070309020205020404" pitchFamily="49" charset="0"/>
              </a:rPr>
              <a:t>// don’t test during reset</a:t>
            </a:r>
          </a:p>
          <a:p>
            <a:pPr>
              <a:spcBef>
                <a:spcPts val="0"/>
              </a:spcBef>
              <a:buFont typeface="Wingdings" charset="2"/>
              <a:buNone/>
            </a:pPr>
            <a:r>
              <a:rPr lang="en-US" sz="1600" b="1" dirty="0">
                <a:latin typeface="Courier New" panose="02070309020205020404" pitchFamily="49" charset="0"/>
                <a:cs typeface="Courier New" panose="02070309020205020404" pitchFamily="49" charset="0"/>
              </a:rPr>
              <a:t>		begin</a:t>
            </a:r>
            <a:endParaRPr lang="en-US" sz="1600" dirty="0">
              <a:latin typeface="Courier New" panose="02070309020205020404" pitchFamily="49" charset="0"/>
              <a:cs typeface="Courier New" panose="02070309020205020404" pitchFamily="49" charset="0"/>
            </a:endParaRPr>
          </a:p>
          <a:p>
            <a:pPr>
              <a:spcBef>
                <a:spcPts val="0"/>
              </a:spcBef>
              <a:buFont typeface="Wingdings" charset="2"/>
              <a:buNone/>
            </a:pPr>
            <a:r>
              <a:rPr lang="en-US" sz="1600" b="1" dirty="0">
                <a:latin typeface="Courier New" panose="02070309020205020404" pitchFamily="49" charset="0"/>
                <a:cs typeface="Courier New" panose="02070309020205020404" pitchFamily="49" charset="0"/>
              </a:rPr>
              <a:t>		    if </a:t>
            </a:r>
            <a:r>
              <a:rPr lang="en-US" sz="1600" dirty="0">
                <a:latin typeface="Courier New" panose="02070309020205020404" pitchFamily="49" charset="0"/>
                <a:cs typeface="Courier New" panose="02070309020205020404" pitchFamily="49" charset="0"/>
              </a:rPr>
              <a:t>(y !== </a:t>
            </a:r>
            <a:r>
              <a:rPr lang="en-US" sz="1600" dirty="0" err="1">
                <a:latin typeface="Courier New" panose="02070309020205020404" pitchFamily="49" charset="0"/>
                <a:cs typeface="Courier New" panose="02070309020205020404" pitchFamily="49" charset="0"/>
              </a:rPr>
              <a:t>yexpected</a:t>
            </a:r>
            <a:r>
              <a:rPr lang="en-US" sz="1600" dirty="0">
                <a:latin typeface="Courier New" panose="02070309020205020404" pitchFamily="49" charset="0"/>
                <a:cs typeface="Courier New" panose="02070309020205020404" pitchFamily="49" charset="0"/>
              </a:rPr>
              <a:t>) </a:t>
            </a:r>
          </a:p>
          <a:p>
            <a:pPr>
              <a:spcBef>
                <a:spcPts val="0"/>
              </a:spcBef>
              <a:buFont typeface="Wingdings" charset="2"/>
              <a:buNone/>
            </a:pPr>
            <a:r>
              <a:rPr lang="en-US" sz="1600" b="1" dirty="0">
                <a:latin typeface="Courier New" panose="02070309020205020404" pitchFamily="49" charset="0"/>
                <a:cs typeface="Courier New" panose="02070309020205020404" pitchFamily="49" charset="0"/>
              </a:rPr>
              <a:t>		    begin  </a:t>
            </a:r>
          </a:p>
          <a:p>
            <a:pPr>
              <a:spcBef>
                <a:spcPts val="0"/>
              </a:spcBef>
              <a:buFont typeface="Wingdings" charset="2"/>
              <a:buNone/>
            </a:pPr>
            <a:r>
              <a:rPr lang="en-US" sz="1600" b="1" dirty="0">
                <a:latin typeface="Courier New" panose="02070309020205020404" pitchFamily="49" charset="0"/>
                <a:cs typeface="Courier New" panose="02070309020205020404" pitchFamily="49" charset="0"/>
              </a:rPr>
              <a:t>			$display</a:t>
            </a:r>
            <a:r>
              <a:rPr lang="en-US" sz="1600" dirty="0">
                <a:latin typeface="Courier New" panose="02070309020205020404" pitchFamily="49" charset="0"/>
                <a:cs typeface="Courier New" panose="02070309020205020404" pitchFamily="49" charset="0"/>
              </a:rPr>
              <a:t>("Error: inputs = %b", {a, b, c});</a:t>
            </a:r>
          </a:p>
          <a:p>
            <a:pPr>
              <a:spcBef>
                <a:spcPts val="0"/>
              </a:spcBef>
              <a:buFont typeface="Wingdings" charset="2"/>
              <a:buNone/>
            </a:pPr>
            <a:r>
              <a:rPr lang="en-US" sz="1600" b="1" dirty="0">
                <a:latin typeface="Courier New" panose="02070309020205020404" pitchFamily="49" charset="0"/>
                <a:cs typeface="Courier New" panose="02070309020205020404" pitchFamily="49" charset="0"/>
              </a:rPr>
              <a:t>			$display</a:t>
            </a:r>
            <a:r>
              <a:rPr lang="en-US" sz="1600" dirty="0">
                <a:latin typeface="Courier New" panose="02070309020205020404" pitchFamily="49" charset="0"/>
                <a:cs typeface="Courier New" panose="02070309020205020404" pitchFamily="49" charset="0"/>
              </a:rPr>
              <a:t>("  outputs = %b (%b </a:t>
            </a:r>
            <a:r>
              <a:rPr lang="en-US" sz="1600" dirty="0" err="1">
                <a:latin typeface="Courier New" panose="02070309020205020404" pitchFamily="49" charset="0"/>
                <a:cs typeface="Courier New" panose="02070309020205020404" pitchFamily="49" charset="0"/>
              </a:rPr>
              <a:t>exp</a:t>
            </a:r>
            <a:r>
              <a:rPr lang="en-US" sz="1600" dirty="0">
                <a:latin typeface="Courier New" panose="02070309020205020404" pitchFamily="49" charset="0"/>
                <a:cs typeface="Courier New" panose="02070309020205020404" pitchFamily="49" charset="0"/>
              </a:rPr>
              <a:t>)",</a:t>
            </a:r>
            <a:r>
              <a:rPr lang="en-US" sz="1600" dirty="0" err="1">
                <a:latin typeface="Courier New" panose="02070309020205020404" pitchFamily="49" charset="0"/>
                <a:cs typeface="Courier New" panose="02070309020205020404" pitchFamily="49" charset="0"/>
              </a:rPr>
              <a:t>y,yexpected</a:t>
            </a:r>
            <a:r>
              <a:rPr lang="en-US" sz="1600" dirty="0">
                <a:latin typeface="Courier New" panose="02070309020205020404" pitchFamily="49" charset="0"/>
                <a:cs typeface="Courier New" panose="02070309020205020404" pitchFamily="49" charset="0"/>
              </a:rPr>
              <a:t>);</a:t>
            </a:r>
          </a:p>
          <a:p>
            <a:pPr>
              <a:spcBef>
                <a:spcPts val="0"/>
              </a:spcBef>
              <a:buFont typeface="Wingdings" charset="2"/>
              <a:buNone/>
            </a:pPr>
            <a:r>
              <a:rPr lang="en-US" sz="1600" dirty="0">
                <a:latin typeface="Courier New" panose="02070309020205020404" pitchFamily="49" charset="0"/>
                <a:cs typeface="Courier New" panose="02070309020205020404" pitchFamily="49" charset="0"/>
              </a:rPr>
              <a:t>			errors = errors + 1;</a:t>
            </a:r>
          </a:p>
          <a:p>
            <a:pPr>
              <a:spcBef>
                <a:spcPts val="0"/>
              </a:spcBef>
              <a:buFont typeface="Wingdings" charset="2"/>
              <a:buNone/>
            </a:pPr>
            <a:r>
              <a:rPr lang="en-US" sz="1600" dirty="0">
                <a:latin typeface="Courier New" panose="02070309020205020404" pitchFamily="49" charset="0"/>
                <a:cs typeface="Courier New" panose="02070309020205020404" pitchFamily="49" charset="0"/>
              </a:rPr>
              <a:t>      	    </a:t>
            </a:r>
            <a:r>
              <a:rPr lang="en-US" sz="1600" b="1" dirty="0">
                <a:latin typeface="Courier New" panose="02070309020205020404" pitchFamily="49" charset="0"/>
                <a:cs typeface="Courier New" panose="02070309020205020404" pitchFamily="49" charset="0"/>
              </a:rPr>
              <a:t>end</a:t>
            </a:r>
          </a:p>
          <a:p>
            <a:pPr>
              <a:spcBef>
                <a:spcPts val="0"/>
              </a:spcBef>
              <a:buFont typeface="Wingdings" charset="2"/>
              <a:buNone/>
            </a:pPr>
            <a:r>
              <a:rPr lang="en-US" sz="1600" dirty="0">
                <a:latin typeface="Courier New" panose="02070309020205020404" pitchFamily="49" charset="0"/>
                <a:cs typeface="Courier New" panose="02070309020205020404" pitchFamily="49" charset="0"/>
              </a:rPr>
              <a:t>		    </a:t>
            </a:r>
          </a:p>
          <a:p>
            <a:pPr>
              <a:spcBef>
                <a:spcPts val="0"/>
              </a:spcBef>
              <a:buFont typeface="Wingdings" charset="2"/>
              <a:buNone/>
            </a:pPr>
            <a:r>
              <a:rPr lang="en-US" sz="1600" dirty="0">
                <a:solidFill>
                  <a:schemeClr val="bg1">
                    <a:lumMod val="50000"/>
                  </a:schemeClr>
                </a:solidFill>
                <a:latin typeface="Courier New" panose="02070309020205020404" pitchFamily="49" charset="0"/>
                <a:cs typeface="Courier New" panose="02070309020205020404" pitchFamily="49" charset="0"/>
              </a:rPr>
              <a:t>		    // increment array index and read next </a:t>
            </a:r>
            <a:r>
              <a:rPr lang="en-US" sz="1600" dirty="0" err="1">
                <a:solidFill>
                  <a:schemeClr val="bg1">
                    <a:lumMod val="50000"/>
                  </a:schemeClr>
                </a:solidFill>
                <a:latin typeface="Courier New" panose="02070309020205020404" pitchFamily="49" charset="0"/>
                <a:cs typeface="Courier New" panose="02070309020205020404" pitchFamily="49" charset="0"/>
              </a:rPr>
              <a:t>testvector</a:t>
            </a:r>
            <a:endParaRPr lang="en-US" sz="1600" dirty="0">
              <a:solidFill>
                <a:schemeClr val="bg1">
                  <a:lumMod val="50000"/>
                </a:schemeClr>
              </a:solidFill>
              <a:latin typeface="Courier New" panose="02070309020205020404" pitchFamily="49" charset="0"/>
              <a:cs typeface="Courier New" panose="02070309020205020404" pitchFamily="49" charset="0"/>
            </a:endParaRPr>
          </a:p>
          <a:p>
            <a:pPr>
              <a:spcBef>
                <a:spcPts val="0"/>
              </a:spcBef>
              <a:buFont typeface="Wingdings" charset="2"/>
              <a:buNone/>
            </a:pPr>
            <a:r>
              <a:rPr lang="en-US" sz="1600" dirty="0">
                <a:latin typeface="Courier New" panose="02070309020205020404" pitchFamily="49" charset="0"/>
                <a:cs typeface="Courier New" panose="02070309020205020404" pitchFamily="49" charset="0"/>
              </a:rPr>
              <a:t>		    </a:t>
            </a:r>
            <a:r>
              <a:rPr lang="en-US" sz="1600" dirty="0" err="1">
                <a:latin typeface="Courier New" panose="02070309020205020404" pitchFamily="49" charset="0"/>
                <a:cs typeface="Courier New" panose="02070309020205020404" pitchFamily="49" charset="0"/>
              </a:rPr>
              <a:t>vectornum</a:t>
            </a:r>
            <a:r>
              <a:rPr lang="en-US" sz="1600" dirty="0">
                <a:latin typeface="Courier New" panose="02070309020205020404" pitchFamily="49" charset="0"/>
                <a:cs typeface="Courier New" panose="02070309020205020404" pitchFamily="49" charset="0"/>
              </a:rPr>
              <a:t> = </a:t>
            </a:r>
            <a:r>
              <a:rPr lang="en-US" sz="1600" dirty="0" err="1">
                <a:latin typeface="Courier New" panose="02070309020205020404" pitchFamily="49" charset="0"/>
                <a:cs typeface="Courier New" panose="02070309020205020404" pitchFamily="49" charset="0"/>
              </a:rPr>
              <a:t>vectornum</a:t>
            </a:r>
            <a:r>
              <a:rPr lang="en-US" sz="1600" dirty="0">
                <a:latin typeface="Courier New" panose="02070309020205020404" pitchFamily="49" charset="0"/>
                <a:cs typeface="Courier New" panose="02070309020205020404" pitchFamily="49" charset="0"/>
              </a:rPr>
              <a:t> + 1;</a:t>
            </a:r>
          </a:p>
          <a:p>
            <a:pPr>
              <a:spcBef>
                <a:spcPts val="0"/>
              </a:spcBef>
              <a:buFont typeface="Wingdings" charset="2"/>
              <a:buNone/>
            </a:pPr>
            <a:r>
              <a:rPr lang="en-US" sz="1600" b="1" dirty="0">
                <a:latin typeface="Courier New" panose="02070309020205020404" pitchFamily="49" charset="0"/>
                <a:cs typeface="Courier New" panose="02070309020205020404" pitchFamily="49" charset="0"/>
              </a:rPr>
              <a:t>		    </a:t>
            </a:r>
          </a:p>
          <a:p>
            <a:pPr>
              <a:spcBef>
                <a:spcPts val="0"/>
              </a:spcBef>
              <a:buFont typeface="Wingdings" charset="2"/>
              <a:buNone/>
            </a:pPr>
            <a:r>
              <a:rPr lang="en-US" sz="1600" b="1" dirty="0">
                <a:latin typeface="Courier New" panose="02070309020205020404" pitchFamily="49" charset="0"/>
                <a:cs typeface="Courier New" panose="02070309020205020404" pitchFamily="49" charset="0"/>
              </a:rPr>
              <a:t>		    if </a:t>
            </a:r>
            <a:r>
              <a:rPr lang="en-US" sz="1600" dirty="0">
                <a:latin typeface="Courier New" panose="02070309020205020404" pitchFamily="49" charset="0"/>
                <a:cs typeface="Courier New" panose="02070309020205020404" pitchFamily="49" charset="0"/>
              </a:rPr>
              <a:t>(</a:t>
            </a:r>
            <a:r>
              <a:rPr lang="en-US" sz="1600" dirty="0" err="1">
                <a:latin typeface="Courier New" panose="02070309020205020404" pitchFamily="49" charset="0"/>
                <a:cs typeface="Courier New" panose="02070309020205020404" pitchFamily="49" charset="0"/>
              </a:rPr>
              <a:t>testvectors</a:t>
            </a:r>
            <a:r>
              <a:rPr lang="en-US" sz="1600" dirty="0">
                <a:latin typeface="Courier New" panose="02070309020205020404" pitchFamily="49" charset="0"/>
                <a:cs typeface="Courier New" panose="02070309020205020404" pitchFamily="49" charset="0"/>
              </a:rPr>
              <a:t>[</a:t>
            </a:r>
            <a:r>
              <a:rPr lang="en-US" sz="1600" dirty="0" err="1">
                <a:latin typeface="Courier New" panose="02070309020205020404" pitchFamily="49" charset="0"/>
                <a:cs typeface="Courier New" panose="02070309020205020404" pitchFamily="49" charset="0"/>
              </a:rPr>
              <a:t>vectornum</a:t>
            </a:r>
            <a:r>
              <a:rPr lang="en-US" sz="1600" dirty="0">
                <a:latin typeface="Courier New" panose="02070309020205020404" pitchFamily="49" charset="0"/>
                <a:cs typeface="Courier New" panose="02070309020205020404" pitchFamily="49" charset="0"/>
              </a:rPr>
              <a:t>] </a:t>
            </a:r>
            <a:r>
              <a:rPr lang="en-US" sz="1600" b="1" dirty="0">
                <a:latin typeface="Courier New" panose="02070309020205020404" pitchFamily="49" charset="0"/>
                <a:cs typeface="Courier New" panose="02070309020205020404" pitchFamily="49" charset="0"/>
              </a:rPr>
              <a:t>===</a:t>
            </a:r>
            <a:r>
              <a:rPr lang="en-US" sz="1600" dirty="0">
                <a:latin typeface="Courier New" panose="02070309020205020404" pitchFamily="49" charset="0"/>
                <a:cs typeface="Courier New" panose="02070309020205020404" pitchFamily="49" charset="0"/>
              </a:rPr>
              <a:t> 4'bx)</a:t>
            </a:r>
          </a:p>
          <a:p>
            <a:pPr>
              <a:spcBef>
                <a:spcPts val="0"/>
              </a:spcBef>
              <a:buFont typeface="Wingdings" charset="2"/>
              <a:buNone/>
            </a:pPr>
            <a:r>
              <a:rPr lang="en-US" sz="1600" b="1" dirty="0">
                <a:latin typeface="Courier New" panose="02070309020205020404" pitchFamily="49" charset="0"/>
                <a:cs typeface="Courier New" panose="02070309020205020404" pitchFamily="49" charset="0"/>
              </a:rPr>
              <a:t>		    begin </a:t>
            </a:r>
          </a:p>
          <a:p>
            <a:pPr>
              <a:spcBef>
                <a:spcPts val="0"/>
              </a:spcBef>
              <a:buFont typeface="Wingdings" charset="2"/>
              <a:buNone/>
            </a:pPr>
            <a:r>
              <a:rPr lang="en-US" sz="1600" b="1" dirty="0">
                <a:latin typeface="Courier New" panose="02070309020205020404" pitchFamily="49" charset="0"/>
                <a:cs typeface="Courier New" panose="02070309020205020404" pitchFamily="49" charset="0"/>
              </a:rPr>
              <a:t>			$display</a:t>
            </a:r>
            <a:r>
              <a:rPr lang="en-US" sz="1600" dirty="0">
                <a:latin typeface="Courier New" panose="02070309020205020404" pitchFamily="49" charset="0"/>
                <a:cs typeface="Courier New" panose="02070309020205020404" pitchFamily="49" charset="0"/>
              </a:rPr>
              <a:t>("%d tests completed with %d errors", </a:t>
            </a:r>
          </a:p>
          <a:p>
            <a:pPr>
              <a:spcBef>
                <a:spcPts val="0"/>
              </a:spcBef>
              <a:buFont typeface="Wingdings" charset="2"/>
              <a:buNone/>
            </a:pPr>
            <a:r>
              <a:rPr lang="en-US" sz="1600" dirty="0">
                <a:latin typeface="Courier New" panose="02070309020205020404" pitchFamily="49" charset="0"/>
                <a:cs typeface="Courier New" panose="02070309020205020404" pitchFamily="49" charset="0"/>
              </a:rPr>
              <a:t>                    </a:t>
            </a:r>
            <a:r>
              <a:rPr lang="en-US" sz="1600" dirty="0" err="1">
                <a:latin typeface="Courier New" panose="02070309020205020404" pitchFamily="49" charset="0"/>
                <a:cs typeface="Courier New" panose="02070309020205020404" pitchFamily="49" charset="0"/>
              </a:rPr>
              <a:t>vectornum</a:t>
            </a:r>
            <a:r>
              <a:rPr lang="en-US" sz="1600" dirty="0">
                <a:latin typeface="Courier New" panose="02070309020205020404" pitchFamily="49" charset="0"/>
                <a:cs typeface="Courier New" panose="02070309020205020404" pitchFamily="49" charset="0"/>
              </a:rPr>
              <a:t>, errors);</a:t>
            </a:r>
          </a:p>
          <a:p>
            <a:pPr>
              <a:spcBef>
                <a:spcPts val="0"/>
              </a:spcBef>
              <a:buFont typeface="Wingdings" charset="2"/>
              <a:buNone/>
            </a:pPr>
            <a:r>
              <a:rPr lang="en-US" sz="1600" b="1" dirty="0">
                <a:latin typeface="Courier New" panose="02070309020205020404" pitchFamily="49" charset="0"/>
                <a:cs typeface="Courier New" panose="02070309020205020404" pitchFamily="49" charset="0"/>
              </a:rPr>
              <a:t>			$finish</a:t>
            </a:r>
            <a:r>
              <a:rPr lang="en-US" sz="1600" dirty="0">
                <a:latin typeface="Courier New" panose="02070309020205020404" pitchFamily="49" charset="0"/>
                <a:cs typeface="Courier New" panose="02070309020205020404" pitchFamily="49" charset="0"/>
              </a:rPr>
              <a:t>;                 </a:t>
            </a:r>
            <a:r>
              <a:rPr lang="en-US" sz="1600" dirty="0">
                <a:solidFill>
                  <a:schemeClr val="bg1">
                    <a:lumMod val="50000"/>
                  </a:schemeClr>
                </a:solidFill>
                <a:latin typeface="Courier New" panose="02070309020205020404" pitchFamily="49" charset="0"/>
                <a:cs typeface="Courier New" panose="02070309020205020404" pitchFamily="49" charset="0"/>
              </a:rPr>
              <a:t>// End simulation </a:t>
            </a:r>
          </a:p>
          <a:p>
            <a:pPr>
              <a:spcBef>
                <a:spcPts val="0"/>
              </a:spcBef>
              <a:buFont typeface="Wingdings" charset="2"/>
              <a:buNone/>
            </a:pPr>
            <a:r>
              <a:rPr lang="en-US" sz="1600" dirty="0">
                <a:latin typeface="Courier New" panose="02070309020205020404" pitchFamily="49" charset="0"/>
                <a:cs typeface="Courier New" panose="02070309020205020404" pitchFamily="49" charset="0"/>
              </a:rPr>
              <a:t>      	    </a:t>
            </a:r>
            <a:r>
              <a:rPr lang="en-US" sz="1600" b="1" dirty="0">
                <a:latin typeface="Courier New" panose="02070309020205020404" pitchFamily="49" charset="0"/>
                <a:cs typeface="Courier New" panose="02070309020205020404" pitchFamily="49" charset="0"/>
              </a:rPr>
              <a:t>end</a:t>
            </a:r>
          </a:p>
          <a:p>
            <a:pPr>
              <a:spcBef>
                <a:spcPts val="0"/>
              </a:spcBef>
              <a:buFont typeface="Wingdings" charset="2"/>
              <a:buNone/>
            </a:pPr>
            <a:r>
              <a:rPr lang="en-US" sz="1600" b="1" dirty="0">
                <a:latin typeface="Courier New" panose="02070309020205020404" pitchFamily="49" charset="0"/>
                <a:cs typeface="Courier New" panose="02070309020205020404" pitchFamily="49" charset="0"/>
              </a:rPr>
              <a:t>		end</a:t>
            </a:r>
          </a:p>
          <a:p>
            <a:pPr>
              <a:spcBef>
                <a:spcPts val="0"/>
              </a:spcBef>
              <a:buNone/>
            </a:pPr>
            <a:r>
              <a:rPr lang="en-US" sz="1600" b="1" dirty="0">
                <a:latin typeface="Courier New" panose="02070309020205020404" pitchFamily="49" charset="0"/>
                <a:cs typeface="Courier New" panose="02070309020205020404" pitchFamily="49" charset="0"/>
              </a:rPr>
              <a:t>	end</a:t>
            </a:r>
          </a:p>
          <a:p>
            <a:pPr>
              <a:spcBef>
                <a:spcPts val="0"/>
              </a:spcBef>
              <a:buFont typeface="Wingdings" charset="2"/>
              <a:buNone/>
            </a:pPr>
            <a:endParaRPr lang="en-US" sz="1600" b="1" dirty="0">
              <a:latin typeface="Courier New" panose="02070309020205020404" pitchFamily="49" charset="0"/>
              <a:cs typeface="Courier New" panose="02070309020205020404" pitchFamily="49" charset="0"/>
            </a:endParaRPr>
          </a:p>
          <a:p>
            <a:pPr>
              <a:spcBef>
                <a:spcPts val="0"/>
              </a:spcBef>
              <a:buFont typeface="Wingdings" charset="2"/>
              <a:buNone/>
            </a:pPr>
            <a:endParaRPr lang="en-US" sz="2800" dirty="0">
              <a:latin typeface="Courier New" panose="02070309020205020404" pitchFamily="49" charset="0"/>
              <a:cs typeface="Courier New" panose="02070309020205020404" pitchFamily="49" charset="0"/>
            </a:endParaRPr>
          </a:p>
        </p:txBody>
      </p:sp>
      <p:sp>
        <p:nvSpPr>
          <p:cNvPr id="2" name="Slide Number Placeholder 1"/>
          <p:cNvSpPr>
            <a:spLocks noGrp="1"/>
          </p:cNvSpPr>
          <p:nvPr>
            <p:ph type="sldNum" sz="quarter" idx="10"/>
          </p:nvPr>
        </p:nvSpPr>
        <p:spPr/>
        <p:txBody>
          <a:bodyPr/>
          <a:lstStyle/>
          <a:p>
            <a:fld id="{3F7A0F0B-C524-490E-9528-FEC33668804C}" type="slidenum">
              <a:rPr lang="en-US" smtClean="0"/>
              <a:pPr/>
              <a:t>91</a:t>
            </a:fld>
            <a:endParaRPr lang="en-US"/>
          </a:p>
        </p:txBody>
      </p:sp>
    </p:spTree>
    <p:extLst>
      <p:ext uri="{BB962C8B-B14F-4D97-AF65-F5344CB8AC3E}">
        <p14:creationId xmlns:p14="http://schemas.microsoft.com/office/powerpoint/2010/main" val="1472908019"/>
      </p:ext>
    </p:extLst>
  </p:cSld>
  <p:clrMapOvr>
    <a:masterClrMapping/>
  </p:clrMapOvr>
  <p:transition/>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6" name="Rectangle 2"/>
          <p:cNvSpPr>
            <a:spLocks noChangeArrowheads="1"/>
          </p:cNvSpPr>
          <p:nvPr>
            <p:custDataLst>
              <p:tags r:id="rId1"/>
            </p:custDataLst>
          </p:nvPr>
        </p:nvSpPr>
        <p:spPr bwMode="auto">
          <a:xfrm>
            <a:off x="533400" y="1066800"/>
            <a:ext cx="8077200" cy="51816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marL="469900" indent="-469900" eaLnBrk="1" hangingPunct="1">
              <a:spcBef>
                <a:spcPct val="20000"/>
              </a:spcBef>
              <a:buClr>
                <a:srgbClr val="000066"/>
              </a:buClr>
              <a:buFont typeface="Wingdings" charset="2"/>
              <a:buNone/>
            </a:pPr>
            <a:endParaRPr lang="en-US" sz="3200">
              <a:latin typeface="Times New Roman" charset="0"/>
            </a:endParaRPr>
          </a:p>
          <a:p>
            <a:pPr marL="469900" indent="-469900" eaLnBrk="1" hangingPunct="1">
              <a:spcBef>
                <a:spcPct val="20000"/>
              </a:spcBef>
              <a:buClr>
                <a:srgbClr val="000066"/>
              </a:buClr>
              <a:buFont typeface="Wingdings" charset="2"/>
              <a:buNone/>
            </a:pPr>
            <a:endParaRPr lang="en-US" sz="3200">
              <a:latin typeface="Times New Roman" charset="0"/>
            </a:endParaRPr>
          </a:p>
          <a:p>
            <a:pPr marL="469900" indent="-469900" eaLnBrk="1" hangingPunct="1">
              <a:spcBef>
                <a:spcPct val="20000"/>
              </a:spcBef>
              <a:buClr>
                <a:srgbClr val="000066"/>
              </a:buClr>
              <a:buFont typeface="Wingdings" charset="2"/>
              <a:buNone/>
            </a:pPr>
            <a:endParaRPr lang="en-US" sz="3200">
              <a:latin typeface="Times New Roman" charset="0"/>
            </a:endParaRPr>
          </a:p>
        </p:txBody>
      </p:sp>
      <p:sp>
        <p:nvSpPr>
          <p:cNvPr id="123907" name="Rectangle 3"/>
          <p:cNvSpPr>
            <a:spLocks noGrp="1" noChangeArrowheads="1"/>
          </p:cNvSpPr>
          <p:nvPr>
            <p:ph type="title"/>
            <p:custDataLst>
              <p:tags r:id="rId2"/>
            </p:custDataLst>
          </p:nvPr>
        </p:nvSpPr>
        <p:spPr/>
        <p:txBody>
          <a:bodyPr/>
          <a:lstStyle/>
          <a:p>
            <a:r>
              <a:rPr lang="en-US" dirty="0"/>
              <a:t>Self-Checking </a:t>
            </a:r>
            <a:r>
              <a:rPr lang="en-US" dirty="0" err="1"/>
              <a:t>Testbench</a:t>
            </a:r>
            <a:r>
              <a:rPr lang="en-US" dirty="0"/>
              <a:t> with </a:t>
            </a:r>
            <a:r>
              <a:rPr lang="en-US" dirty="0" err="1"/>
              <a:t>Testvectors</a:t>
            </a:r>
            <a:endParaRPr lang="en-US" dirty="0"/>
          </a:p>
        </p:txBody>
      </p:sp>
      <p:sp>
        <p:nvSpPr>
          <p:cNvPr id="123911" name="Content Placeholder 7"/>
          <p:cNvSpPr>
            <a:spLocks noGrp="1"/>
          </p:cNvSpPr>
          <p:nvPr>
            <p:ph idx="1"/>
          </p:nvPr>
        </p:nvSpPr>
        <p:spPr/>
        <p:txBody>
          <a:bodyPr/>
          <a:lstStyle/>
          <a:p>
            <a:r>
              <a:rPr lang="en-US" b="1" dirty="0">
                <a:solidFill>
                  <a:srgbClr val="008000"/>
                </a:solidFill>
              </a:rPr>
              <a:t>Pros:</a:t>
            </a:r>
          </a:p>
          <a:p>
            <a:pPr lvl="1"/>
            <a:r>
              <a:rPr lang="en-US" dirty="0"/>
              <a:t>Still easy to design</a:t>
            </a:r>
          </a:p>
          <a:p>
            <a:pPr lvl="1"/>
            <a:r>
              <a:rPr lang="en-US" dirty="0"/>
              <a:t>Still easy to test a few, specific inputs (e.g., corner cases)</a:t>
            </a:r>
          </a:p>
          <a:p>
            <a:pPr lvl="1"/>
            <a:r>
              <a:rPr lang="en-US" dirty="0"/>
              <a:t>Simulator will print whenever an error occurs</a:t>
            </a:r>
          </a:p>
          <a:p>
            <a:pPr lvl="1"/>
            <a:r>
              <a:rPr lang="en-US" b="1" dirty="0">
                <a:solidFill>
                  <a:srgbClr val="008000"/>
                </a:solidFill>
              </a:rPr>
              <a:t>No need </a:t>
            </a:r>
            <a:r>
              <a:rPr lang="en-US" dirty="0"/>
              <a:t>to change hardcoded values for </a:t>
            </a:r>
            <a:r>
              <a:rPr lang="en-US" b="1" dirty="0"/>
              <a:t>different tests</a:t>
            </a:r>
          </a:p>
          <a:p>
            <a:endParaRPr lang="en-US" b="1" dirty="0">
              <a:solidFill>
                <a:srgbClr val="FF0000"/>
              </a:solidFill>
            </a:endParaRPr>
          </a:p>
          <a:p>
            <a:r>
              <a:rPr lang="en-US" b="1" dirty="0">
                <a:solidFill>
                  <a:srgbClr val="FF0000"/>
                </a:solidFill>
              </a:rPr>
              <a:t>Cons:</a:t>
            </a:r>
          </a:p>
          <a:p>
            <a:pPr lvl="1"/>
            <a:r>
              <a:rPr lang="en-US" dirty="0"/>
              <a:t>May be </a:t>
            </a:r>
            <a:r>
              <a:rPr lang="en-US" b="1" dirty="0">
                <a:solidFill>
                  <a:srgbClr val="FF0000"/>
                </a:solidFill>
              </a:rPr>
              <a:t>error-prone </a:t>
            </a:r>
            <a:r>
              <a:rPr lang="en-US" dirty="0"/>
              <a:t>depending on source of </a:t>
            </a:r>
            <a:r>
              <a:rPr lang="en-US" dirty="0" err="1"/>
              <a:t>testvectors</a:t>
            </a:r>
            <a:endParaRPr lang="en-US" b="1" dirty="0">
              <a:solidFill>
                <a:srgbClr val="FF0000"/>
              </a:solidFill>
            </a:endParaRPr>
          </a:p>
          <a:p>
            <a:pPr lvl="1"/>
            <a:r>
              <a:rPr lang="en-US" dirty="0"/>
              <a:t>More scalable, but still </a:t>
            </a:r>
            <a:r>
              <a:rPr lang="en-US" b="1" dirty="0">
                <a:solidFill>
                  <a:srgbClr val="FF0000"/>
                </a:solidFill>
              </a:rPr>
              <a:t>limited</a:t>
            </a:r>
            <a:r>
              <a:rPr lang="en-US" dirty="0"/>
              <a:t> by reading a file</a:t>
            </a:r>
          </a:p>
          <a:p>
            <a:pPr lvl="2"/>
            <a:r>
              <a:rPr lang="en-US" dirty="0"/>
              <a:t>Might have many more combinational paths to test than will fit in memory</a:t>
            </a:r>
          </a:p>
        </p:txBody>
      </p:sp>
      <p:sp>
        <p:nvSpPr>
          <p:cNvPr id="2" name="Slide Number Placeholder 1"/>
          <p:cNvSpPr>
            <a:spLocks noGrp="1"/>
          </p:cNvSpPr>
          <p:nvPr>
            <p:ph type="sldNum" sz="quarter" idx="10"/>
          </p:nvPr>
        </p:nvSpPr>
        <p:spPr/>
        <p:txBody>
          <a:bodyPr/>
          <a:lstStyle/>
          <a:p>
            <a:fld id="{3F7A0F0B-C524-490E-9528-FEC33668804C}" type="slidenum">
              <a:rPr lang="en-US" smtClean="0"/>
              <a:pPr/>
              <a:t>92</a:t>
            </a:fld>
            <a:endParaRPr lang="en-US"/>
          </a:p>
        </p:txBody>
      </p:sp>
    </p:spTree>
    <p:extLst>
      <p:ext uri="{BB962C8B-B14F-4D97-AF65-F5344CB8AC3E}">
        <p14:creationId xmlns:p14="http://schemas.microsoft.com/office/powerpoint/2010/main" val="2430493859"/>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3911">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23911">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23911">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23911">
                                            <p:txEl>
                                              <p:pRg st="3" end="3"/>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23911">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23911">
                                            <p:txEl>
                                              <p:pRg st="6" end="6"/>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23911">
                                            <p:txEl>
                                              <p:pRg st="7" end="7"/>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123911">
                                            <p:txEl>
                                              <p:pRg st="8" end="8"/>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123911">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3911" grpId="0" uiExpand="1" build="p"/>
    </p:bld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Title 1"/>
          <p:cNvSpPr>
            <a:spLocks noGrp="1"/>
          </p:cNvSpPr>
          <p:nvPr>
            <p:ph type="ctrTitle"/>
          </p:nvPr>
        </p:nvSpPr>
        <p:spPr/>
        <p:txBody>
          <a:bodyPr/>
          <a:lstStyle/>
          <a:p>
            <a:pPr algn="ctr"/>
            <a:r>
              <a:rPr lang="en-US" dirty="0"/>
              <a:t>Automatic </a:t>
            </a:r>
            <a:r>
              <a:rPr lang="en-US" dirty="0" err="1"/>
              <a:t>Testbench</a:t>
            </a:r>
            <a:endParaRPr lang="de-CH" dirty="0"/>
          </a:p>
        </p:txBody>
      </p:sp>
      <p:sp>
        <p:nvSpPr>
          <p:cNvPr id="2" name="Slide Number Placeholder 1"/>
          <p:cNvSpPr>
            <a:spLocks noGrp="1"/>
          </p:cNvSpPr>
          <p:nvPr>
            <p:ph type="sldNum" sz="quarter" idx="10"/>
          </p:nvPr>
        </p:nvSpPr>
        <p:spPr/>
        <p:txBody>
          <a:bodyPr/>
          <a:lstStyle/>
          <a:p>
            <a:fld id="{3F7A0F0B-C524-490E-9528-FEC33668804C}" type="slidenum">
              <a:rPr lang="en-US" smtClean="0"/>
              <a:pPr/>
              <a:t>93</a:t>
            </a:fld>
            <a:endParaRPr lang="en-US"/>
          </a:p>
        </p:txBody>
      </p:sp>
    </p:spTree>
    <p:extLst>
      <p:ext uri="{BB962C8B-B14F-4D97-AF65-F5344CB8AC3E}">
        <p14:creationId xmlns:p14="http://schemas.microsoft.com/office/powerpoint/2010/main" val="279708849"/>
      </p:ext>
    </p:extLst>
  </p:cSld>
  <p:clrMapOvr>
    <a:masterClrMapping/>
  </p:clrMapOvr>
  <p:transition/>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Golden Models</a:t>
            </a:r>
            <a:endParaRPr lang="de-CH" dirty="0"/>
          </a:p>
        </p:txBody>
      </p:sp>
      <p:sp>
        <p:nvSpPr>
          <p:cNvPr id="3" name="Content Placeholder 2"/>
          <p:cNvSpPr>
            <a:spLocks noGrp="1"/>
          </p:cNvSpPr>
          <p:nvPr>
            <p:ph idx="1"/>
          </p:nvPr>
        </p:nvSpPr>
        <p:spPr>
          <a:xfrm>
            <a:off x="228600" y="997527"/>
            <a:ext cx="8610600" cy="2202873"/>
          </a:xfrm>
        </p:spPr>
        <p:txBody>
          <a:bodyPr/>
          <a:lstStyle/>
          <a:p>
            <a:r>
              <a:rPr lang="en-US" dirty="0"/>
              <a:t>A </a:t>
            </a:r>
            <a:r>
              <a:rPr lang="en-US" b="1" dirty="0">
                <a:solidFill>
                  <a:srgbClr val="7030A0"/>
                </a:solidFill>
              </a:rPr>
              <a:t>golden model </a:t>
            </a:r>
            <a:r>
              <a:rPr lang="en-US" dirty="0"/>
              <a:t>represents the ideal circuit behavior</a:t>
            </a:r>
          </a:p>
          <a:p>
            <a:pPr lvl="1"/>
            <a:r>
              <a:rPr lang="en-US" dirty="0"/>
              <a:t>Must be developed, and might be </a:t>
            </a:r>
            <a:r>
              <a:rPr lang="en-US" b="1" dirty="0">
                <a:solidFill>
                  <a:srgbClr val="FF0000"/>
                </a:solidFill>
              </a:rPr>
              <a:t>difficult</a:t>
            </a:r>
            <a:r>
              <a:rPr lang="en-US" dirty="0"/>
              <a:t> to write</a:t>
            </a:r>
          </a:p>
          <a:p>
            <a:pPr lvl="1"/>
            <a:r>
              <a:rPr lang="en-US" dirty="0"/>
              <a:t>Can be done in C, Perl, Python, </a:t>
            </a:r>
            <a:r>
              <a:rPr lang="en-US" dirty="0" err="1"/>
              <a:t>Matlab</a:t>
            </a:r>
            <a:r>
              <a:rPr lang="en-US" dirty="0"/>
              <a:t> or even in Verilog</a:t>
            </a:r>
          </a:p>
          <a:p>
            <a:pPr lvl="1"/>
            <a:endParaRPr lang="en-US" dirty="0"/>
          </a:p>
          <a:p>
            <a:r>
              <a:rPr lang="en-US" dirty="0"/>
              <a:t>For our example circuit:</a:t>
            </a:r>
          </a:p>
        </p:txBody>
      </p:sp>
      <p:sp>
        <p:nvSpPr>
          <p:cNvPr id="4" name="Slide Number Placeholder 3"/>
          <p:cNvSpPr>
            <a:spLocks noGrp="1"/>
          </p:cNvSpPr>
          <p:nvPr>
            <p:ph type="sldNum" sz="quarter" idx="10"/>
          </p:nvPr>
        </p:nvSpPr>
        <p:spPr/>
        <p:txBody>
          <a:bodyPr/>
          <a:lstStyle/>
          <a:p>
            <a:fld id="{3F7A0F0B-C524-490E-9528-FEC33668804C}" type="slidenum">
              <a:rPr lang="en-US" smtClean="0"/>
              <a:pPr/>
              <a:t>94</a:t>
            </a:fld>
            <a:endParaRPr lang="en-US"/>
          </a:p>
        </p:txBody>
      </p:sp>
      <p:sp>
        <p:nvSpPr>
          <p:cNvPr id="5" name="Rectangle 4"/>
          <p:cNvSpPr/>
          <p:nvPr/>
        </p:nvSpPr>
        <p:spPr bwMode="auto">
          <a:xfrm>
            <a:off x="304800" y="3276600"/>
            <a:ext cx="8634046" cy="1384634"/>
          </a:xfrm>
          <a:prstGeom prst="rect">
            <a:avLst/>
          </a:prstGeom>
          <a:solidFill>
            <a:schemeClr val="accent1">
              <a:lumMod val="20000"/>
              <a:lumOff val="8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lvl="0">
              <a:buClr>
                <a:srgbClr val="000066"/>
              </a:buClr>
              <a:defRPr/>
            </a:pPr>
            <a:r>
              <a:rPr lang="en-US" sz="2000" b="1" kern="0" dirty="0">
                <a:solidFill>
                  <a:srgbClr val="000000"/>
                </a:solidFill>
                <a:latin typeface="Courier New" panose="02070309020205020404" pitchFamily="49" charset="0"/>
                <a:cs typeface="Courier New" panose="02070309020205020404" pitchFamily="49" charset="0"/>
              </a:rPr>
              <a:t>module</a:t>
            </a:r>
            <a:r>
              <a:rPr lang="en-US" sz="2000" kern="0" dirty="0">
                <a:solidFill>
                  <a:srgbClr val="000000"/>
                </a:solidFill>
                <a:latin typeface="Courier New" panose="02070309020205020404" pitchFamily="49" charset="0"/>
                <a:cs typeface="Courier New" panose="02070309020205020404" pitchFamily="49" charset="0"/>
              </a:rPr>
              <a:t> </a:t>
            </a:r>
            <a:r>
              <a:rPr lang="en-US" sz="2000" kern="0" dirty="0" err="1">
                <a:solidFill>
                  <a:srgbClr val="000000"/>
                </a:solidFill>
                <a:latin typeface="Courier New" panose="02070309020205020404" pitchFamily="49" charset="0"/>
                <a:cs typeface="Courier New" panose="02070309020205020404" pitchFamily="49" charset="0"/>
              </a:rPr>
              <a:t>golden_model</a:t>
            </a:r>
            <a:r>
              <a:rPr lang="en-US" sz="2000" kern="0" dirty="0">
                <a:solidFill>
                  <a:srgbClr val="000000"/>
                </a:solidFill>
                <a:latin typeface="Courier New" panose="02070309020205020404" pitchFamily="49" charset="0"/>
                <a:cs typeface="Courier New" panose="02070309020205020404" pitchFamily="49" charset="0"/>
              </a:rPr>
              <a:t>(</a:t>
            </a:r>
            <a:r>
              <a:rPr lang="en-US" sz="2000" b="1" kern="0" dirty="0">
                <a:solidFill>
                  <a:srgbClr val="000000"/>
                </a:solidFill>
                <a:latin typeface="Courier New" panose="02070309020205020404" pitchFamily="49" charset="0"/>
                <a:cs typeface="Courier New" panose="02070309020205020404" pitchFamily="49" charset="0"/>
              </a:rPr>
              <a:t>input</a:t>
            </a:r>
            <a:r>
              <a:rPr lang="en-US" sz="2000" kern="0" dirty="0">
                <a:solidFill>
                  <a:srgbClr val="000000"/>
                </a:solidFill>
                <a:latin typeface="Courier New" panose="02070309020205020404" pitchFamily="49" charset="0"/>
                <a:cs typeface="Courier New" panose="02070309020205020404" pitchFamily="49" charset="0"/>
              </a:rPr>
              <a:t>  a, b, c, </a:t>
            </a:r>
          </a:p>
          <a:p>
            <a:pPr lvl="0">
              <a:buClr>
                <a:srgbClr val="000066"/>
              </a:buClr>
              <a:defRPr/>
            </a:pPr>
            <a:r>
              <a:rPr lang="en-US" sz="2000" kern="0" dirty="0">
                <a:solidFill>
                  <a:srgbClr val="000000"/>
                </a:solidFill>
                <a:latin typeface="Courier New" panose="02070309020205020404" pitchFamily="49" charset="0"/>
                <a:cs typeface="Courier New" panose="02070309020205020404" pitchFamily="49" charset="0"/>
              </a:rPr>
              <a:t>	              </a:t>
            </a:r>
            <a:r>
              <a:rPr lang="en-US" sz="2000" b="1" kern="0" dirty="0">
                <a:solidFill>
                  <a:srgbClr val="000000"/>
                </a:solidFill>
                <a:latin typeface="Courier New" panose="02070309020205020404" pitchFamily="49" charset="0"/>
                <a:cs typeface="Courier New" panose="02070309020205020404" pitchFamily="49" charset="0"/>
              </a:rPr>
              <a:t>output</a:t>
            </a:r>
            <a:r>
              <a:rPr lang="en-US" sz="2000" kern="0" dirty="0">
                <a:solidFill>
                  <a:srgbClr val="000000"/>
                </a:solidFill>
                <a:latin typeface="Courier New" panose="02070309020205020404" pitchFamily="49" charset="0"/>
                <a:cs typeface="Courier New" panose="02070309020205020404" pitchFamily="49" charset="0"/>
              </a:rPr>
              <a:t> y);</a:t>
            </a:r>
          </a:p>
          <a:p>
            <a:pPr lvl="0">
              <a:buClr>
                <a:srgbClr val="000066"/>
              </a:buClr>
              <a:defRPr/>
            </a:pPr>
            <a:r>
              <a:rPr lang="en-US" sz="2000" kern="0" dirty="0">
                <a:solidFill>
                  <a:srgbClr val="000000"/>
                </a:solidFill>
                <a:latin typeface="Courier New" panose="02070309020205020404" pitchFamily="49" charset="0"/>
                <a:cs typeface="Courier New" panose="02070309020205020404" pitchFamily="49" charset="0"/>
              </a:rPr>
              <a:t>  </a:t>
            </a:r>
            <a:r>
              <a:rPr lang="en-US" sz="2000" b="1" kern="0" dirty="0">
                <a:solidFill>
                  <a:srgbClr val="000000"/>
                </a:solidFill>
                <a:latin typeface="Courier New" panose="02070309020205020404" pitchFamily="49" charset="0"/>
                <a:cs typeface="Courier New" panose="02070309020205020404" pitchFamily="49" charset="0"/>
              </a:rPr>
              <a:t>assign</a:t>
            </a:r>
            <a:r>
              <a:rPr lang="en-US" sz="2000" kern="0" dirty="0">
                <a:solidFill>
                  <a:srgbClr val="000000"/>
                </a:solidFill>
                <a:latin typeface="Courier New" panose="02070309020205020404" pitchFamily="49" charset="0"/>
                <a:cs typeface="Courier New" panose="02070309020205020404" pitchFamily="49" charset="0"/>
              </a:rPr>
              <a:t> y = ~b &amp; ~c | a &amp; ~b;</a:t>
            </a:r>
            <a:r>
              <a:rPr lang="en-US" sz="2000" kern="0" dirty="0">
                <a:solidFill>
                  <a:schemeClr val="bg1">
                    <a:lumMod val="50000"/>
                  </a:schemeClr>
                </a:solidFill>
                <a:latin typeface="Courier New" panose="02070309020205020404" pitchFamily="49" charset="0"/>
                <a:cs typeface="Courier New" panose="02070309020205020404" pitchFamily="49" charset="0"/>
              </a:rPr>
              <a:t>// high-level abstraction</a:t>
            </a:r>
          </a:p>
          <a:p>
            <a:pPr lvl="0">
              <a:buClr>
                <a:srgbClr val="000066"/>
              </a:buClr>
              <a:defRPr/>
            </a:pPr>
            <a:r>
              <a:rPr lang="en-US" sz="2000" b="1" kern="0" dirty="0" err="1">
                <a:solidFill>
                  <a:srgbClr val="000000"/>
                </a:solidFill>
                <a:latin typeface="Courier New" panose="02070309020205020404" pitchFamily="49" charset="0"/>
                <a:cs typeface="Courier New" panose="02070309020205020404" pitchFamily="49" charset="0"/>
              </a:rPr>
              <a:t>endmodule</a:t>
            </a:r>
            <a:endParaRPr lang="en-US" sz="2000" b="1" kern="0" dirty="0">
              <a:solidFill>
                <a:srgbClr val="000000"/>
              </a:solidFill>
              <a:latin typeface="Courier New" panose="02070309020205020404" pitchFamily="49" charset="0"/>
              <a:cs typeface="Courier New" panose="02070309020205020404" pitchFamily="49" charset="0"/>
            </a:endParaRPr>
          </a:p>
          <a:p>
            <a:pPr lvl="0"/>
            <a:endParaRPr lang="en-US" sz="2000" kern="0" dirty="0">
              <a:solidFill>
                <a:srgbClr val="000000"/>
              </a:solidFill>
              <a:latin typeface="Courier New" panose="02070309020205020404" pitchFamily="49" charset="0"/>
              <a:cs typeface="Courier New" panose="02070309020205020404" pitchFamily="49" charset="0"/>
            </a:endParaRPr>
          </a:p>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a:ln>
                <a:noFill/>
              </a:ln>
              <a:solidFill>
                <a:schemeClr val="tx1"/>
              </a:solidFill>
              <a:effectLst/>
              <a:latin typeface="Arial" pitchFamily="34" charset="0"/>
            </a:endParaRPr>
          </a:p>
        </p:txBody>
      </p:sp>
      <p:sp>
        <p:nvSpPr>
          <p:cNvPr id="6" name="Content Placeholder 2"/>
          <p:cNvSpPr txBox="1">
            <a:spLocks/>
          </p:cNvSpPr>
          <p:nvPr/>
        </p:nvSpPr>
        <p:spPr bwMode="auto">
          <a:xfrm>
            <a:off x="228600" y="4876800"/>
            <a:ext cx="8610600" cy="1400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chemeClr val="accent1"/>
              </a:buClr>
              <a:buSzPct val="65000"/>
              <a:buFont typeface="Wingdings" panose="05000000000000000000" pitchFamily="2" charset="2"/>
              <a:buChar char="n"/>
              <a:defRPr sz="2400">
                <a:solidFill>
                  <a:schemeClr val="tx1"/>
                </a:solidFill>
                <a:latin typeface="+mn-lt"/>
                <a:ea typeface="ＭＳ Ｐゴシック" charset="0"/>
                <a:cs typeface="ＭＳ Ｐゴシック" charset="0"/>
              </a:defRPr>
            </a:lvl1pPr>
            <a:lvl2pPr marL="669925" indent="-325438" algn="l" rtl="0" eaLnBrk="0" fontAlgn="base" hangingPunct="0">
              <a:spcBef>
                <a:spcPct val="20000"/>
              </a:spcBef>
              <a:spcAft>
                <a:spcPct val="0"/>
              </a:spcAft>
              <a:buClr>
                <a:schemeClr val="accent2"/>
              </a:buClr>
              <a:buSzPct val="60000"/>
              <a:buFont typeface="Wingdings" panose="05000000000000000000" pitchFamily="2" charset="2"/>
              <a:buChar char="q"/>
              <a:defRPr sz="2200">
                <a:solidFill>
                  <a:schemeClr val="tx1"/>
                </a:solidFill>
                <a:latin typeface="+mn-lt"/>
                <a:ea typeface="ＭＳ Ｐゴシック" pitchFamily="-106" charset="-128"/>
              </a:defRPr>
            </a:lvl2pPr>
            <a:lvl3pPr marL="1022350" indent="-350838" algn="l" rtl="0" eaLnBrk="0" fontAlgn="base" hangingPunct="0">
              <a:spcBef>
                <a:spcPct val="20000"/>
              </a:spcBef>
              <a:spcAft>
                <a:spcPct val="0"/>
              </a:spcAft>
              <a:buClr>
                <a:schemeClr val="accent1"/>
              </a:buClr>
              <a:buSzPct val="65000"/>
              <a:buFont typeface="Wingdings" panose="05000000000000000000" pitchFamily="2" charset="2"/>
              <a:buChar char="n"/>
              <a:defRPr sz="2000">
                <a:solidFill>
                  <a:schemeClr val="tx1"/>
                </a:solidFill>
                <a:latin typeface="+mn-lt"/>
                <a:ea typeface="ＭＳ Ｐゴシック" pitchFamily="-106" charset="-128"/>
              </a:defRPr>
            </a:lvl3pPr>
            <a:lvl4pPr marL="1339850" indent="-315913" algn="l" rtl="0" eaLnBrk="0" fontAlgn="base" hangingPunct="0">
              <a:spcBef>
                <a:spcPct val="20000"/>
              </a:spcBef>
              <a:spcAft>
                <a:spcPct val="0"/>
              </a:spcAft>
              <a:buClr>
                <a:schemeClr val="accent2"/>
              </a:buClr>
              <a:buSzPct val="70000"/>
              <a:buFont typeface="Wingdings" panose="05000000000000000000" pitchFamily="2" charset="2"/>
              <a:buChar char="q"/>
              <a:defRPr>
                <a:solidFill>
                  <a:schemeClr val="tx1"/>
                </a:solidFill>
                <a:latin typeface="+mn-lt"/>
                <a:ea typeface="ＭＳ Ｐゴシック" pitchFamily="-106" charset="-128"/>
              </a:defRPr>
            </a:lvl4pPr>
            <a:lvl5pPr marL="1681163" indent="-339725" algn="l" rtl="0" eaLnBrk="0" fontAlgn="base" hangingPunct="0">
              <a:spcBef>
                <a:spcPct val="20000"/>
              </a:spcBef>
              <a:spcAft>
                <a:spcPct val="0"/>
              </a:spcAft>
              <a:buClr>
                <a:schemeClr val="accent1"/>
              </a:buClr>
              <a:buSzPct val="75000"/>
              <a:buFont typeface="Wingdings" panose="05000000000000000000" pitchFamily="2" charset="2"/>
              <a:buChar char="§"/>
              <a:defRPr sz="1600">
                <a:solidFill>
                  <a:schemeClr val="tx1"/>
                </a:solidFill>
                <a:latin typeface="+mn-lt"/>
                <a:ea typeface="ＭＳ Ｐゴシック" pitchFamily="-106" charset="-128"/>
              </a:defRPr>
            </a:lvl5pPr>
            <a:lvl6pPr marL="2138363" indent="-339725" algn="l" rtl="0" fontAlgn="base">
              <a:spcBef>
                <a:spcPct val="20000"/>
              </a:spcBef>
              <a:spcAft>
                <a:spcPct val="0"/>
              </a:spcAft>
              <a:buClr>
                <a:schemeClr val="accent1"/>
              </a:buClr>
              <a:buSzPct val="75000"/>
              <a:buFont typeface="Wingdings" pitchFamily="2" charset="2"/>
              <a:buChar char="§"/>
              <a:defRPr sz="1600">
                <a:solidFill>
                  <a:schemeClr val="tx1"/>
                </a:solidFill>
                <a:latin typeface="+mn-lt"/>
              </a:defRPr>
            </a:lvl6pPr>
            <a:lvl7pPr marL="2595563" indent="-339725" algn="l" rtl="0" fontAlgn="base">
              <a:spcBef>
                <a:spcPct val="20000"/>
              </a:spcBef>
              <a:spcAft>
                <a:spcPct val="0"/>
              </a:spcAft>
              <a:buClr>
                <a:schemeClr val="accent1"/>
              </a:buClr>
              <a:buSzPct val="75000"/>
              <a:buFont typeface="Wingdings" pitchFamily="2" charset="2"/>
              <a:buChar char="§"/>
              <a:defRPr sz="1600">
                <a:solidFill>
                  <a:schemeClr val="tx1"/>
                </a:solidFill>
                <a:latin typeface="+mn-lt"/>
              </a:defRPr>
            </a:lvl7pPr>
            <a:lvl8pPr marL="3052763" indent="-339725" algn="l" rtl="0" fontAlgn="base">
              <a:spcBef>
                <a:spcPct val="20000"/>
              </a:spcBef>
              <a:spcAft>
                <a:spcPct val="0"/>
              </a:spcAft>
              <a:buClr>
                <a:schemeClr val="accent1"/>
              </a:buClr>
              <a:buSzPct val="75000"/>
              <a:buFont typeface="Wingdings" pitchFamily="2" charset="2"/>
              <a:buChar char="§"/>
              <a:defRPr sz="1600">
                <a:solidFill>
                  <a:schemeClr val="tx1"/>
                </a:solidFill>
                <a:latin typeface="+mn-lt"/>
              </a:defRPr>
            </a:lvl8pPr>
            <a:lvl9pPr marL="3509963" indent="-339725" algn="l" rtl="0" fontAlgn="base">
              <a:spcBef>
                <a:spcPct val="20000"/>
              </a:spcBef>
              <a:spcAft>
                <a:spcPct val="0"/>
              </a:spcAft>
              <a:buClr>
                <a:schemeClr val="accent1"/>
              </a:buClr>
              <a:buSzPct val="75000"/>
              <a:buFont typeface="Wingdings" pitchFamily="2" charset="2"/>
              <a:buChar char="§"/>
              <a:defRPr sz="1600">
                <a:solidFill>
                  <a:schemeClr val="tx1"/>
                </a:solidFill>
                <a:latin typeface="+mn-lt"/>
              </a:defRPr>
            </a:lvl9pPr>
          </a:lstStyle>
          <a:p>
            <a:r>
              <a:rPr lang="en-US" b="1" kern="0" dirty="0">
                <a:solidFill>
                  <a:srgbClr val="008000"/>
                </a:solidFill>
              </a:rPr>
              <a:t>Simpler</a:t>
            </a:r>
            <a:r>
              <a:rPr lang="en-US" kern="0" dirty="0"/>
              <a:t> than our earlier gate-level description</a:t>
            </a:r>
          </a:p>
          <a:p>
            <a:pPr lvl="1"/>
            <a:r>
              <a:rPr lang="en-US" kern="0" dirty="0"/>
              <a:t>Golden model is usually </a:t>
            </a:r>
            <a:r>
              <a:rPr lang="en-US" b="1" kern="0" dirty="0">
                <a:solidFill>
                  <a:srgbClr val="008000"/>
                </a:solidFill>
              </a:rPr>
              <a:t>easier to design and understand</a:t>
            </a:r>
          </a:p>
          <a:p>
            <a:pPr lvl="1"/>
            <a:r>
              <a:rPr lang="en-US" kern="0" dirty="0"/>
              <a:t>Golden model is much </a:t>
            </a:r>
            <a:r>
              <a:rPr lang="en-US" b="1" kern="0" dirty="0">
                <a:solidFill>
                  <a:srgbClr val="008000"/>
                </a:solidFill>
              </a:rPr>
              <a:t>easier</a:t>
            </a:r>
            <a:r>
              <a:rPr lang="en-US" kern="0" dirty="0"/>
              <a:t> </a:t>
            </a:r>
            <a:r>
              <a:rPr lang="en-US" b="1" kern="0" dirty="0">
                <a:solidFill>
                  <a:srgbClr val="008000"/>
                </a:solidFill>
              </a:rPr>
              <a:t>to verify</a:t>
            </a:r>
            <a:endParaRPr lang="en-US" kern="0" dirty="0"/>
          </a:p>
        </p:txBody>
      </p:sp>
    </p:spTree>
    <p:extLst>
      <p:ext uri="{BB962C8B-B14F-4D97-AF65-F5344CB8AC3E}">
        <p14:creationId xmlns:p14="http://schemas.microsoft.com/office/powerpoint/2010/main" val="484163823"/>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5"/>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5" grpId="0" animBg="1"/>
      <p:bldP spid="6" grpId="0"/>
    </p:bld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Automatic </a:t>
            </a:r>
            <a:r>
              <a:rPr lang="en-US" dirty="0" err="1"/>
              <a:t>Testbench</a:t>
            </a:r>
            <a:endParaRPr lang="de-CH" dirty="0"/>
          </a:p>
        </p:txBody>
      </p:sp>
      <p:sp>
        <p:nvSpPr>
          <p:cNvPr id="3" name="Content Placeholder 2"/>
          <p:cNvSpPr>
            <a:spLocks noGrp="1"/>
          </p:cNvSpPr>
          <p:nvPr>
            <p:ph idx="1"/>
          </p:nvPr>
        </p:nvSpPr>
        <p:spPr>
          <a:xfrm>
            <a:off x="228600" y="997528"/>
            <a:ext cx="8610600" cy="515268"/>
          </a:xfrm>
        </p:spPr>
        <p:txBody>
          <a:bodyPr/>
          <a:lstStyle/>
          <a:p>
            <a:r>
              <a:rPr lang="en-US" dirty="0"/>
              <a:t>The DUT </a:t>
            </a:r>
            <a:r>
              <a:rPr lang="en-US" b="1" dirty="0"/>
              <a:t>output</a:t>
            </a:r>
            <a:r>
              <a:rPr lang="en-US" dirty="0"/>
              <a:t> is compared against the </a:t>
            </a:r>
            <a:r>
              <a:rPr lang="en-US" b="1" dirty="0"/>
              <a:t>golden model</a:t>
            </a:r>
          </a:p>
        </p:txBody>
      </p:sp>
      <p:sp>
        <p:nvSpPr>
          <p:cNvPr id="4" name="Slide Number Placeholder 3"/>
          <p:cNvSpPr>
            <a:spLocks noGrp="1"/>
          </p:cNvSpPr>
          <p:nvPr>
            <p:ph type="sldNum" sz="quarter" idx="10"/>
          </p:nvPr>
        </p:nvSpPr>
        <p:spPr/>
        <p:txBody>
          <a:bodyPr/>
          <a:lstStyle/>
          <a:p>
            <a:fld id="{3F7A0F0B-C524-490E-9528-FEC33668804C}" type="slidenum">
              <a:rPr lang="en-US" smtClean="0"/>
              <a:pPr/>
              <a:t>95</a:t>
            </a:fld>
            <a:endParaRPr lang="en-US"/>
          </a:p>
        </p:txBody>
      </p:sp>
      <p:grpSp>
        <p:nvGrpSpPr>
          <p:cNvPr id="5" name="Group 4"/>
          <p:cNvGrpSpPr/>
          <p:nvPr/>
        </p:nvGrpSpPr>
        <p:grpSpPr>
          <a:xfrm>
            <a:off x="762000" y="1573269"/>
            <a:ext cx="7543800" cy="3433762"/>
            <a:chOff x="609600" y="2890838"/>
            <a:chExt cx="7543800" cy="3433762"/>
          </a:xfrm>
        </p:grpSpPr>
        <p:sp>
          <p:nvSpPr>
            <p:cNvPr id="6" name="Rounded Rectangle 5"/>
            <p:cNvSpPr/>
            <p:nvPr/>
          </p:nvSpPr>
          <p:spPr bwMode="auto">
            <a:xfrm>
              <a:off x="609600" y="2890838"/>
              <a:ext cx="7543800" cy="3433762"/>
            </a:xfrm>
            <a:prstGeom prst="roundRect">
              <a:avLst/>
            </a:prstGeom>
            <a:solidFill>
              <a:schemeClr val="bg1">
                <a:lumMod val="95000"/>
              </a:schemeClr>
            </a:solidFill>
            <a:ln w="50800" cap="flat" cmpd="sng" algn="ctr">
              <a:solidFill>
                <a:schemeClr val="tx1"/>
              </a:solidFill>
              <a:prstDash val="solid"/>
              <a:round/>
              <a:headEnd type="none" w="med" len="med"/>
              <a:tailEnd type="none" w="med" len="med"/>
            </a:ln>
            <a:effectLst/>
          </p:spPr>
          <p:txBody>
            <a:bodyPr vert="horz" wrap="square" lIns="91440" tIns="45720" rIns="91440" bIns="45720" numCol="1" rtlCol="0" anchor="b" anchorCtr="0" compatLnSpc="1">
              <a:prstTxWarp prst="textNoShape">
                <a:avLst/>
              </a:prstTxWarp>
            </a:bodyPr>
            <a:lstStyle/>
            <a:p>
              <a:pPr marL="0" marR="0" indent="0"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err="1">
                  <a:ln>
                    <a:noFill/>
                  </a:ln>
                  <a:solidFill>
                    <a:schemeClr val="tx1"/>
                  </a:solidFill>
                  <a:effectLst/>
                  <a:latin typeface="+mn-lt"/>
                </a:rPr>
                <a:t>Testbench</a:t>
              </a:r>
              <a:endParaRPr kumimoji="0" lang="en-US" sz="2000" b="1" i="0" u="none" strike="noStrike" cap="none" normalizeH="0" baseline="0" dirty="0">
                <a:ln>
                  <a:noFill/>
                </a:ln>
                <a:solidFill>
                  <a:schemeClr val="tx1"/>
                </a:solidFill>
                <a:effectLst/>
                <a:latin typeface="+mn-lt"/>
              </a:endParaRPr>
            </a:p>
          </p:txBody>
        </p:sp>
        <p:sp>
          <p:nvSpPr>
            <p:cNvPr id="7" name="Rounded Rectangle 6"/>
            <p:cNvSpPr/>
            <p:nvPr/>
          </p:nvSpPr>
          <p:spPr bwMode="auto">
            <a:xfrm>
              <a:off x="3784177" y="3258351"/>
              <a:ext cx="1392290" cy="1191968"/>
            </a:xfrm>
            <a:prstGeom prst="roundRect">
              <a:avLst/>
            </a:prstGeom>
            <a:solidFill>
              <a:schemeClr val="accent6">
                <a:lumMod val="40000"/>
                <a:lumOff val="60000"/>
              </a:schemeClr>
            </a:solidFill>
            <a:ln w="50800"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en-US" sz="2000" b="1" dirty="0">
                  <a:latin typeface="+mn-lt"/>
                </a:rPr>
                <a:t>DUT</a:t>
              </a:r>
              <a:endParaRPr kumimoji="0" lang="en-US" sz="2000" b="1" i="0" u="none" strike="noStrike" cap="none" normalizeH="0" baseline="0" dirty="0">
                <a:ln>
                  <a:noFill/>
                </a:ln>
                <a:solidFill>
                  <a:schemeClr val="tx1"/>
                </a:solidFill>
                <a:effectLst/>
                <a:latin typeface="+mn-lt"/>
              </a:endParaRPr>
            </a:p>
          </p:txBody>
        </p:sp>
        <p:sp>
          <p:nvSpPr>
            <p:cNvPr id="8" name="TextBox 7"/>
            <p:cNvSpPr txBox="1"/>
            <p:nvPr/>
          </p:nvSpPr>
          <p:spPr>
            <a:xfrm>
              <a:off x="2604822" y="3096303"/>
              <a:ext cx="1211462" cy="338554"/>
            </a:xfrm>
            <a:prstGeom prst="rect">
              <a:avLst/>
            </a:prstGeom>
            <a:noFill/>
          </p:spPr>
          <p:txBody>
            <a:bodyPr wrap="square" rtlCol="0">
              <a:spAutoFit/>
            </a:bodyPr>
            <a:lstStyle/>
            <a:p>
              <a:r>
                <a:rPr lang="en-US" sz="1600" b="1" i="1" dirty="0"/>
                <a:t>Inputs</a:t>
              </a:r>
            </a:p>
          </p:txBody>
        </p:sp>
        <p:sp>
          <p:nvSpPr>
            <p:cNvPr id="9" name="TextBox 8"/>
            <p:cNvSpPr txBox="1"/>
            <p:nvPr/>
          </p:nvSpPr>
          <p:spPr>
            <a:xfrm>
              <a:off x="5225732" y="3079864"/>
              <a:ext cx="1280095" cy="338554"/>
            </a:xfrm>
            <a:prstGeom prst="rect">
              <a:avLst/>
            </a:prstGeom>
            <a:noFill/>
          </p:spPr>
          <p:txBody>
            <a:bodyPr wrap="square" rtlCol="0">
              <a:spAutoFit/>
            </a:bodyPr>
            <a:lstStyle/>
            <a:p>
              <a:r>
                <a:rPr lang="en-US" sz="1600" b="1" i="1" dirty="0"/>
                <a:t>Outputs</a:t>
              </a:r>
            </a:p>
          </p:txBody>
        </p:sp>
        <p:cxnSp>
          <p:nvCxnSpPr>
            <p:cNvPr id="10" name="Straight Arrow Connector 9"/>
            <p:cNvCxnSpPr/>
            <p:nvPr/>
          </p:nvCxnSpPr>
          <p:spPr bwMode="auto">
            <a:xfrm>
              <a:off x="3200400" y="3675611"/>
              <a:ext cx="583777" cy="0"/>
            </a:xfrm>
            <a:prstGeom prst="straightConnector1">
              <a:avLst/>
            </a:prstGeom>
            <a:solidFill>
              <a:srgbClr val="C0C0C0"/>
            </a:solidFill>
            <a:ln w="50800" cap="flat" cmpd="sng" algn="ctr">
              <a:solidFill>
                <a:schemeClr val="tx1"/>
              </a:solidFill>
              <a:prstDash val="solid"/>
              <a:round/>
              <a:headEnd type="none" w="med" len="med"/>
              <a:tailEnd type="triangle"/>
            </a:ln>
            <a:effectLst/>
          </p:spPr>
        </p:cxnSp>
        <p:cxnSp>
          <p:nvCxnSpPr>
            <p:cNvPr id="11" name="Straight Arrow Connector 10"/>
            <p:cNvCxnSpPr/>
            <p:nvPr/>
          </p:nvCxnSpPr>
          <p:spPr bwMode="auto">
            <a:xfrm>
              <a:off x="3352800" y="3865634"/>
              <a:ext cx="431377" cy="0"/>
            </a:xfrm>
            <a:prstGeom prst="straightConnector1">
              <a:avLst/>
            </a:prstGeom>
            <a:solidFill>
              <a:srgbClr val="C0C0C0"/>
            </a:solidFill>
            <a:ln w="50800" cap="flat" cmpd="sng" algn="ctr">
              <a:solidFill>
                <a:schemeClr val="tx1"/>
              </a:solidFill>
              <a:prstDash val="solid"/>
              <a:round/>
              <a:headEnd type="none" w="med" len="med"/>
              <a:tailEnd type="triangle"/>
            </a:ln>
            <a:effectLst/>
          </p:spPr>
        </p:cxnSp>
        <p:cxnSp>
          <p:nvCxnSpPr>
            <p:cNvPr id="12" name="Straight Arrow Connector 11"/>
            <p:cNvCxnSpPr/>
            <p:nvPr/>
          </p:nvCxnSpPr>
          <p:spPr bwMode="auto">
            <a:xfrm>
              <a:off x="3505200" y="4055658"/>
              <a:ext cx="278977" cy="0"/>
            </a:xfrm>
            <a:prstGeom prst="straightConnector1">
              <a:avLst/>
            </a:prstGeom>
            <a:solidFill>
              <a:srgbClr val="C0C0C0"/>
            </a:solidFill>
            <a:ln w="50800" cap="flat" cmpd="sng" algn="ctr">
              <a:solidFill>
                <a:schemeClr val="tx1"/>
              </a:solidFill>
              <a:prstDash val="solid"/>
              <a:round/>
              <a:headEnd type="none" w="med" len="med"/>
              <a:tailEnd type="triangle"/>
            </a:ln>
            <a:effectLst/>
          </p:spPr>
        </p:cxnSp>
        <p:sp>
          <p:nvSpPr>
            <p:cNvPr id="14" name="Cloud 13"/>
            <p:cNvSpPr/>
            <p:nvPr/>
          </p:nvSpPr>
          <p:spPr bwMode="auto">
            <a:xfrm>
              <a:off x="6150398" y="3286683"/>
              <a:ext cx="1774402" cy="2714267"/>
            </a:xfrm>
            <a:prstGeom prst="cloud">
              <a:avLst/>
            </a:prstGeom>
            <a:solidFill>
              <a:srgbClr val="C0C0C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US" sz="1600" b="1" i="1" u="none" strike="noStrike" cap="none" normalizeH="0" baseline="0" dirty="0">
                  <a:ln>
                    <a:noFill/>
                  </a:ln>
                  <a:solidFill>
                    <a:schemeClr val="tx1"/>
                  </a:solidFill>
                  <a:effectLst/>
                  <a:latin typeface="+mn-lt"/>
                </a:rPr>
                <a:t>Check</a:t>
              </a:r>
              <a:r>
                <a:rPr kumimoji="0" lang="en-US" sz="1600" b="1" i="1" u="none" strike="noStrike" cap="none" normalizeH="0" dirty="0">
                  <a:ln>
                    <a:noFill/>
                  </a:ln>
                  <a:solidFill>
                    <a:schemeClr val="tx1"/>
                  </a:solidFill>
                  <a:effectLst/>
                  <a:latin typeface="+mn-lt"/>
                </a:rPr>
                <a:t> Equality</a:t>
              </a:r>
              <a:endParaRPr kumimoji="0" lang="en-US" sz="1600" b="1" i="1" u="none" strike="noStrike" cap="none" normalizeH="0" baseline="0" dirty="0">
                <a:ln>
                  <a:noFill/>
                </a:ln>
                <a:solidFill>
                  <a:schemeClr val="tx1"/>
                </a:solidFill>
                <a:effectLst/>
                <a:latin typeface="+mn-lt"/>
              </a:endParaRPr>
            </a:p>
          </p:txBody>
        </p:sp>
        <p:sp>
          <p:nvSpPr>
            <p:cNvPr id="18" name="Rounded Rectangle 17"/>
            <p:cNvSpPr/>
            <p:nvPr/>
          </p:nvSpPr>
          <p:spPr bwMode="auto">
            <a:xfrm>
              <a:off x="3784177" y="4580854"/>
              <a:ext cx="1392290" cy="1191968"/>
            </a:xfrm>
            <a:prstGeom prst="roundRect">
              <a:avLst/>
            </a:prstGeom>
            <a:solidFill>
              <a:schemeClr val="accent6">
                <a:lumMod val="40000"/>
                <a:lumOff val="60000"/>
              </a:schemeClr>
            </a:solidFill>
            <a:ln w="50800"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en-US" sz="2000" b="1" dirty="0">
                  <a:latin typeface="+mn-lt"/>
                </a:rPr>
                <a:t>Golden Model</a:t>
              </a:r>
              <a:endParaRPr kumimoji="0" lang="en-US" sz="2000" b="1" i="0" u="none" strike="noStrike" cap="none" normalizeH="0" baseline="0" dirty="0">
                <a:ln>
                  <a:noFill/>
                </a:ln>
                <a:solidFill>
                  <a:schemeClr val="tx1"/>
                </a:solidFill>
                <a:effectLst/>
                <a:latin typeface="+mn-lt"/>
              </a:endParaRPr>
            </a:p>
          </p:txBody>
        </p:sp>
        <p:cxnSp>
          <p:nvCxnSpPr>
            <p:cNvPr id="28" name="Straight Arrow Connector 27"/>
            <p:cNvCxnSpPr/>
            <p:nvPr/>
          </p:nvCxnSpPr>
          <p:spPr bwMode="auto">
            <a:xfrm>
              <a:off x="3200400" y="5029200"/>
              <a:ext cx="583777" cy="0"/>
            </a:xfrm>
            <a:prstGeom prst="straightConnector1">
              <a:avLst/>
            </a:prstGeom>
            <a:solidFill>
              <a:srgbClr val="C0C0C0"/>
            </a:solidFill>
            <a:ln w="50800" cap="flat" cmpd="sng" algn="ctr">
              <a:solidFill>
                <a:schemeClr val="tx1"/>
              </a:solidFill>
              <a:prstDash val="solid"/>
              <a:round/>
              <a:headEnd type="none" w="med" len="med"/>
              <a:tailEnd type="triangle"/>
            </a:ln>
            <a:effectLst/>
          </p:spPr>
        </p:cxnSp>
        <p:cxnSp>
          <p:nvCxnSpPr>
            <p:cNvPr id="29" name="Straight Arrow Connector 28"/>
            <p:cNvCxnSpPr/>
            <p:nvPr/>
          </p:nvCxnSpPr>
          <p:spPr bwMode="auto">
            <a:xfrm>
              <a:off x="3352800" y="5219223"/>
              <a:ext cx="431377" cy="0"/>
            </a:xfrm>
            <a:prstGeom prst="straightConnector1">
              <a:avLst/>
            </a:prstGeom>
            <a:solidFill>
              <a:srgbClr val="C0C0C0"/>
            </a:solidFill>
            <a:ln w="50800" cap="flat" cmpd="sng" algn="ctr">
              <a:solidFill>
                <a:schemeClr val="tx1"/>
              </a:solidFill>
              <a:prstDash val="solid"/>
              <a:round/>
              <a:headEnd type="none" w="med" len="med"/>
              <a:tailEnd type="triangle"/>
            </a:ln>
            <a:effectLst/>
          </p:spPr>
        </p:cxnSp>
        <p:cxnSp>
          <p:nvCxnSpPr>
            <p:cNvPr id="30" name="Straight Arrow Connector 29"/>
            <p:cNvCxnSpPr/>
            <p:nvPr/>
          </p:nvCxnSpPr>
          <p:spPr bwMode="auto">
            <a:xfrm>
              <a:off x="3505200" y="5409247"/>
              <a:ext cx="278977" cy="0"/>
            </a:xfrm>
            <a:prstGeom prst="straightConnector1">
              <a:avLst/>
            </a:prstGeom>
            <a:solidFill>
              <a:srgbClr val="C0C0C0"/>
            </a:solidFill>
            <a:ln w="50800" cap="flat" cmpd="sng" algn="ctr">
              <a:solidFill>
                <a:schemeClr val="tx1"/>
              </a:solidFill>
              <a:prstDash val="solid"/>
              <a:round/>
              <a:headEnd type="none" w="med" len="med"/>
              <a:tailEnd type="triangle"/>
            </a:ln>
            <a:effectLst/>
          </p:spPr>
        </p:cxnSp>
        <p:cxnSp>
          <p:nvCxnSpPr>
            <p:cNvPr id="32" name="Straight Connector 31"/>
            <p:cNvCxnSpPr/>
            <p:nvPr/>
          </p:nvCxnSpPr>
          <p:spPr bwMode="auto">
            <a:xfrm>
              <a:off x="3529012" y="4065183"/>
              <a:ext cx="0" cy="1353589"/>
            </a:xfrm>
            <a:prstGeom prst="line">
              <a:avLst/>
            </a:prstGeom>
            <a:solidFill>
              <a:srgbClr val="C0C0C0"/>
            </a:solidFill>
            <a:ln w="50800" cap="flat" cmpd="sng" algn="ctr">
              <a:solidFill>
                <a:schemeClr val="tx1"/>
              </a:solidFill>
              <a:prstDash val="solid"/>
              <a:round/>
              <a:headEnd type="none" w="med" len="med"/>
              <a:tailEnd type="none" w="med" len="med"/>
            </a:ln>
            <a:effectLst/>
          </p:spPr>
        </p:cxnSp>
        <p:cxnSp>
          <p:nvCxnSpPr>
            <p:cNvPr id="33" name="Straight Connector 32"/>
            <p:cNvCxnSpPr/>
            <p:nvPr/>
          </p:nvCxnSpPr>
          <p:spPr bwMode="auto">
            <a:xfrm>
              <a:off x="3376612" y="3841345"/>
              <a:ext cx="0" cy="1353589"/>
            </a:xfrm>
            <a:prstGeom prst="line">
              <a:avLst/>
            </a:prstGeom>
            <a:solidFill>
              <a:srgbClr val="C0C0C0"/>
            </a:solidFill>
            <a:ln w="50800" cap="flat" cmpd="sng" algn="ctr">
              <a:solidFill>
                <a:schemeClr val="tx1"/>
              </a:solidFill>
              <a:prstDash val="solid"/>
              <a:round/>
              <a:headEnd type="none" w="med" len="med"/>
              <a:tailEnd type="none" w="med" len="med"/>
            </a:ln>
            <a:effectLst/>
          </p:spPr>
        </p:cxnSp>
        <p:cxnSp>
          <p:nvCxnSpPr>
            <p:cNvPr id="34" name="Straight Connector 33"/>
            <p:cNvCxnSpPr/>
            <p:nvPr/>
          </p:nvCxnSpPr>
          <p:spPr bwMode="auto">
            <a:xfrm>
              <a:off x="3224212" y="3660370"/>
              <a:ext cx="0" cy="1353589"/>
            </a:xfrm>
            <a:prstGeom prst="line">
              <a:avLst/>
            </a:prstGeom>
            <a:solidFill>
              <a:srgbClr val="C0C0C0"/>
            </a:solidFill>
            <a:ln w="50800" cap="flat" cmpd="sng" algn="ctr">
              <a:solidFill>
                <a:schemeClr val="tx1"/>
              </a:solidFill>
              <a:prstDash val="solid"/>
              <a:round/>
              <a:headEnd type="none" w="med" len="med"/>
              <a:tailEnd type="none" w="med" len="med"/>
            </a:ln>
            <a:effectLst/>
          </p:spPr>
        </p:cxnSp>
        <p:cxnSp>
          <p:nvCxnSpPr>
            <p:cNvPr id="35" name="Straight Connector 34"/>
            <p:cNvCxnSpPr/>
            <p:nvPr/>
          </p:nvCxnSpPr>
          <p:spPr bwMode="auto">
            <a:xfrm>
              <a:off x="2514600" y="4318176"/>
              <a:ext cx="705010" cy="0"/>
            </a:xfrm>
            <a:prstGeom prst="line">
              <a:avLst/>
            </a:prstGeom>
            <a:solidFill>
              <a:srgbClr val="C0C0C0"/>
            </a:solidFill>
            <a:ln w="50800" cap="flat" cmpd="sng" algn="ctr">
              <a:solidFill>
                <a:schemeClr val="tx1"/>
              </a:solidFill>
              <a:prstDash val="solid"/>
              <a:round/>
              <a:headEnd type="none" w="med" len="med"/>
              <a:tailEnd type="none" w="med" len="med"/>
            </a:ln>
            <a:effectLst/>
          </p:spPr>
        </p:cxnSp>
        <p:cxnSp>
          <p:nvCxnSpPr>
            <p:cNvPr id="38" name="Straight Connector 37"/>
            <p:cNvCxnSpPr/>
            <p:nvPr/>
          </p:nvCxnSpPr>
          <p:spPr bwMode="auto">
            <a:xfrm>
              <a:off x="2514600" y="4450319"/>
              <a:ext cx="862012" cy="0"/>
            </a:xfrm>
            <a:prstGeom prst="line">
              <a:avLst/>
            </a:prstGeom>
            <a:solidFill>
              <a:srgbClr val="C0C0C0"/>
            </a:solidFill>
            <a:ln w="50800" cap="flat" cmpd="sng" algn="ctr">
              <a:solidFill>
                <a:schemeClr val="tx1"/>
              </a:solidFill>
              <a:prstDash val="solid"/>
              <a:round/>
              <a:headEnd type="none" w="med" len="med"/>
              <a:tailEnd type="none" w="med" len="med"/>
            </a:ln>
            <a:effectLst/>
          </p:spPr>
        </p:cxnSp>
        <p:cxnSp>
          <p:nvCxnSpPr>
            <p:cNvPr id="39" name="Straight Connector 38"/>
            <p:cNvCxnSpPr/>
            <p:nvPr/>
          </p:nvCxnSpPr>
          <p:spPr bwMode="auto">
            <a:xfrm>
              <a:off x="2514600" y="4580854"/>
              <a:ext cx="990600" cy="0"/>
            </a:xfrm>
            <a:prstGeom prst="line">
              <a:avLst/>
            </a:prstGeom>
            <a:solidFill>
              <a:srgbClr val="C0C0C0"/>
            </a:solidFill>
            <a:ln w="50800" cap="flat" cmpd="sng" algn="ctr">
              <a:solidFill>
                <a:schemeClr val="tx1"/>
              </a:solidFill>
              <a:prstDash val="solid"/>
              <a:round/>
              <a:headEnd type="none" w="med" len="med"/>
              <a:tailEnd type="none" w="med" len="med"/>
            </a:ln>
            <a:effectLst/>
          </p:spPr>
        </p:cxnSp>
        <p:sp>
          <p:nvSpPr>
            <p:cNvPr id="13" name="Cloud 12"/>
            <p:cNvSpPr/>
            <p:nvPr/>
          </p:nvSpPr>
          <p:spPr bwMode="auto">
            <a:xfrm>
              <a:off x="711895" y="3429001"/>
              <a:ext cx="2038767" cy="2221870"/>
            </a:xfrm>
            <a:prstGeom prst="cloud">
              <a:avLst/>
            </a:prstGeom>
            <a:solidFill>
              <a:srgbClr val="C0C0C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US" sz="1600" b="1" i="1" u="none" strike="noStrike" cap="none" normalizeH="0" baseline="0" dirty="0">
                  <a:ln>
                    <a:noFill/>
                  </a:ln>
                  <a:solidFill>
                    <a:schemeClr val="tx1"/>
                  </a:solidFill>
                  <a:effectLst/>
                  <a:latin typeface="+mn-lt"/>
                </a:rPr>
                <a:t>Test Pattern Generation</a:t>
              </a:r>
            </a:p>
          </p:txBody>
        </p:sp>
        <p:cxnSp>
          <p:nvCxnSpPr>
            <p:cNvPr id="68" name="Straight Arrow Connector 67"/>
            <p:cNvCxnSpPr/>
            <p:nvPr/>
          </p:nvCxnSpPr>
          <p:spPr bwMode="auto">
            <a:xfrm>
              <a:off x="5181600" y="3685136"/>
              <a:ext cx="1225924" cy="0"/>
            </a:xfrm>
            <a:prstGeom prst="straightConnector1">
              <a:avLst/>
            </a:prstGeom>
            <a:solidFill>
              <a:srgbClr val="C0C0C0"/>
            </a:solidFill>
            <a:ln w="50800" cap="flat" cmpd="sng" algn="ctr">
              <a:solidFill>
                <a:schemeClr val="tx1"/>
              </a:solidFill>
              <a:prstDash val="solid"/>
              <a:round/>
              <a:headEnd type="none" w="med" len="med"/>
              <a:tailEnd type="triangle"/>
            </a:ln>
            <a:effectLst/>
          </p:spPr>
        </p:cxnSp>
        <p:cxnSp>
          <p:nvCxnSpPr>
            <p:cNvPr id="69" name="Straight Arrow Connector 68"/>
            <p:cNvCxnSpPr/>
            <p:nvPr/>
          </p:nvCxnSpPr>
          <p:spPr bwMode="auto">
            <a:xfrm>
              <a:off x="5176467" y="3875159"/>
              <a:ext cx="1148133" cy="0"/>
            </a:xfrm>
            <a:prstGeom prst="straightConnector1">
              <a:avLst/>
            </a:prstGeom>
            <a:solidFill>
              <a:srgbClr val="C0C0C0"/>
            </a:solidFill>
            <a:ln w="50800" cap="flat" cmpd="sng" algn="ctr">
              <a:solidFill>
                <a:schemeClr val="tx1"/>
              </a:solidFill>
              <a:prstDash val="solid"/>
              <a:round/>
              <a:headEnd type="none" w="med" len="med"/>
              <a:tailEnd type="triangle"/>
            </a:ln>
            <a:effectLst/>
          </p:spPr>
        </p:cxnSp>
        <p:cxnSp>
          <p:nvCxnSpPr>
            <p:cNvPr id="70" name="Straight Arrow Connector 69"/>
            <p:cNvCxnSpPr/>
            <p:nvPr/>
          </p:nvCxnSpPr>
          <p:spPr bwMode="auto">
            <a:xfrm>
              <a:off x="5176467" y="4065183"/>
              <a:ext cx="1148133" cy="0"/>
            </a:xfrm>
            <a:prstGeom prst="straightConnector1">
              <a:avLst/>
            </a:prstGeom>
            <a:solidFill>
              <a:srgbClr val="C0C0C0"/>
            </a:solidFill>
            <a:ln w="50800" cap="flat" cmpd="sng" algn="ctr">
              <a:solidFill>
                <a:schemeClr val="tx1"/>
              </a:solidFill>
              <a:prstDash val="solid"/>
              <a:round/>
              <a:headEnd type="none" w="med" len="med"/>
              <a:tailEnd type="triangle"/>
            </a:ln>
            <a:effectLst/>
          </p:spPr>
        </p:cxnSp>
        <p:cxnSp>
          <p:nvCxnSpPr>
            <p:cNvPr id="71" name="Straight Arrow Connector 70"/>
            <p:cNvCxnSpPr/>
            <p:nvPr/>
          </p:nvCxnSpPr>
          <p:spPr bwMode="auto">
            <a:xfrm>
              <a:off x="5181600" y="5038725"/>
              <a:ext cx="1035050" cy="0"/>
            </a:xfrm>
            <a:prstGeom prst="straightConnector1">
              <a:avLst/>
            </a:prstGeom>
            <a:solidFill>
              <a:srgbClr val="C0C0C0"/>
            </a:solidFill>
            <a:ln w="50800" cap="flat" cmpd="sng" algn="ctr">
              <a:solidFill>
                <a:schemeClr val="tx1"/>
              </a:solidFill>
              <a:prstDash val="solid"/>
              <a:round/>
              <a:headEnd type="none" w="med" len="med"/>
              <a:tailEnd type="triangle"/>
            </a:ln>
            <a:effectLst/>
          </p:spPr>
        </p:cxnSp>
        <p:cxnSp>
          <p:nvCxnSpPr>
            <p:cNvPr id="72" name="Straight Arrow Connector 71"/>
            <p:cNvCxnSpPr/>
            <p:nvPr/>
          </p:nvCxnSpPr>
          <p:spPr bwMode="auto">
            <a:xfrm>
              <a:off x="5176467" y="5228748"/>
              <a:ext cx="1027483" cy="0"/>
            </a:xfrm>
            <a:prstGeom prst="straightConnector1">
              <a:avLst/>
            </a:prstGeom>
            <a:solidFill>
              <a:srgbClr val="C0C0C0"/>
            </a:solidFill>
            <a:ln w="50800" cap="flat" cmpd="sng" algn="ctr">
              <a:solidFill>
                <a:schemeClr val="tx1"/>
              </a:solidFill>
              <a:prstDash val="solid"/>
              <a:round/>
              <a:headEnd type="none" w="med" len="med"/>
              <a:tailEnd type="triangle"/>
            </a:ln>
            <a:effectLst/>
          </p:spPr>
        </p:cxnSp>
        <p:cxnSp>
          <p:nvCxnSpPr>
            <p:cNvPr id="73" name="Straight Arrow Connector 72"/>
            <p:cNvCxnSpPr/>
            <p:nvPr/>
          </p:nvCxnSpPr>
          <p:spPr bwMode="auto">
            <a:xfrm>
              <a:off x="5176467" y="5418772"/>
              <a:ext cx="1071933" cy="0"/>
            </a:xfrm>
            <a:prstGeom prst="straightConnector1">
              <a:avLst/>
            </a:prstGeom>
            <a:solidFill>
              <a:srgbClr val="C0C0C0"/>
            </a:solidFill>
            <a:ln w="50800" cap="flat" cmpd="sng" algn="ctr">
              <a:solidFill>
                <a:schemeClr val="tx1"/>
              </a:solidFill>
              <a:prstDash val="solid"/>
              <a:round/>
              <a:headEnd type="none" w="med" len="med"/>
              <a:tailEnd type="triangle"/>
            </a:ln>
            <a:effectLst/>
          </p:spPr>
        </p:cxnSp>
      </p:grpSp>
      <p:sp>
        <p:nvSpPr>
          <p:cNvPr id="16" name="Rectangle 15"/>
          <p:cNvSpPr/>
          <p:nvPr/>
        </p:nvSpPr>
        <p:spPr>
          <a:xfrm>
            <a:off x="228600" y="5147095"/>
            <a:ext cx="8610600" cy="1274195"/>
          </a:xfrm>
          <a:prstGeom prst="rect">
            <a:avLst/>
          </a:prstGeom>
        </p:spPr>
        <p:txBody>
          <a:bodyPr wrap="square">
            <a:spAutoFit/>
          </a:bodyPr>
          <a:lstStyle/>
          <a:p>
            <a:pPr marL="342900" lvl="0" indent="-342900">
              <a:spcBef>
                <a:spcPct val="20000"/>
              </a:spcBef>
              <a:buClr>
                <a:srgbClr val="CC9900"/>
              </a:buClr>
              <a:buSzPct val="65000"/>
              <a:buFont typeface="Wingdings" panose="05000000000000000000" pitchFamily="2" charset="2"/>
              <a:buChar char="n"/>
            </a:pPr>
            <a:r>
              <a:rPr lang="en-US" sz="2400" b="1" kern="0" dirty="0">
                <a:solidFill>
                  <a:srgbClr val="FF0000"/>
                </a:solidFill>
                <a:latin typeface="Tahoma"/>
                <a:ea typeface="ＭＳ Ｐゴシック" charset="0"/>
              </a:rPr>
              <a:t>Challenge: </a:t>
            </a:r>
            <a:r>
              <a:rPr lang="en-US" sz="2400" kern="0" dirty="0">
                <a:solidFill>
                  <a:srgbClr val="000000"/>
                </a:solidFill>
                <a:latin typeface="Tahoma"/>
                <a:ea typeface="ＭＳ Ｐゴシック" charset="0"/>
              </a:rPr>
              <a:t>need to </a:t>
            </a:r>
            <a:r>
              <a:rPr lang="en-US" sz="2400" b="1" kern="0" dirty="0">
                <a:solidFill>
                  <a:srgbClr val="000000"/>
                </a:solidFill>
                <a:latin typeface="Tahoma"/>
                <a:ea typeface="ＭＳ Ｐゴシック" charset="0"/>
              </a:rPr>
              <a:t>generate inputs </a:t>
            </a:r>
            <a:r>
              <a:rPr lang="en-US" sz="2400" kern="0" dirty="0">
                <a:solidFill>
                  <a:srgbClr val="000000"/>
                </a:solidFill>
                <a:latin typeface="Tahoma"/>
                <a:ea typeface="ＭＳ Ｐゴシック" charset="0"/>
              </a:rPr>
              <a:t>to the designs</a:t>
            </a:r>
          </a:p>
          <a:p>
            <a:pPr marL="669925" lvl="1" indent="-325438">
              <a:spcBef>
                <a:spcPct val="20000"/>
              </a:spcBef>
              <a:buClr>
                <a:srgbClr val="3B812F"/>
              </a:buClr>
              <a:buSzPct val="60000"/>
              <a:buFont typeface="Wingdings" panose="05000000000000000000" pitchFamily="2" charset="2"/>
              <a:buChar char="q"/>
            </a:pPr>
            <a:r>
              <a:rPr lang="en-US" sz="2200" kern="0" dirty="0">
                <a:solidFill>
                  <a:srgbClr val="000000"/>
                </a:solidFill>
                <a:latin typeface="Tahoma"/>
                <a:ea typeface="ＭＳ Ｐゴシック" pitchFamily="-106" charset="-128"/>
              </a:rPr>
              <a:t>Sequential values to cover the entire input space?</a:t>
            </a:r>
          </a:p>
          <a:p>
            <a:pPr marL="669925" lvl="1" indent="-325438">
              <a:spcBef>
                <a:spcPct val="20000"/>
              </a:spcBef>
              <a:buClr>
                <a:srgbClr val="3B812F"/>
              </a:buClr>
              <a:buSzPct val="60000"/>
              <a:buFont typeface="Wingdings" panose="05000000000000000000" pitchFamily="2" charset="2"/>
              <a:buChar char="q"/>
            </a:pPr>
            <a:r>
              <a:rPr lang="en-US" sz="2200" kern="0" dirty="0">
                <a:solidFill>
                  <a:srgbClr val="000000"/>
                </a:solidFill>
                <a:latin typeface="Tahoma"/>
                <a:ea typeface="ＭＳ Ｐゴシック" pitchFamily="-106" charset="-128"/>
              </a:rPr>
              <a:t>Random values?</a:t>
            </a:r>
            <a:endParaRPr lang="en-US" sz="2400" kern="0" dirty="0">
              <a:solidFill>
                <a:srgbClr val="000000"/>
              </a:solidFill>
              <a:latin typeface="Tahoma"/>
              <a:ea typeface="ＭＳ Ｐゴシック" charset="0"/>
            </a:endParaRPr>
          </a:p>
        </p:txBody>
      </p:sp>
    </p:spTree>
    <p:extLst>
      <p:ext uri="{BB962C8B-B14F-4D97-AF65-F5344CB8AC3E}">
        <p14:creationId xmlns:p14="http://schemas.microsoft.com/office/powerpoint/2010/main" val="2285214316"/>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16" grpId="0"/>
    </p:bld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Automatic </a:t>
            </a:r>
            <a:r>
              <a:rPr lang="en-US" dirty="0" err="1"/>
              <a:t>Testbench</a:t>
            </a:r>
            <a:r>
              <a:rPr lang="en-US" dirty="0"/>
              <a:t>: Code</a:t>
            </a:r>
            <a:endParaRPr lang="de-CH" dirty="0"/>
          </a:p>
        </p:txBody>
      </p:sp>
      <p:sp>
        <p:nvSpPr>
          <p:cNvPr id="4" name="Slide Number Placeholder 3"/>
          <p:cNvSpPr>
            <a:spLocks noGrp="1"/>
          </p:cNvSpPr>
          <p:nvPr>
            <p:ph type="sldNum" sz="quarter" idx="10"/>
          </p:nvPr>
        </p:nvSpPr>
        <p:spPr/>
        <p:txBody>
          <a:bodyPr/>
          <a:lstStyle/>
          <a:p>
            <a:fld id="{3F7A0F0B-C524-490E-9528-FEC33668804C}" type="slidenum">
              <a:rPr lang="en-US" smtClean="0"/>
              <a:pPr/>
              <a:t>96</a:t>
            </a:fld>
            <a:endParaRPr lang="en-US"/>
          </a:p>
        </p:txBody>
      </p:sp>
      <p:sp>
        <p:nvSpPr>
          <p:cNvPr id="31" name="Rectangle 30"/>
          <p:cNvSpPr/>
          <p:nvPr/>
        </p:nvSpPr>
        <p:spPr bwMode="auto">
          <a:xfrm>
            <a:off x="419100" y="914400"/>
            <a:ext cx="8229600" cy="5567363"/>
          </a:xfrm>
          <a:prstGeom prst="rect">
            <a:avLst/>
          </a:prstGeom>
          <a:solidFill>
            <a:schemeClr val="accent1">
              <a:lumMod val="20000"/>
              <a:lumOff val="8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342900" lvl="0" indent="-342900">
              <a:spcBef>
                <a:spcPct val="20000"/>
              </a:spcBef>
              <a:buClr>
                <a:srgbClr val="CC9900"/>
              </a:buClr>
              <a:buSzPct val="65000"/>
              <a:defRPr/>
            </a:pPr>
            <a:r>
              <a:rPr lang="en-US" b="1" kern="0" dirty="0">
                <a:latin typeface="Courier New" panose="02070309020205020404" pitchFamily="49" charset="0"/>
                <a:ea typeface="ＭＳ Ｐゴシック" charset="0"/>
                <a:cs typeface="Courier New" panose="02070309020205020404" pitchFamily="49" charset="0"/>
              </a:rPr>
              <a:t>module </a:t>
            </a:r>
            <a:r>
              <a:rPr lang="en-US" kern="0" dirty="0">
                <a:latin typeface="Courier New" panose="02070309020205020404" pitchFamily="49" charset="0"/>
                <a:ea typeface="ＭＳ Ｐゴシック" charset="0"/>
                <a:cs typeface="Courier New" panose="02070309020205020404" pitchFamily="49" charset="0"/>
              </a:rPr>
              <a:t>testbench1();</a:t>
            </a:r>
            <a:endParaRPr lang="en-US" kern="0" dirty="0">
              <a:solidFill>
                <a:schemeClr val="bg1">
                  <a:lumMod val="50000"/>
                </a:schemeClr>
              </a:solidFill>
              <a:latin typeface="Courier New" panose="02070309020205020404" pitchFamily="49" charset="0"/>
              <a:ea typeface="ＭＳ Ｐゴシック" charset="0"/>
              <a:cs typeface="Courier New" panose="02070309020205020404" pitchFamily="49" charset="0"/>
            </a:endParaRPr>
          </a:p>
          <a:p>
            <a:pPr marL="342900" lvl="0" indent="-342900">
              <a:spcBef>
                <a:spcPct val="20000"/>
              </a:spcBef>
              <a:buClr>
                <a:srgbClr val="CC9900"/>
              </a:buClr>
              <a:buSzPct val="65000"/>
              <a:defRPr/>
            </a:pPr>
            <a:r>
              <a:rPr lang="en-US" kern="0" dirty="0">
                <a:latin typeface="Courier New" panose="02070309020205020404" pitchFamily="49" charset="0"/>
                <a:ea typeface="ＭＳ Ｐゴシック" charset="0"/>
                <a:cs typeface="Courier New" panose="02070309020205020404" pitchFamily="49" charset="0"/>
              </a:rPr>
              <a:t>	... </a:t>
            </a:r>
            <a:r>
              <a:rPr lang="en-US" kern="0" dirty="0">
                <a:solidFill>
                  <a:schemeClr val="bg1">
                    <a:lumMod val="50000"/>
                  </a:schemeClr>
                </a:solidFill>
                <a:latin typeface="Courier New" panose="02070309020205020404" pitchFamily="49" charset="0"/>
                <a:ea typeface="ＭＳ Ｐゴシック" charset="0"/>
                <a:cs typeface="Courier New" panose="02070309020205020404" pitchFamily="49" charset="0"/>
              </a:rPr>
              <a:t>// variable declarations, clock, etc.</a:t>
            </a:r>
          </a:p>
          <a:p>
            <a:pPr marL="342900" lvl="0" indent="-342900">
              <a:spcBef>
                <a:spcPct val="20000"/>
              </a:spcBef>
              <a:buClr>
                <a:srgbClr val="CC9900"/>
              </a:buClr>
              <a:buSzPct val="65000"/>
              <a:defRPr/>
            </a:pPr>
            <a:r>
              <a:rPr lang="en-US" kern="0" dirty="0">
                <a:solidFill>
                  <a:schemeClr val="bg1">
                    <a:lumMod val="50000"/>
                  </a:schemeClr>
                </a:solidFill>
                <a:latin typeface="Courier New" panose="02070309020205020404" pitchFamily="49" charset="0"/>
                <a:ea typeface="ＭＳ Ｐゴシック" charset="0"/>
                <a:cs typeface="Courier New" panose="02070309020205020404" pitchFamily="49" charset="0"/>
              </a:rPr>
              <a:t>  </a:t>
            </a:r>
          </a:p>
          <a:p>
            <a:pPr marL="342900" lvl="0" indent="-342900">
              <a:spcBef>
                <a:spcPct val="20000"/>
              </a:spcBef>
              <a:buClr>
                <a:srgbClr val="CC9900"/>
              </a:buClr>
              <a:buSzPct val="65000"/>
              <a:defRPr/>
            </a:pPr>
            <a:r>
              <a:rPr lang="en-US" kern="0" dirty="0">
                <a:solidFill>
                  <a:schemeClr val="bg1">
                    <a:lumMod val="50000"/>
                  </a:schemeClr>
                </a:solidFill>
                <a:latin typeface="Courier New" panose="02070309020205020404" pitchFamily="49" charset="0"/>
                <a:ea typeface="ＭＳ Ｐゴシック" charset="0"/>
                <a:cs typeface="Courier New" panose="02070309020205020404" pitchFamily="49" charset="0"/>
              </a:rPr>
              <a:t>	// instantiate device under test</a:t>
            </a:r>
          </a:p>
          <a:p>
            <a:pPr marL="342900" lvl="0" indent="-342900">
              <a:spcBef>
                <a:spcPct val="20000"/>
              </a:spcBef>
              <a:buClr>
                <a:srgbClr val="CC9900"/>
              </a:buClr>
              <a:buSzPct val="65000"/>
              <a:defRPr/>
            </a:pPr>
            <a:r>
              <a:rPr lang="en-US" kern="0" dirty="0">
                <a:solidFill>
                  <a:srgbClr val="0432FF"/>
                </a:solidFill>
                <a:latin typeface="Courier New" panose="02070309020205020404" pitchFamily="49" charset="0"/>
                <a:ea typeface="ＭＳ Ｐゴシック" charset="0"/>
                <a:cs typeface="Courier New" panose="02070309020205020404" pitchFamily="49" charset="0"/>
              </a:rPr>
              <a:t>	</a:t>
            </a:r>
            <a:r>
              <a:rPr lang="en-US" kern="0" dirty="0" err="1">
                <a:solidFill>
                  <a:srgbClr val="0432FF"/>
                </a:solidFill>
                <a:latin typeface="Courier New" panose="02070309020205020404" pitchFamily="49" charset="0"/>
                <a:ea typeface="ＭＳ Ｐゴシック" charset="0"/>
                <a:cs typeface="Courier New" panose="02070309020205020404" pitchFamily="49" charset="0"/>
              </a:rPr>
              <a:t>sillyfunction</a:t>
            </a:r>
            <a:r>
              <a:rPr lang="en-US" kern="0" dirty="0">
                <a:solidFill>
                  <a:srgbClr val="0432FF"/>
                </a:solidFill>
                <a:latin typeface="Courier New" panose="02070309020205020404" pitchFamily="49" charset="0"/>
                <a:ea typeface="ＭＳ Ｐゴシック" charset="0"/>
                <a:cs typeface="Courier New" panose="02070309020205020404" pitchFamily="49" charset="0"/>
              </a:rPr>
              <a:t> </a:t>
            </a:r>
            <a:r>
              <a:rPr lang="en-US" kern="0" dirty="0" err="1">
                <a:solidFill>
                  <a:srgbClr val="0432FF"/>
                </a:solidFill>
                <a:latin typeface="Courier New" panose="02070309020205020404" pitchFamily="49" charset="0"/>
                <a:ea typeface="ＭＳ Ｐゴシック" charset="0"/>
                <a:cs typeface="Courier New" panose="02070309020205020404" pitchFamily="49" charset="0"/>
              </a:rPr>
              <a:t>dut</a:t>
            </a:r>
            <a:r>
              <a:rPr lang="en-US" kern="0" dirty="0">
                <a:solidFill>
                  <a:srgbClr val="0432FF"/>
                </a:solidFill>
                <a:latin typeface="Courier New" panose="02070309020205020404" pitchFamily="49" charset="0"/>
                <a:ea typeface="ＭＳ Ｐゴシック" charset="0"/>
                <a:cs typeface="Courier New" panose="02070309020205020404" pitchFamily="49" charset="0"/>
              </a:rPr>
              <a:t> (a, b, c, </a:t>
            </a:r>
            <a:r>
              <a:rPr lang="en-US" kern="0" dirty="0" err="1">
                <a:solidFill>
                  <a:srgbClr val="0432FF"/>
                </a:solidFill>
                <a:latin typeface="Courier New" panose="02070309020205020404" pitchFamily="49" charset="0"/>
                <a:ea typeface="ＭＳ Ｐゴシック" charset="0"/>
                <a:cs typeface="Courier New" panose="02070309020205020404" pitchFamily="49" charset="0"/>
              </a:rPr>
              <a:t>y_dut</a:t>
            </a:r>
            <a:r>
              <a:rPr lang="en-US" kern="0" dirty="0">
                <a:solidFill>
                  <a:srgbClr val="0432FF"/>
                </a:solidFill>
                <a:latin typeface="Courier New" panose="02070309020205020404" pitchFamily="49" charset="0"/>
                <a:ea typeface="ＭＳ Ｐゴシック" charset="0"/>
                <a:cs typeface="Courier New" panose="02070309020205020404" pitchFamily="49" charset="0"/>
              </a:rPr>
              <a:t>);</a:t>
            </a:r>
          </a:p>
          <a:p>
            <a:pPr marL="342900" lvl="0" indent="-342900">
              <a:spcBef>
                <a:spcPct val="20000"/>
              </a:spcBef>
              <a:buClr>
                <a:srgbClr val="CC9900"/>
              </a:buClr>
              <a:buSzPct val="65000"/>
              <a:defRPr/>
            </a:pPr>
            <a:r>
              <a:rPr lang="en-US" kern="0" dirty="0">
                <a:solidFill>
                  <a:srgbClr val="0432FF"/>
                </a:solidFill>
                <a:latin typeface="Courier New" panose="02070309020205020404" pitchFamily="49" charset="0"/>
                <a:ea typeface="ＭＳ Ｐゴシック" charset="0"/>
                <a:cs typeface="Courier New" panose="02070309020205020404" pitchFamily="49" charset="0"/>
              </a:rPr>
              <a:t>	</a:t>
            </a:r>
            <a:r>
              <a:rPr lang="en-US" kern="0" dirty="0" err="1">
                <a:solidFill>
                  <a:srgbClr val="0432FF"/>
                </a:solidFill>
                <a:latin typeface="Courier New" panose="02070309020205020404" pitchFamily="49" charset="0"/>
                <a:ea typeface="ＭＳ Ｐゴシック" charset="0"/>
                <a:cs typeface="Courier New" panose="02070309020205020404" pitchFamily="49" charset="0"/>
              </a:rPr>
              <a:t>golden_model</a:t>
            </a:r>
            <a:r>
              <a:rPr lang="en-US" kern="0" dirty="0">
                <a:solidFill>
                  <a:srgbClr val="0432FF"/>
                </a:solidFill>
                <a:latin typeface="Courier New" panose="02070309020205020404" pitchFamily="49" charset="0"/>
                <a:ea typeface="ＭＳ Ｐゴシック" charset="0"/>
                <a:cs typeface="Courier New" panose="02070309020205020404" pitchFamily="49" charset="0"/>
              </a:rPr>
              <a:t> gold (a, b, c, </a:t>
            </a:r>
            <a:r>
              <a:rPr lang="en-US" kern="0" dirty="0" err="1">
                <a:solidFill>
                  <a:srgbClr val="0432FF"/>
                </a:solidFill>
                <a:latin typeface="Courier New" panose="02070309020205020404" pitchFamily="49" charset="0"/>
                <a:ea typeface="ＭＳ Ｐゴシック" charset="0"/>
                <a:cs typeface="Courier New" panose="02070309020205020404" pitchFamily="49" charset="0"/>
              </a:rPr>
              <a:t>y_gold</a:t>
            </a:r>
            <a:r>
              <a:rPr lang="en-US" kern="0" dirty="0">
                <a:solidFill>
                  <a:srgbClr val="0432FF"/>
                </a:solidFill>
                <a:latin typeface="Courier New" panose="02070309020205020404" pitchFamily="49" charset="0"/>
                <a:ea typeface="ＭＳ Ｐゴシック" charset="0"/>
                <a:cs typeface="Courier New" panose="02070309020205020404" pitchFamily="49" charset="0"/>
              </a:rPr>
              <a:t>);</a:t>
            </a:r>
          </a:p>
          <a:p>
            <a:pPr marL="342900" lvl="0" indent="-342900">
              <a:spcBef>
                <a:spcPct val="20000"/>
              </a:spcBef>
              <a:buClr>
                <a:srgbClr val="CC9900"/>
              </a:buClr>
              <a:buSzPct val="65000"/>
              <a:defRPr/>
            </a:pPr>
            <a:endParaRPr lang="en-US" kern="0" dirty="0">
              <a:latin typeface="Courier New" panose="02070309020205020404" pitchFamily="49" charset="0"/>
              <a:ea typeface="ＭＳ Ｐゴシック" charset="0"/>
              <a:cs typeface="Courier New" panose="02070309020205020404" pitchFamily="49" charset="0"/>
            </a:endParaRPr>
          </a:p>
          <a:p>
            <a:pPr marL="342900" indent="-342900">
              <a:spcBef>
                <a:spcPct val="20000"/>
              </a:spcBef>
              <a:buClr>
                <a:srgbClr val="CC9900"/>
              </a:buClr>
              <a:buSzPct val="65000"/>
              <a:defRPr/>
            </a:pPr>
            <a:r>
              <a:rPr lang="en-US" kern="0" dirty="0">
                <a:solidFill>
                  <a:schemeClr val="bg1">
                    <a:lumMod val="50000"/>
                  </a:schemeClr>
                </a:solidFill>
                <a:latin typeface="Courier New" panose="02070309020205020404" pitchFamily="49" charset="0"/>
                <a:ea typeface="ＭＳ Ｐゴシック" charset="0"/>
                <a:cs typeface="Courier New" panose="02070309020205020404" pitchFamily="49" charset="0"/>
              </a:rPr>
              <a:t>	// instantiate test pattern generator</a:t>
            </a:r>
            <a:endParaRPr lang="en-US" kern="0" dirty="0">
              <a:latin typeface="Courier New" panose="02070309020205020404" pitchFamily="49" charset="0"/>
              <a:ea typeface="ＭＳ Ｐゴシック" charset="0"/>
              <a:cs typeface="Courier New" panose="02070309020205020404" pitchFamily="49" charset="0"/>
            </a:endParaRPr>
          </a:p>
          <a:p>
            <a:pPr marL="342900" lvl="0" indent="-342900">
              <a:spcBef>
                <a:spcPct val="20000"/>
              </a:spcBef>
              <a:buClr>
                <a:srgbClr val="CC9900"/>
              </a:buClr>
              <a:buSzPct val="65000"/>
              <a:defRPr/>
            </a:pPr>
            <a:r>
              <a:rPr lang="en-US" kern="0" dirty="0">
                <a:solidFill>
                  <a:srgbClr val="0432FF"/>
                </a:solidFill>
                <a:latin typeface="Courier New" panose="02070309020205020404" pitchFamily="49" charset="0"/>
                <a:ea typeface="ＭＳ Ｐゴシック" charset="0"/>
                <a:cs typeface="Courier New" panose="02070309020205020404" pitchFamily="49" charset="0"/>
              </a:rPr>
              <a:t>	</a:t>
            </a:r>
            <a:r>
              <a:rPr lang="en-US" kern="0" dirty="0" err="1">
                <a:solidFill>
                  <a:srgbClr val="0432FF"/>
                </a:solidFill>
                <a:latin typeface="Courier New" panose="02070309020205020404" pitchFamily="49" charset="0"/>
                <a:ea typeface="ＭＳ Ｐゴシック" charset="0"/>
                <a:cs typeface="Courier New" panose="02070309020205020404" pitchFamily="49" charset="0"/>
              </a:rPr>
              <a:t>test_pattern_generator</a:t>
            </a:r>
            <a:r>
              <a:rPr lang="en-US" kern="0" dirty="0">
                <a:solidFill>
                  <a:srgbClr val="0432FF"/>
                </a:solidFill>
                <a:latin typeface="Courier New" panose="02070309020205020404" pitchFamily="49" charset="0"/>
                <a:ea typeface="ＭＳ Ｐゴシック" charset="0"/>
                <a:cs typeface="Courier New" panose="02070309020205020404" pitchFamily="49" charset="0"/>
              </a:rPr>
              <a:t> </a:t>
            </a:r>
            <a:r>
              <a:rPr lang="en-US" kern="0" dirty="0" err="1">
                <a:solidFill>
                  <a:srgbClr val="0432FF"/>
                </a:solidFill>
                <a:latin typeface="Courier New" panose="02070309020205020404" pitchFamily="49" charset="0"/>
                <a:ea typeface="ＭＳ Ｐゴシック" charset="0"/>
                <a:cs typeface="Courier New" panose="02070309020205020404" pitchFamily="49" charset="0"/>
              </a:rPr>
              <a:t>tgen</a:t>
            </a:r>
            <a:r>
              <a:rPr lang="en-US" kern="0" dirty="0">
                <a:solidFill>
                  <a:srgbClr val="0432FF"/>
                </a:solidFill>
                <a:latin typeface="Courier New" panose="02070309020205020404" pitchFamily="49" charset="0"/>
                <a:ea typeface="ＭＳ Ｐゴシック" charset="0"/>
                <a:cs typeface="Courier New" panose="02070309020205020404" pitchFamily="49" charset="0"/>
              </a:rPr>
              <a:t> (a, b, c, </a:t>
            </a:r>
            <a:r>
              <a:rPr lang="en-US" kern="0" dirty="0" err="1">
                <a:solidFill>
                  <a:srgbClr val="0432FF"/>
                </a:solidFill>
                <a:latin typeface="Courier New" panose="02070309020205020404" pitchFamily="49" charset="0"/>
                <a:ea typeface="ＭＳ Ｐゴシック" charset="0"/>
                <a:cs typeface="Courier New" panose="02070309020205020404" pitchFamily="49" charset="0"/>
              </a:rPr>
              <a:t>clk</a:t>
            </a:r>
            <a:r>
              <a:rPr lang="en-US" kern="0" dirty="0">
                <a:solidFill>
                  <a:srgbClr val="0432FF"/>
                </a:solidFill>
                <a:latin typeface="Courier New" panose="02070309020205020404" pitchFamily="49" charset="0"/>
                <a:ea typeface="ＭＳ Ｐゴシック" charset="0"/>
                <a:cs typeface="Courier New" panose="02070309020205020404" pitchFamily="49" charset="0"/>
              </a:rPr>
              <a:t>);</a:t>
            </a:r>
          </a:p>
          <a:p>
            <a:pPr marL="342900" lvl="0" indent="-342900">
              <a:spcBef>
                <a:spcPct val="20000"/>
              </a:spcBef>
              <a:buClr>
                <a:srgbClr val="CC9900"/>
              </a:buClr>
              <a:buSzPct val="65000"/>
              <a:defRPr/>
            </a:pPr>
            <a:endParaRPr lang="en-US" kern="0" dirty="0">
              <a:latin typeface="Courier New" panose="02070309020205020404" pitchFamily="49" charset="0"/>
              <a:ea typeface="ＭＳ Ｐゴシック" charset="0"/>
              <a:cs typeface="Courier New" panose="02070309020205020404" pitchFamily="49" charset="0"/>
            </a:endParaRPr>
          </a:p>
          <a:p>
            <a:pPr marL="342900" indent="-342900">
              <a:spcBef>
                <a:spcPct val="20000"/>
              </a:spcBef>
              <a:buClr>
                <a:srgbClr val="CC9900"/>
              </a:buClr>
              <a:buSzPct val="65000"/>
              <a:defRPr/>
            </a:pPr>
            <a:r>
              <a:rPr lang="en-US" kern="0" dirty="0">
                <a:solidFill>
                  <a:schemeClr val="bg1">
                    <a:lumMod val="50000"/>
                  </a:schemeClr>
                </a:solidFill>
                <a:latin typeface="Courier New" panose="02070309020205020404" pitchFamily="49" charset="0"/>
                <a:ea typeface="ＭＳ Ｐゴシック" charset="0"/>
                <a:cs typeface="Courier New" panose="02070309020205020404" pitchFamily="49" charset="0"/>
              </a:rPr>
              <a:t>	// check if </a:t>
            </a:r>
            <a:r>
              <a:rPr lang="en-US" kern="0" dirty="0" err="1">
                <a:solidFill>
                  <a:schemeClr val="bg1">
                    <a:lumMod val="50000"/>
                  </a:schemeClr>
                </a:solidFill>
                <a:latin typeface="Courier New" panose="02070309020205020404" pitchFamily="49" charset="0"/>
                <a:ea typeface="ＭＳ Ｐゴシック" charset="0"/>
                <a:cs typeface="Courier New" panose="02070309020205020404" pitchFamily="49" charset="0"/>
              </a:rPr>
              <a:t>y_dut</a:t>
            </a:r>
            <a:r>
              <a:rPr lang="en-US" kern="0" dirty="0">
                <a:solidFill>
                  <a:schemeClr val="bg1">
                    <a:lumMod val="50000"/>
                  </a:schemeClr>
                </a:solidFill>
                <a:latin typeface="Courier New" panose="02070309020205020404" pitchFamily="49" charset="0"/>
                <a:ea typeface="ＭＳ Ｐゴシック" charset="0"/>
                <a:cs typeface="Courier New" panose="02070309020205020404" pitchFamily="49" charset="0"/>
              </a:rPr>
              <a:t> is ever not equal to </a:t>
            </a:r>
            <a:r>
              <a:rPr lang="en-US" kern="0" dirty="0" err="1">
                <a:solidFill>
                  <a:schemeClr val="bg1">
                    <a:lumMod val="50000"/>
                  </a:schemeClr>
                </a:solidFill>
                <a:latin typeface="Courier New" panose="02070309020205020404" pitchFamily="49" charset="0"/>
                <a:ea typeface="ＭＳ Ｐゴシック" charset="0"/>
                <a:cs typeface="Courier New" panose="02070309020205020404" pitchFamily="49" charset="0"/>
              </a:rPr>
              <a:t>y_gold</a:t>
            </a:r>
            <a:endParaRPr lang="en-US" kern="0" dirty="0">
              <a:latin typeface="Courier New" panose="02070309020205020404" pitchFamily="49" charset="0"/>
              <a:ea typeface="ＭＳ Ｐゴシック" charset="0"/>
              <a:cs typeface="Courier New" panose="02070309020205020404" pitchFamily="49" charset="0"/>
            </a:endParaRPr>
          </a:p>
          <a:p>
            <a:pPr marL="342900" lvl="0" indent="-342900">
              <a:spcBef>
                <a:spcPct val="20000"/>
              </a:spcBef>
              <a:buClr>
                <a:srgbClr val="CC9900"/>
              </a:buClr>
              <a:buSzPct val="65000"/>
              <a:defRPr/>
            </a:pPr>
            <a:r>
              <a:rPr lang="en-US" b="1" kern="0" dirty="0">
                <a:solidFill>
                  <a:schemeClr val="bg1">
                    <a:lumMod val="50000"/>
                  </a:schemeClr>
                </a:solidFill>
                <a:latin typeface="Courier New" panose="02070309020205020404" pitchFamily="49" charset="0"/>
                <a:ea typeface="ＭＳ Ｐゴシック" charset="0"/>
                <a:cs typeface="Courier New" panose="02070309020205020404" pitchFamily="49" charset="0"/>
              </a:rPr>
              <a:t>	</a:t>
            </a:r>
            <a:r>
              <a:rPr lang="en-US" b="1" dirty="0">
                <a:latin typeface="Courier New" panose="02070309020205020404" pitchFamily="49" charset="0"/>
                <a:cs typeface="Courier New" panose="02070309020205020404" pitchFamily="49" charset="0"/>
              </a:rPr>
              <a:t>always @(</a:t>
            </a:r>
            <a:r>
              <a:rPr lang="en-US" b="1" dirty="0" err="1">
                <a:latin typeface="Courier New" panose="02070309020205020404" pitchFamily="49" charset="0"/>
                <a:cs typeface="Courier New" panose="02070309020205020404" pitchFamily="49" charset="0"/>
              </a:rPr>
              <a:t>negedge</a:t>
            </a:r>
            <a:r>
              <a:rPr lang="en-US" b="1" dirty="0">
                <a:latin typeface="Courier New" panose="02070309020205020404" pitchFamily="49" charset="0"/>
                <a:cs typeface="Courier New" panose="02070309020205020404" pitchFamily="49" charset="0"/>
              </a:rPr>
              <a:t> </a:t>
            </a:r>
            <a:r>
              <a:rPr lang="en-US" dirty="0" err="1">
                <a:latin typeface="Courier New" panose="02070309020205020404" pitchFamily="49" charset="0"/>
                <a:cs typeface="Courier New" panose="02070309020205020404" pitchFamily="49" charset="0"/>
              </a:rPr>
              <a:t>clk</a:t>
            </a:r>
            <a:r>
              <a:rPr lang="en-US" b="1" dirty="0">
                <a:latin typeface="Courier New" panose="02070309020205020404" pitchFamily="49" charset="0"/>
                <a:cs typeface="Courier New" panose="02070309020205020404" pitchFamily="49" charset="0"/>
              </a:rPr>
              <a:t>)</a:t>
            </a:r>
            <a:endParaRPr lang="en-US" dirty="0">
              <a:latin typeface="Courier New" panose="02070309020205020404" pitchFamily="49" charset="0"/>
              <a:cs typeface="Courier New" panose="02070309020205020404" pitchFamily="49" charset="0"/>
            </a:endParaRPr>
          </a:p>
          <a:p>
            <a:pPr marL="342900" lvl="0" indent="-342900">
              <a:spcBef>
                <a:spcPct val="20000"/>
              </a:spcBef>
              <a:buClr>
                <a:srgbClr val="CC9900"/>
              </a:buClr>
              <a:buSzPct val="65000"/>
              <a:defRPr/>
            </a:pPr>
            <a:r>
              <a:rPr lang="en-US" b="1" dirty="0">
                <a:latin typeface="Courier New" panose="02070309020205020404" pitchFamily="49" charset="0"/>
                <a:cs typeface="Courier New" panose="02070309020205020404" pitchFamily="49" charset="0"/>
              </a:rPr>
              <a:t>	begin</a:t>
            </a:r>
          </a:p>
          <a:p>
            <a:pPr marL="342900" lvl="0" indent="-342900">
              <a:spcBef>
                <a:spcPct val="20000"/>
              </a:spcBef>
              <a:buClr>
                <a:srgbClr val="CC9900"/>
              </a:buClr>
              <a:buSzPct val="65000"/>
              <a:defRPr/>
            </a:pPr>
            <a:r>
              <a:rPr lang="en-US" b="1" dirty="0">
                <a:solidFill>
                  <a:srgbClr val="0432FF"/>
                </a:solidFill>
                <a:latin typeface="Courier New" panose="02070309020205020404" pitchFamily="49" charset="0"/>
                <a:cs typeface="Courier New" panose="02070309020205020404" pitchFamily="49" charset="0"/>
              </a:rPr>
              <a:t>		if</a:t>
            </a:r>
            <a:r>
              <a:rPr lang="en-US" dirty="0">
                <a:solidFill>
                  <a:srgbClr val="0432FF"/>
                </a:solidFill>
                <a:latin typeface="Courier New" panose="02070309020205020404" pitchFamily="49" charset="0"/>
                <a:cs typeface="Courier New" panose="02070309020205020404" pitchFamily="49" charset="0"/>
              </a:rPr>
              <a:t>(</a:t>
            </a:r>
            <a:r>
              <a:rPr lang="en-US" dirty="0" err="1">
                <a:solidFill>
                  <a:srgbClr val="0432FF"/>
                </a:solidFill>
                <a:latin typeface="Courier New" panose="02070309020205020404" pitchFamily="49" charset="0"/>
                <a:cs typeface="Courier New" panose="02070309020205020404" pitchFamily="49" charset="0"/>
              </a:rPr>
              <a:t>y_dut</a:t>
            </a:r>
            <a:r>
              <a:rPr lang="en-US" dirty="0">
                <a:solidFill>
                  <a:srgbClr val="0432FF"/>
                </a:solidFill>
                <a:latin typeface="Courier New" panose="02070309020205020404" pitchFamily="49" charset="0"/>
                <a:cs typeface="Courier New" panose="02070309020205020404" pitchFamily="49" charset="0"/>
              </a:rPr>
              <a:t> !== </a:t>
            </a:r>
            <a:r>
              <a:rPr lang="en-US" dirty="0" err="1">
                <a:solidFill>
                  <a:srgbClr val="0432FF"/>
                </a:solidFill>
                <a:latin typeface="Courier New" panose="02070309020205020404" pitchFamily="49" charset="0"/>
                <a:cs typeface="Courier New" panose="02070309020205020404" pitchFamily="49" charset="0"/>
              </a:rPr>
              <a:t>y_gold</a:t>
            </a:r>
            <a:r>
              <a:rPr lang="en-US" dirty="0">
                <a:solidFill>
                  <a:srgbClr val="0432FF"/>
                </a:solidFill>
                <a:latin typeface="Courier New" panose="02070309020205020404" pitchFamily="49" charset="0"/>
                <a:cs typeface="Courier New" panose="02070309020205020404" pitchFamily="49" charset="0"/>
              </a:rPr>
              <a:t>)</a:t>
            </a:r>
          </a:p>
          <a:p>
            <a:pPr marL="342900" lvl="0" indent="-342900">
              <a:spcBef>
                <a:spcPct val="20000"/>
              </a:spcBef>
              <a:buClr>
                <a:srgbClr val="CC9900"/>
              </a:buClr>
              <a:buSzPct val="65000"/>
              <a:defRPr/>
            </a:pPr>
            <a:r>
              <a:rPr lang="en-US" b="1" dirty="0">
                <a:solidFill>
                  <a:srgbClr val="0432FF"/>
                </a:solidFill>
                <a:latin typeface="Courier New" panose="02070309020205020404" pitchFamily="49" charset="0"/>
                <a:cs typeface="Courier New" panose="02070309020205020404" pitchFamily="49" charset="0"/>
              </a:rPr>
              <a:t>		    $display</a:t>
            </a:r>
            <a:r>
              <a:rPr lang="en-US" dirty="0">
                <a:solidFill>
                  <a:srgbClr val="0432FF"/>
                </a:solidFill>
                <a:latin typeface="Courier New" panose="02070309020205020404" pitchFamily="49" charset="0"/>
                <a:cs typeface="Courier New" panose="02070309020205020404" pitchFamily="49" charset="0"/>
              </a:rPr>
              <a:t>(...)</a:t>
            </a:r>
          </a:p>
          <a:p>
            <a:pPr marL="342900" lvl="0" indent="-342900">
              <a:spcBef>
                <a:spcPct val="20000"/>
              </a:spcBef>
              <a:buClr>
                <a:srgbClr val="CC9900"/>
              </a:buClr>
              <a:buSzPct val="65000"/>
              <a:defRPr/>
            </a:pPr>
            <a:r>
              <a:rPr lang="en-US" b="1" dirty="0">
                <a:latin typeface="Courier New" panose="02070309020205020404" pitchFamily="49" charset="0"/>
                <a:cs typeface="Courier New" panose="02070309020205020404" pitchFamily="49" charset="0"/>
              </a:rPr>
              <a:t>	end</a:t>
            </a:r>
          </a:p>
          <a:p>
            <a:pPr>
              <a:buFont typeface="Wingdings" charset="2"/>
              <a:buNone/>
            </a:pPr>
            <a:r>
              <a:rPr lang="en-US" b="1" kern="0" dirty="0" err="1">
                <a:latin typeface="Courier New" panose="02070309020205020404" pitchFamily="49" charset="0"/>
                <a:ea typeface="ＭＳ Ｐゴシック" charset="0"/>
                <a:cs typeface="Courier New" panose="02070309020205020404" pitchFamily="49" charset="0"/>
              </a:rPr>
              <a:t>endmodule</a:t>
            </a:r>
            <a:r>
              <a:rPr lang="en-US" b="1" kern="0" dirty="0">
                <a:latin typeface="Courier New" panose="02070309020205020404" pitchFamily="49" charset="0"/>
                <a:ea typeface="ＭＳ Ｐゴシック" charset="0"/>
                <a:cs typeface="Courier New" panose="02070309020205020404" pitchFamily="49" charset="0"/>
              </a:rPr>
              <a:t> </a:t>
            </a:r>
          </a:p>
        </p:txBody>
      </p:sp>
    </p:spTree>
    <p:extLst>
      <p:ext uri="{BB962C8B-B14F-4D97-AF65-F5344CB8AC3E}">
        <p14:creationId xmlns:p14="http://schemas.microsoft.com/office/powerpoint/2010/main" val="4117557477"/>
      </p:ext>
    </p:extLst>
  </p:cSld>
  <p:clrMapOvr>
    <a:masterClrMapping/>
  </p:clrMapOvr>
  <p:transition/>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Automatic </a:t>
            </a:r>
            <a:r>
              <a:rPr lang="en-US" dirty="0" err="1"/>
              <a:t>Testbench</a:t>
            </a:r>
            <a:endParaRPr lang="de-CH" dirty="0"/>
          </a:p>
        </p:txBody>
      </p:sp>
      <p:sp>
        <p:nvSpPr>
          <p:cNvPr id="3" name="Content Placeholder 2"/>
          <p:cNvSpPr>
            <a:spLocks noGrp="1"/>
          </p:cNvSpPr>
          <p:nvPr>
            <p:ph idx="1"/>
          </p:nvPr>
        </p:nvSpPr>
        <p:spPr>
          <a:xfrm>
            <a:off x="228600" y="997527"/>
            <a:ext cx="8610600" cy="5327073"/>
          </a:xfrm>
        </p:spPr>
        <p:txBody>
          <a:bodyPr/>
          <a:lstStyle/>
          <a:p>
            <a:r>
              <a:rPr lang="en-US" b="1" dirty="0">
                <a:solidFill>
                  <a:srgbClr val="008000"/>
                </a:solidFill>
              </a:rPr>
              <a:t>Pros:</a:t>
            </a:r>
          </a:p>
          <a:p>
            <a:pPr lvl="1"/>
            <a:r>
              <a:rPr lang="en-US" dirty="0"/>
              <a:t>Output checking is </a:t>
            </a:r>
            <a:r>
              <a:rPr lang="en-US" b="1" dirty="0">
                <a:solidFill>
                  <a:srgbClr val="008000"/>
                </a:solidFill>
              </a:rPr>
              <a:t>fully automated</a:t>
            </a:r>
            <a:endParaRPr lang="en-US" dirty="0"/>
          </a:p>
          <a:p>
            <a:pPr lvl="1"/>
            <a:r>
              <a:rPr lang="en-US" dirty="0"/>
              <a:t>Could even compare </a:t>
            </a:r>
            <a:r>
              <a:rPr lang="en-US" b="1" dirty="0">
                <a:solidFill>
                  <a:srgbClr val="008000"/>
                </a:solidFill>
              </a:rPr>
              <a:t>timing</a:t>
            </a:r>
            <a:r>
              <a:rPr lang="en-US" dirty="0"/>
              <a:t> using a </a:t>
            </a:r>
            <a:r>
              <a:rPr lang="en-US" b="1" dirty="0"/>
              <a:t>golden timing model</a:t>
            </a:r>
          </a:p>
          <a:p>
            <a:pPr lvl="1"/>
            <a:r>
              <a:rPr lang="en-US" b="1" dirty="0">
                <a:solidFill>
                  <a:srgbClr val="008000"/>
                </a:solidFill>
              </a:rPr>
              <a:t>Highly scalable </a:t>
            </a:r>
            <a:r>
              <a:rPr lang="en-US" dirty="0"/>
              <a:t>to as much simulation time as is feasible </a:t>
            </a:r>
          </a:p>
          <a:p>
            <a:pPr lvl="2"/>
            <a:r>
              <a:rPr lang="en-US" dirty="0"/>
              <a:t>Leads to </a:t>
            </a:r>
            <a:r>
              <a:rPr lang="en-US" b="1" dirty="0">
                <a:solidFill>
                  <a:srgbClr val="008000"/>
                </a:solidFill>
              </a:rPr>
              <a:t>high coverage </a:t>
            </a:r>
            <a:r>
              <a:rPr lang="en-US" dirty="0"/>
              <a:t>of the input space</a:t>
            </a:r>
          </a:p>
          <a:p>
            <a:pPr lvl="1"/>
            <a:r>
              <a:rPr lang="en-US" dirty="0"/>
              <a:t>Better </a:t>
            </a:r>
            <a:r>
              <a:rPr lang="en-US" b="1" dirty="0">
                <a:solidFill>
                  <a:srgbClr val="008000"/>
                </a:solidFill>
              </a:rPr>
              <a:t>separation of roles</a:t>
            </a:r>
            <a:endParaRPr lang="en-US" dirty="0"/>
          </a:p>
          <a:p>
            <a:pPr lvl="2"/>
            <a:r>
              <a:rPr lang="en-US" dirty="0"/>
              <a:t>Separate designers can work on the DUT and the golden model</a:t>
            </a:r>
          </a:p>
          <a:p>
            <a:pPr lvl="2"/>
            <a:r>
              <a:rPr lang="en-US" dirty="0"/>
              <a:t>DUT testing engineer can focus on </a:t>
            </a:r>
            <a:r>
              <a:rPr lang="en-US" b="1" dirty="0"/>
              <a:t>important test cases </a:t>
            </a:r>
            <a:r>
              <a:rPr lang="en-US" dirty="0"/>
              <a:t>instead of output checking</a:t>
            </a:r>
            <a:endParaRPr lang="en-US" b="1" dirty="0"/>
          </a:p>
          <a:p>
            <a:pPr lvl="2"/>
            <a:endParaRPr lang="en-US" dirty="0"/>
          </a:p>
          <a:p>
            <a:r>
              <a:rPr lang="en-US" b="1" dirty="0">
                <a:solidFill>
                  <a:srgbClr val="FF0000"/>
                </a:solidFill>
              </a:rPr>
              <a:t>Cons:</a:t>
            </a:r>
          </a:p>
          <a:p>
            <a:pPr lvl="1"/>
            <a:r>
              <a:rPr lang="en-US" dirty="0"/>
              <a:t>Creating a correct golden model may be (very) </a:t>
            </a:r>
            <a:r>
              <a:rPr lang="en-US" b="1" dirty="0">
                <a:solidFill>
                  <a:srgbClr val="FF0000"/>
                </a:solidFill>
              </a:rPr>
              <a:t>difficult</a:t>
            </a:r>
          </a:p>
          <a:p>
            <a:pPr lvl="1"/>
            <a:r>
              <a:rPr lang="en-US" dirty="0"/>
              <a:t>Coming up with </a:t>
            </a:r>
            <a:r>
              <a:rPr lang="en-US" b="1" dirty="0"/>
              <a:t>good testing inputs</a:t>
            </a:r>
            <a:r>
              <a:rPr lang="en-US" dirty="0"/>
              <a:t> may be </a:t>
            </a:r>
            <a:r>
              <a:rPr lang="en-US" b="1" dirty="0">
                <a:solidFill>
                  <a:srgbClr val="FF0000"/>
                </a:solidFill>
              </a:rPr>
              <a:t>difficult</a:t>
            </a:r>
            <a:endParaRPr lang="de-CH" b="1" dirty="0">
              <a:solidFill>
                <a:srgbClr val="FF0000"/>
              </a:solidFill>
            </a:endParaRPr>
          </a:p>
        </p:txBody>
      </p:sp>
      <p:sp>
        <p:nvSpPr>
          <p:cNvPr id="4" name="Slide Number Placeholder 3"/>
          <p:cNvSpPr>
            <a:spLocks noGrp="1"/>
          </p:cNvSpPr>
          <p:nvPr>
            <p:ph type="sldNum" sz="quarter" idx="10"/>
          </p:nvPr>
        </p:nvSpPr>
        <p:spPr/>
        <p:txBody>
          <a:bodyPr/>
          <a:lstStyle/>
          <a:p>
            <a:fld id="{3F7A0F0B-C524-490E-9528-FEC33668804C}" type="slidenum">
              <a:rPr lang="en-US" smtClean="0"/>
              <a:pPr/>
              <a:t>97</a:t>
            </a:fld>
            <a:endParaRPr lang="en-US"/>
          </a:p>
        </p:txBody>
      </p:sp>
    </p:spTree>
    <p:extLst>
      <p:ext uri="{BB962C8B-B14F-4D97-AF65-F5344CB8AC3E}">
        <p14:creationId xmlns:p14="http://schemas.microsoft.com/office/powerpoint/2010/main" val="3557649938"/>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3">
                                            <p:txEl>
                                              <p:pRg st="5" end="5"/>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3">
                                            <p:txEl>
                                              <p:pRg st="9" end="9"/>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11" end="1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bldLvl="2"/>
    </p:bld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However, Even with Automatic Testing…</a:t>
            </a:r>
            <a:endParaRPr lang="de-CH" dirty="0"/>
          </a:p>
        </p:txBody>
      </p:sp>
      <p:sp>
        <p:nvSpPr>
          <p:cNvPr id="3" name="Content Placeholder 2"/>
          <p:cNvSpPr>
            <a:spLocks noGrp="1"/>
          </p:cNvSpPr>
          <p:nvPr>
            <p:ph idx="1"/>
          </p:nvPr>
        </p:nvSpPr>
        <p:spPr/>
        <p:txBody>
          <a:bodyPr/>
          <a:lstStyle/>
          <a:p>
            <a:r>
              <a:rPr lang="en-US" dirty="0"/>
              <a:t>How long would it take to test a </a:t>
            </a:r>
            <a:r>
              <a:rPr lang="en-US" b="1" dirty="0"/>
              <a:t>32-bit adder</a:t>
            </a:r>
            <a:r>
              <a:rPr lang="en-US" dirty="0"/>
              <a:t>?</a:t>
            </a:r>
          </a:p>
          <a:p>
            <a:pPr lvl="1"/>
            <a:r>
              <a:rPr lang="en-US" dirty="0"/>
              <a:t>In such an adder there are </a:t>
            </a:r>
            <a:r>
              <a:rPr lang="en-US" b="1" dirty="0"/>
              <a:t>64</a:t>
            </a:r>
            <a:r>
              <a:rPr lang="en-US" dirty="0"/>
              <a:t> inputs = </a:t>
            </a:r>
            <a:r>
              <a:rPr lang="en-US" b="1" dirty="0"/>
              <a:t>2</a:t>
            </a:r>
            <a:r>
              <a:rPr lang="en-US" b="1" baseline="30000" dirty="0"/>
              <a:t>64</a:t>
            </a:r>
            <a:r>
              <a:rPr lang="en-US" dirty="0"/>
              <a:t> possible inputs</a:t>
            </a:r>
          </a:p>
          <a:p>
            <a:pPr lvl="1"/>
            <a:r>
              <a:rPr lang="en-US" dirty="0"/>
              <a:t>If you test </a:t>
            </a:r>
            <a:r>
              <a:rPr lang="en-US" b="1" dirty="0"/>
              <a:t>one input in 1ns</a:t>
            </a:r>
            <a:r>
              <a:rPr lang="en-US" dirty="0"/>
              <a:t>, you can test </a:t>
            </a:r>
            <a:r>
              <a:rPr lang="en-US" b="1" dirty="0"/>
              <a:t>10</a:t>
            </a:r>
            <a:r>
              <a:rPr lang="en-US" b="1" baseline="30000" dirty="0"/>
              <a:t>9</a:t>
            </a:r>
            <a:r>
              <a:rPr lang="en-US" dirty="0"/>
              <a:t> inputs per second</a:t>
            </a:r>
          </a:p>
          <a:p>
            <a:pPr lvl="2"/>
            <a:r>
              <a:rPr lang="en-US" dirty="0"/>
              <a:t>or </a:t>
            </a:r>
            <a:r>
              <a:rPr lang="en-US" b="1" dirty="0"/>
              <a:t>8.64 x 10</a:t>
            </a:r>
            <a:r>
              <a:rPr lang="en-US" b="1" baseline="30000" dirty="0"/>
              <a:t>14</a:t>
            </a:r>
            <a:r>
              <a:rPr lang="en-US" b="1" dirty="0"/>
              <a:t> </a:t>
            </a:r>
            <a:r>
              <a:rPr lang="en-US" dirty="0"/>
              <a:t>inputs per day</a:t>
            </a:r>
          </a:p>
          <a:p>
            <a:pPr lvl="2"/>
            <a:r>
              <a:rPr lang="en-US" dirty="0"/>
              <a:t>or </a:t>
            </a:r>
            <a:r>
              <a:rPr lang="en-US" b="1" dirty="0"/>
              <a:t>3.15 x 10</a:t>
            </a:r>
            <a:r>
              <a:rPr lang="en-US" b="1" baseline="30000" dirty="0"/>
              <a:t>17</a:t>
            </a:r>
            <a:r>
              <a:rPr lang="en-US" b="1" dirty="0"/>
              <a:t> </a:t>
            </a:r>
            <a:r>
              <a:rPr lang="en-US" dirty="0"/>
              <a:t>inputs per year</a:t>
            </a:r>
          </a:p>
          <a:p>
            <a:pPr lvl="1"/>
            <a:r>
              <a:rPr lang="en-US" dirty="0"/>
              <a:t>we would still need </a:t>
            </a:r>
            <a:r>
              <a:rPr lang="en-US" b="1" dirty="0">
                <a:solidFill>
                  <a:srgbClr val="FF0000"/>
                </a:solidFill>
              </a:rPr>
              <a:t>58.5 years</a:t>
            </a:r>
            <a:r>
              <a:rPr lang="en-US" dirty="0">
                <a:solidFill>
                  <a:srgbClr val="FF0000"/>
                </a:solidFill>
              </a:rPr>
              <a:t> </a:t>
            </a:r>
            <a:r>
              <a:rPr lang="en-US" dirty="0"/>
              <a:t>to test all possibilities</a:t>
            </a:r>
          </a:p>
          <a:p>
            <a:pPr lvl="1"/>
            <a:endParaRPr lang="en-US" dirty="0"/>
          </a:p>
          <a:p>
            <a:r>
              <a:rPr lang="en-US" dirty="0"/>
              <a:t>Brute force testing is </a:t>
            </a:r>
            <a:r>
              <a:rPr lang="en-US" b="1" dirty="0">
                <a:solidFill>
                  <a:srgbClr val="FF0000"/>
                </a:solidFill>
              </a:rPr>
              <a:t>not feasible </a:t>
            </a:r>
            <a:r>
              <a:rPr lang="en-US" dirty="0"/>
              <a:t>for most circuits!</a:t>
            </a:r>
          </a:p>
          <a:p>
            <a:pPr lvl="1"/>
            <a:r>
              <a:rPr lang="en-US" dirty="0"/>
              <a:t>Need to prune the overall testing space</a:t>
            </a:r>
          </a:p>
          <a:p>
            <a:pPr lvl="1"/>
            <a:r>
              <a:rPr lang="en-US" dirty="0"/>
              <a:t>E.g., formal verification methods, choosing ‘important cases’</a:t>
            </a:r>
          </a:p>
          <a:p>
            <a:pPr lvl="1"/>
            <a:endParaRPr lang="en-US" dirty="0"/>
          </a:p>
          <a:p>
            <a:r>
              <a:rPr lang="en-US" b="1" dirty="0">
                <a:solidFill>
                  <a:srgbClr val="FF0000"/>
                </a:solidFill>
              </a:rPr>
              <a:t>Verification is a hard problem</a:t>
            </a:r>
          </a:p>
        </p:txBody>
      </p:sp>
      <p:sp>
        <p:nvSpPr>
          <p:cNvPr id="4" name="Slide Number Placeholder 3"/>
          <p:cNvSpPr>
            <a:spLocks noGrp="1"/>
          </p:cNvSpPr>
          <p:nvPr>
            <p:ph type="sldNum" sz="quarter" idx="10"/>
          </p:nvPr>
        </p:nvSpPr>
        <p:spPr/>
        <p:txBody>
          <a:bodyPr/>
          <a:lstStyle/>
          <a:p>
            <a:fld id="{3F7A0F0B-C524-490E-9528-FEC33668804C}" type="slidenum">
              <a:rPr lang="en-US" smtClean="0"/>
              <a:pPr/>
              <a:t>98</a:t>
            </a:fld>
            <a:endParaRPr lang="en-US"/>
          </a:p>
        </p:txBody>
      </p:sp>
    </p:spTree>
    <p:extLst>
      <p:ext uri="{BB962C8B-B14F-4D97-AF65-F5344CB8AC3E}">
        <p14:creationId xmlns:p14="http://schemas.microsoft.com/office/powerpoint/2010/main" val="525834678"/>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3">
                                            <p:txEl>
                                              <p:pRg st="11" end="1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Title 1"/>
          <p:cNvSpPr>
            <a:spLocks noGrp="1"/>
          </p:cNvSpPr>
          <p:nvPr>
            <p:ph type="ctrTitle"/>
          </p:nvPr>
        </p:nvSpPr>
        <p:spPr/>
        <p:txBody>
          <a:bodyPr/>
          <a:lstStyle/>
          <a:p>
            <a:pPr algn="ctr"/>
            <a:r>
              <a:rPr lang="en-US" dirty="0"/>
              <a:t>Part 5:</a:t>
            </a:r>
            <a:br>
              <a:rPr lang="en-US" dirty="0"/>
            </a:br>
            <a:r>
              <a:rPr lang="en-US" dirty="0"/>
              <a:t>Timing Verification</a:t>
            </a:r>
            <a:endParaRPr lang="de-CH" dirty="0"/>
          </a:p>
        </p:txBody>
      </p:sp>
      <p:sp>
        <p:nvSpPr>
          <p:cNvPr id="2" name="Slide Number Placeholder 1"/>
          <p:cNvSpPr>
            <a:spLocks noGrp="1"/>
          </p:cNvSpPr>
          <p:nvPr>
            <p:ph type="sldNum" sz="quarter" idx="10"/>
          </p:nvPr>
        </p:nvSpPr>
        <p:spPr/>
        <p:txBody>
          <a:bodyPr/>
          <a:lstStyle/>
          <a:p>
            <a:fld id="{3F7A0F0B-C524-490E-9528-FEC33668804C}" type="slidenum">
              <a:rPr lang="en-US" smtClean="0"/>
              <a:pPr/>
              <a:t>99</a:t>
            </a:fld>
            <a:endParaRPr lang="en-US"/>
          </a:p>
        </p:txBody>
      </p:sp>
    </p:spTree>
    <p:extLst>
      <p:ext uri="{BB962C8B-B14F-4D97-AF65-F5344CB8AC3E}">
        <p14:creationId xmlns:p14="http://schemas.microsoft.com/office/powerpoint/2010/main" val="1122404408"/>
      </p:ext>
    </p:extLst>
  </p:cSld>
  <p:clrMapOvr>
    <a:masterClrMapping/>
  </p:clrMapOvr>
  <p:transition/>
</p:sld>
</file>

<file path=ppt/tags/tag1.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0.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00.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01.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02.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03.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04.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05.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06.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07.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08.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09.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1.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10.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11.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12.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13.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14.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15.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16.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17.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18.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19.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2.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20.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21.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22.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23.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24.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25.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26.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27.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28.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29.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3.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30.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31.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32.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33.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34.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35.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36.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37.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38.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39.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4.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40.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41.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42.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43.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44.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45.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46.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47.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48.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49.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5.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50.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51.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52.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53.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54.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55.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56.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57.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58.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59.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6.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60.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61.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62.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63.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64.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65.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66.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67.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68.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69.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7.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70.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71.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72.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73.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74.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75.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76.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77.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78.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79.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8.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80.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81.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82.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83.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84.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85.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86.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87.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88.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89.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9.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90.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91.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92.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93.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94.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95.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96.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97.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98.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99.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0.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00.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01.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02.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03.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04.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05.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06.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07.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08.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09.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1.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10.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11.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12.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13.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14.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15.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16.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17.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18.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19.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2.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20.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21.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22.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23.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24.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25.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26.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27.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28.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29.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3.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30.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31.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32.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33.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34.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35.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36.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37.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38.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39.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4.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40.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41.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42.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43.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44.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45.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46.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47.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48.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49.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5.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50.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51.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52.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53.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54.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55.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56.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57.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58.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59.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6.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60.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61.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62.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63.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64.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65.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66.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67.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68.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69.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7.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70.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71.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72.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73.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74.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75.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76.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77.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78.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79.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8.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80.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81.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82.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83.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84.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9.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Instructor"/>
</p:tagLst>
</file>

<file path=ppt/tags/tag3.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30.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31.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32.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33.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34.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35.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36.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37.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38.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39.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4.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40.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41.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42.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43.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44.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45.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46.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47.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48.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49.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5.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Instructor"/>
</p:tagLst>
</file>

<file path=ppt/tags/tag50.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51.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52.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53.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54.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55.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56.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57.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58.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59.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6.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60.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61.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62.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63.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64.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65.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66.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67.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68.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69.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7.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Instructor"/>
</p:tagLst>
</file>

<file path=ppt/tags/tag70.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71.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72.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73.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74.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75.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76.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77.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78.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79.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8.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80.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81.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82.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83.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84.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85.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86.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87.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88.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89.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9.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Instructor"/>
</p:tagLst>
</file>

<file path=ppt/tags/tag90.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91.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92.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93.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94.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95.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96.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97.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98.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99.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heme/theme1.xml><?xml version="1.0" encoding="utf-8"?>
<a:theme xmlns:a="http://schemas.openxmlformats.org/drawingml/2006/main" name="Onur Presentation">
  <a:themeElements>
    <a:clrScheme name="Edge 7">
      <a:dk1>
        <a:srgbClr val="000000"/>
      </a:dk1>
      <a:lt1>
        <a:srgbClr val="FFFFFF"/>
      </a:lt1>
      <a:dk2>
        <a:srgbClr val="006633"/>
      </a:dk2>
      <a:lt2>
        <a:srgbClr val="5F5F5F"/>
      </a:lt2>
      <a:accent1>
        <a:srgbClr val="CC9900"/>
      </a:accent1>
      <a:accent2>
        <a:srgbClr val="3B812F"/>
      </a:accent2>
      <a:accent3>
        <a:srgbClr val="FFFFFF"/>
      </a:accent3>
      <a:accent4>
        <a:srgbClr val="000000"/>
      </a:accent4>
      <a:accent5>
        <a:srgbClr val="E2CAAA"/>
      </a:accent5>
      <a:accent6>
        <a:srgbClr val="35742A"/>
      </a:accent6>
      <a:hlink>
        <a:srgbClr val="996600"/>
      </a:hlink>
      <a:folHlink>
        <a:srgbClr val="AFBF39"/>
      </a:folHlink>
    </a:clrScheme>
    <a:fontScheme name="Edge">
      <a:majorFont>
        <a:latin typeface="Garamond"/>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C0C0C0"/>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pitchFamily="34" charset="0"/>
          </a:defRPr>
        </a:defPPr>
      </a:lstStyle>
    </a:spDef>
    <a:lnDef>
      <a:spPr bwMode="auto">
        <a:xfrm>
          <a:off x="0" y="0"/>
          <a:ext cx="1" cy="1"/>
        </a:xfrm>
        <a:custGeom>
          <a:avLst/>
          <a:gdLst/>
          <a:ahLst/>
          <a:cxnLst/>
          <a:rect l="0" t="0" r="0" b="0"/>
          <a:pathLst/>
        </a:custGeom>
        <a:solidFill>
          <a:srgbClr val="C0C0C0"/>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pitchFamily="34" charset="0"/>
          </a:defRPr>
        </a:defPPr>
      </a:lstStyle>
    </a:lnDef>
  </a:objectDefaults>
  <a:extraClrSchemeLst>
    <a:extraClrScheme>
      <a:clrScheme name="Edge 1">
        <a:dk1>
          <a:srgbClr val="333333"/>
        </a:dk1>
        <a:lt1>
          <a:srgbClr val="FFFFFF"/>
        </a:lt1>
        <a:dk2>
          <a:srgbClr val="820000"/>
        </a:dk2>
        <a:lt2>
          <a:srgbClr val="FFFFFF"/>
        </a:lt2>
        <a:accent1>
          <a:srgbClr val="FF9900"/>
        </a:accent1>
        <a:accent2>
          <a:srgbClr val="CC3300"/>
        </a:accent2>
        <a:accent3>
          <a:srgbClr val="C1AAAA"/>
        </a:accent3>
        <a:accent4>
          <a:srgbClr val="DADADA"/>
        </a:accent4>
        <a:accent5>
          <a:srgbClr val="FFCAAA"/>
        </a:accent5>
        <a:accent6>
          <a:srgbClr val="B92D00"/>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Edge 2">
        <a:dk1>
          <a:srgbClr val="333333"/>
        </a:dk1>
        <a:lt1>
          <a:srgbClr val="CCCCFF"/>
        </a:lt1>
        <a:dk2>
          <a:srgbClr val="0B0506"/>
        </a:dk2>
        <a:lt2>
          <a:srgbClr val="FFFFFF"/>
        </a:lt2>
        <a:accent1>
          <a:srgbClr val="3366CC"/>
        </a:accent1>
        <a:accent2>
          <a:srgbClr val="3333CC"/>
        </a:accent2>
        <a:accent3>
          <a:srgbClr val="AAAAAA"/>
        </a:accent3>
        <a:accent4>
          <a:srgbClr val="AEAEDA"/>
        </a:accent4>
        <a:accent5>
          <a:srgbClr val="ADB8E2"/>
        </a:accent5>
        <a:accent6>
          <a:srgbClr val="2D2DB9"/>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Edge 3">
        <a:dk1>
          <a:srgbClr val="333333"/>
        </a:dk1>
        <a:lt1>
          <a:srgbClr val="FFFFFF"/>
        </a:lt1>
        <a:dk2>
          <a:srgbClr val="221013"/>
        </a:dk2>
        <a:lt2>
          <a:srgbClr val="FFFFFF"/>
        </a:lt2>
        <a:accent1>
          <a:srgbClr val="CC3300"/>
        </a:accent1>
        <a:accent2>
          <a:srgbClr val="CC9900"/>
        </a:accent2>
        <a:accent3>
          <a:srgbClr val="ABAAAA"/>
        </a:accent3>
        <a:accent4>
          <a:srgbClr val="DADADA"/>
        </a:accent4>
        <a:accent5>
          <a:srgbClr val="E2ADAA"/>
        </a:accent5>
        <a:accent6>
          <a:srgbClr val="B98A00"/>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Edge 4">
        <a:dk1>
          <a:srgbClr val="11054B"/>
        </a:dk1>
        <a:lt1>
          <a:srgbClr val="FFFFFF"/>
        </a:lt1>
        <a:dk2>
          <a:srgbClr val="0000CC"/>
        </a:dk2>
        <a:lt2>
          <a:srgbClr val="FFFFFF"/>
        </a:lt2>
        <a:accent1>
          <a:srgbClr val="FF6600"/>
        </a:accent1>
        <a:accent2>
          <a:srgbClr val="FF3300"/>
        </a:accent2>
        <a:accent3>
          <a:srgbClr val="AAAAE2"/>
        </a:accent3>
        <a:accent4>
          <a:srgbClr val="DADADA"/>
        </a:accent4>
        <a:accent5>
          <a:srgbClr val="FFB8AA"/>
        </a:accent5>
        <a:accent6>
          <a:srgbClr val="E72D00"/>
        </a:accent6>
        <a:hlink>
          <a:srgbClr val="CC9900"/>
        </a:hlink>
        <a:folHlink>
          <a:srgbClr val="B2B2B2"/>
        </a:folHlink>
      </a:clrScheme>
      <a:clrMap bg1="dk2" tx1="lt1" bg2="dk1" tx2="lt2" accent1="accent1" accent2="accent2" accent3="accent3" accent4="accent4" accent5="accent5" accent6="accent6" hlink="hlink" folHlink="folHlink"/>
    </a:extraClrScheme>
    <a:extraClrScheme>
      <a:clrScheme name="Edge 5">
        <a:dk1>
          <a:srgbClr val="9B8D65"/>
        </a:dk1>
        <a:lt1>
          <a:srgbClr val="F8F8F8"/>
        </a:lt1>
        <a:dk2>
          <a:srgbClr val="002600"/>
        </a:dk2>
        <a:lt2>
          <a:srgbClr val="FAFACC"/>
        </a:lt2>
        <a:accent1>
          <a:srgbClr val="CC9933"/>
        </a:accent1>
        <a:accent2>
          <a:srgbClr val="8F9967"/>
        </a:accent2>
        <a:accent3>
          <a:srgbClr val="AAACAA"/>
        </a:accent3>
        <a:accent4>
          <a:srgbClr val="D4D4D4"/>
        </a:accent4>
        <a:accent5>
          <a:srgbClr val="E2CAAD"/>
        </a:accent5>
        <a:accent6>
          <a:srgbClr val="818A5D"/>
        </a:accent6>
        <a:hlink>
          <a:srgbClr val="336600"/>
        </a:hlink>
        <a:folHlink>
          <a:srgbClr val="808000"/>
        </a:folHlink>
      </a:clrScheme>
      <a:clrMap bg1="dk2" tx1="lt1" bg2="dk1" tx2="lt2" accent1="accent1" accent2="accent2" accent3="accent3" accent4="accent4" accent5="accent5" accent6="accent6" hlink="hlink" folHlink="folHlink"/>
    </a:extraClrScheme>
    <a:extraClrScheme>
      <a:clrScheme name="Edge 6">
        <a:dk1>
          <a:srgbClr val="333333"/>
        </a:dk1>
        <a:lt1>
          <a:srgbClr val="FFFFFF"/>
        </a:lt1>
        <a:dk2>
          <a:srgbClr val="006699"/>
        </a:dk2>
        <a:lt2>
          <a:srgbClr val="FFFFFF"/>
        </a:lt2>
        <a:accent1>
          <a:srgbClr val="CC9900"/>
        </a:accent1>
        <a:accent2>
          <a:srgbClr val="FF9900"/>
        </a:accent2>
        <a:accent3>
          <a:srgbClr val="AAB8CA"/>
        </a:accent3>
        <a:accent4>
          <a:srgbClr val="DADADA"/>
        </a:accent4>
        <a:accent5>
          <a:srgbClr val="E2CAAA"/>
        </a:accent5>
        <a:accent6>
          <a:srgbClr val="E78A00"/>
        </a:accent6>
        <a:hlink>
          <a:srgbClr val="FFCC00"/>
        </a:hlink>
        <a:folHlink>
          <a:srgbClr val="706F37"/>
        </a:folHlink>
      </a:clrScheme>
      <a:clrMap bg1="dk2" tx1="lt1" bg2="dk1" tx2="lt2" accent1="accent1" accent2="accent2" accent3="accent3" accent4="accent4" accent5="accent5" accent6="accent6" hlink="hlink" folHlink="folHlink"/>
    </a:extraClrScheme>
    <a:extraClrScheme>
      <a:clrScheme name="Edge 7">
        <a:dk1>
          <a:srgbClr val="000000"/>
        </a:dk1>
        <a:lt1>
          <a:srgbClr val="FFFFFF"/>
        </a:lt1>
        <a:dk2>
          <a:srgbClr val="006633"/>
        </a:dk2>
        <a:lt2>
          <a:srgbClr val="5F5F5F"/>
        </a:lt2>
        <a:accent1>
          <a:srgbClr val="CC9900"/>
        </a:accent1>
        <a:accent2>
          <a:srgbClr val="3B812F"/>
        </a:accent2>
        <a:accent3>
          <a:srgbClr val="FFFFFF"/>
        </a:accent3>
        <a:accent4>
          <a:srgbClr val="000000"/>
        </a:accent4>
        <a:accent5>
          <a:srgbClr val="E2CAAA"/>
        </a:accent5>
        <a:accent6>
          <a:srgbClr val="35742A"/>
        </a:accent6>
        <a:hlink>
          <a:srgbClr val="996600"/>
        </a:hlink>
        <a:folHlink>
          <a:srgbClr val="AFBF39"/>
        </a:folHlink>
      </a:clrScheme>
      <a:clrMap bg1="lt1" tx1="dk1" bg2="lt2" tx2="dk2" accent1="accent1" accent2="accent2" accent3="accent3" accent4="accent4" accent5="accent5" accent6="accent6" hlink="hlink" folHlink="folHlink"/>
    </a:extraClrScheme>
    <a:extraClrScheme>
      <a:clrScheme name="Edge 8">
        <a:dk1>
          <a:srgbClr val="000000"/>
        </a:dk1>
        <a:lt1>
          <a:srgbClr val="FFFFFF"/>
        </a:lt1>
        <a:dk2>
          <a:srgbClr val="CC0000"/>
        </a:dk2>
        <a:lt2>
          <a:srgbClr val="666699"/>
        </a:lt2>
        <a:accent1>
          <a:srgbClr val="808080"/>
        </a:accent1>
        <a:accent2>
          <a:srgbClr val="999933"/>
        </a:accent2>
        <a:accent3>
          <a:srgbClr val="FFFFFF"/>
        </a:accent3>
        <a:accent4>
          <a:srgbClr val="000000"/>
        </a:accent4>
        <a:accent5>
          <a:srgbClr val="C0C0C0"/>
        </a:accent5>
        <a:accent6>
          <a:srgbClr val="8A8A2D"/>
        </a:accent6>
        <a:hlink>
          <a:srgbClr val="4C6D80"/>
        </a:hlink>
        <a:folHlink>
          <a:srgbClr val="B2B2B2"/>
        </a:folHlink>
      </a:clrScheme>
      <a:clrMap bg1="lt1" tx1="dk1" bg2="lt2" tx2="dk2" accent1="accent1" accent2="accent2" accent3="accent3" accent4="accent4" accent5="accent5" accent6="accent6" hlink="hlink" folHlink="folHlink"/>
    </a:extraClrScheme>
    <a:extraClrScheme>
      <a:clrScheme name="Edge 9">
        <a:dk1>
          <a:srgbClr val="000000"/>
        </a:dk1>
        <a:lt1>
          <a:srgbClr val="FFFFFF"/>
        </a:lt1>
        <a:dk2>
          <a:srgbClr val="003399"/>
        </a:dk2>
        <a:lt2>
          <a:srgbClr val="666699"/>
        </a:lt2>
        <a:accent1>
          <a:srgbClr val="009999"/>
        </a:accent1>
        <a:accent2>
          <a:srgbClr val="4C6D4E"/>
        </a:accent2>
        <a:accent3>
          <a:srgbClr val="FFFFFF"/>
        </a:accent3>
        <a:accent4>
          <a:srgbClr val="000000"/>
        </a:accent4>
        <a:accent5>
          <a:srgbClr val="AACACA"/>
        </a:accent5>
        <a:accent6>
          <a:srgbClr val="446246"/>
        </a:accent6>
        <a:hlink>
          <a:srgbClr val="4C6D80"/>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Edge">
  <a:themeElements>
    <a:clrScheme name="Edge 7">
      <a:dk1>
        <a:srgbClr val="000000"/>
      </a:dk1>
      <a:lt1>
        <a:srgbClr val="FFFFFF"/>
      </a:lt1>
      <a:dk2>
        <a:srgbClr val="006633"/>
      </a:dk2>
      <a:lt2>
        <a:srgbClr val="5F5F5F"/>
      </a:lt2>
      <a:accent1>
        <a:srgbClr val="CC9900"/>
      </a:accent1>
      <a:accent2>
        <a:srgbClr val="3B812F"/>
      </a:accent2>
      <a:accent3>
        <a:srgbClr val="FFFFFF"/>
      </a:accent3>
      <a:accent4>
        <a:srgbClr val="000000"/>
      </a:accent4>
      <a:accent5>
        <a:srgbClr val="E2CAAA"/>
      </a:accent5>
      <a:accent6>
        <a:srgbClr val="35742A"/>
      </a:accent6>
      <a:hlink>
        <a:srgbClr val="996600"/>
      </a:hlink>
      <a:folHlink>
        <a:srgbClr val="AFBF39"/>
      </a:folHlink>
    </a:clrScheme>
    <a:fontScheme name="Edge">
      <a:majorFont>
        <a:latin typeface="Garamond"/>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C0C0C0"/>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pitchFamily="34" charset="0"/>
          </a:defRPr>
        </a:defPPr>
      </a:lstStyle>
    </a:spDef>
    <a:lnDef>
      <a:spPr bwMode="auto">
        <a:xfrm>
          <a:off x="0" y="0"/>
          <a:ext cx="1" cy="1"/>
        </a:xfrm>
        <a:custGeom>
          <a:avLst/>
          <a:gdLst/>
          <a:ahLst/>
          <a:cxnLst/>
          <a:rect l="0" t="0" r="0" b="0"/>
          <a:pathLst/>
        </a:custGeom>
        <a:solidFill>
          <a:srgbClr val="C0C0C0"/>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pitchFamily="34" charset="0"/>
          </a:defRPr>
        </a:defPPr>
      </a:lstStyle>
    </a:lnDef>
  </a:objectDefaults>
  <a:extraClrSchemeLst>
    <a:extraClrScheme>
      <a:clrScheme name="Edge 1">
        <a:dk1>
          <a:srgbClr val="333333"/>
        </a:dk1>
        <a:lt1>
          <a:srgbClr val="FFFFFF"/>
        </a:lt1>
        <a:dk2>
          <a:srgbClr val="820000"/>
        </a:dk2>
        <a:lt2>
          <a:srgbClr val="FFFFFF"/>
        </a:lt2>
        <a:accent1>
          <a:srgbClr val="FF9900"/>
        </a:accent1>
        <a:accent2>
          <a:srgbClr val="CC3300"/>
        </a:accent2>
        <a:accent3>
          <a:srgbClr val="C1AAAA"/>
        </a:accent3>
        <a:accent4>
          <a:srgbClr val="DADADA"/>
        </a:accent4>
        <a:accent5>
          <a:srgbClr val="FFCAAA"/>
        </a:accent5>
        <a:accent6>
          <a:srgbClr val="B92D00"/>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Edge 2">
        <a:dk1>
          <a:srgbClr val="333333"/>
        </a:dk1>
        <a:lt1>
          <a:srgbClr val="CCCCFF"/>
        </a:lt1>
        <a:dk2>
          <a:srgbClr val="0B0506"/>
        </a:dk2>
        <a:lt2>
          <a:srgbClr val="FFFFFF"/>
        </a:lt2>
        <a:accent1>
          <a:srgbClr val="3366CC"/>
        </a:accent1>
        <a:accent2>
          <a:srgbClr val="3333CC"/>
        </a:accent2>
        <a:accent3>
          <a:srgbClr val="AAAAAA"/>
        </a:accent3>
        <a:accent4>
          <a:srgbClr val="AEAEDA"/>
        </a:accent4>
        <a:accent5>
          <a:srgbClr val="ADB8E2"/>
        </a:accent5>
        <a:accent6>
          <a:srgbClr val="2D2DB9"/>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Edge 3">
        <a:dk1>
          <a:srgbClr val="333333"/>
        </a:dk1>
        <a:lt1>
          <a:srgbClr val="FFFFFF"/>
        </a:lt1>
        <a:dk2>
          <a:srgbClr val="221013"/>
        </a:dk2>
        <a:lt2>
          <a:srgbClr val="FFFFFF"/>
        </a:lt2>
        <a:accent1>
          <a:srgbClr val="CC3300"/>
        </a:accent1>
        <a:accent2>
          <a:srgbClr val="CC9900"/>
        </a:accent2>
        <a:accent3>
          <a:srgbClr val="ABAAAA"/>
        </a:accent3>
        <a:accent4>
          <a:srgbClr val="DADADA"/>
        </a:accent4>
        <a:accent5>
          <a:srgbClr val="E2ADAA"/>
        </a:accent5>
        <a:accent6>
          <a:srgbClr val="B98A00"/>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Edge 4">
        <a:dk1>
          <a:srgbClr val="11054B"/>
        </a:dk1>
        <a:lt1>
          <a:srgbClr val="FFFFFF"/>
        </a:lt1>
        <a:dk2>
          <a:srgbClr val="0000CC"/>
        </a:dk2>
        <a:lt2>
          <a:srgbClr val="FFFFFF"/>
        </a:lt2>
        <a:accent1>
          <a:srgbClr val="FF6600"/>
        </a:accent1>
        <a:accent2>
          <a:srgbClr val="FF3300"/>
        </a:accent2>
        <a:accent3>
          <a:srgbClr val="AAAAE2"/>
        </a:accent3>
        <a:accent4>
          <a:srgbClr val="DADADA"/>
        </a:accent4>
        <a:accent5>
          <a:srgbClr val="FFB8AA"/>
        </a:accent5>
        <a:accent6>
          <a:srgbClr val="E72D00"/>
        </a:accent6>
        <a:hlink>
          <a:srgbClr val="CC9900"/>
        </a:hlink>
        <a:folHlink>
          <a:srgbClr val="B2B2B2"/>
        </a:folHlink>
      </a:clrScheme>
      <a:clrMap bg1="dk2" tx1="lt1" bg2="dk1" tx2="lt2" accent1="accent1" accent2="accent2" accent3="accent3" accent4="accent4" accent5="accent5" accent6="accent6" hlink="hlink" folHlink="folHlink"/>
    </a:extraClrScheme>
    <a:extraClrScheme>
      <a:clrScheme name="Edge 5">
        <a:dk1>
          <a:srgbClr val="9B8D65"/>
        </a:dk1>
        <a:lt1>
          <a:srgbClr val="F8F8F8"/>
        </a:lt1>
        <a:dk2>
          <a:srgbClr val="002600"/>
        </a:dk2>
        <a:lt2>
          <a:srgbClr val="FAFACC"/>
        </a:lt2>
        <a:accent1>
          <a:srgbClr val="CC9933"/>
        </a:accent1>
        <a:accent2>
          <a:srgbClr val="8F9967"/>
        </a:accent2>
        <a:accent3>
          <a:srgbClr val="AAACAA"/>
        </a:accent3>
        <a:accent4>
          <a:srgbClr val="D4D4D4"/>
        </a:accent4>
        <a:accent5>
          <a:srgbClr val="E2CAAD"/>
        </a:accent5>
        <a:accent6>
          <a:srgbClr val="818A5D"/>
        </a:accent6>
        <a:hlink>
          <a:srgbClr val="336600"/>
        </a:hlink>
        <a:folHlink>
          <a:srgbClr val="808000"/>
        </a:folHlink>
      </a:clrScheme>
      <a:clrMap bg1="dk2" tx1="lt1" bg2="dk1" tx2="lt2" accent1="accent1" accent2="accent2" accent3="accent3" accent4="accent4" accent5="accent5" accent6="accent6" hlink="hlink" folHlink="folHlink"/>
    </a:extraClrScheme>
    <a:extraClrScheme>
      <a:clrScheme name="Edge 6">
        <a:dk1>
          <a:srgbClr val="333333"/>
        </a:dk1>
        <a:lt1>
          <a:srgbClr val="FFFFFF"/>
        </a:lt1>
        <a:dk2>
          <a:srgbClr val="006699"/>
        </a:dk2>
        <a:lt2>
          <a:srgbClr val="FFFFFF"/>
        </a:lt2>
        <a:accent1>
          <a:srgbClr val="CC9900"/>
        </a:accent1>
        <a:accent2>
          <a:srgbClr val="FF9900"/>
        </a:accent2>
        <a:accent3>
          <a:srgbClr val="AAB8CA"/>
        </a:accent3>
        <a:accent4>
          <a:srgbClr val="DADADA"/>
        </a:accent4>
        <a:accent5>
          <a:srgbClr val="E2CAAA"/>
        </a:accent5>
        <a:accent6>
          <a:srgbClr val="E78A00"/>
        </a:accent6>
        <a:hlink>
          <a:srgbClr val="FFCC00"/>
        </a:hlink>
        <a:folHlink>
          <a:srgbClr val="706F37"/>
        </a:folHlink>
      </a:clrScheme>
      <a:clrMap bg1="dk2" tx1="lt1" bg2="dk1" tx2="lt2" accent1="accent1" accent2="accent2" accent3="accent3" accent4="accent4" accent5="accent5" accent6="accent6" hlink="hlink" folHlink="folHlink"/>
    </a:extraClrScheme>
    <a:extraClrScheme>
      <a:clrScheme name="Edge 7">
        <a:dk1>
          <a:srgbClr val="000000"/>
        </a:dk1>
        <a:lt1>
          <a:srgbClr val="FFFFFF"/>
        </a:lt1>
        <a:dk2>
          <a:srgbClr val="006633"/>
        </a:dk2>
        <a:lt2>
          <a:srgbClr val="5F5F5F"/>
        </a:lt2>
        <a:accent1>
          <a:srgbClr val="CC9900"/>
        </a:accent1>
        <a:accent2>
          <a:srgbClr val="3B812F"/>
        </a:accent2>
        <a:accent3>
          <a:srgbClr val="FFFFFF"/>
        </a:accent3>
        <a:accent4>
          <a:srgbClr val="000000"/>
        </a:accent4>
        <a:accent5>
          <a:srgbClr val="E2CAAA"/>
        </a:accent5>
        <a:accent6>
          <a:srgbClr val="35742A"/>
        </a:accent6>
        <a:hlink>
          <a:srgbClr val="996600"/>
        </a:hlink>
        <a:folHlink>
          <a:srgbClr val="AFBF39"/>
        </a:folHlink>
      </a:clrScheme>
      <a:clrMap bg1="lt1" tx1="dk1" bg2="lt2" tx2="dk2" accent1="accent1" accent2="accent2" accent3="accent3" accent4="accent4" accent5="accent5" accent6="accent6" hlink="hlink" folHlink="folHlink"/>
    </a:extraClrScheme>
    <a:extraClrScheme>
      <a:clrScheme name="Edge 8">
        <a:dk1>
          <a:srgbClr val="000000"/>
        </a:dk1>
        <a:lt1>
          <a:srgbClr val="FFFFFF"/>
        </a:lt1>
        <a:dk2>
          <a:srgbClr val="CC0000"/>
        </a:dk2>
        <a:lt2>
          <a:srgbClr val="666699"/>
        </a:lt2>
        <a:accent1>
          <a:srgbClr val="808080"/>
        </a:accent1>
        <a:accent2>
          <a:srgbClr val="999933"/>
        </a:accent2>
        <a:accent3>
          <a:srgbClr val="FFFFFF"/>
        </a:accent3>
        <a:accent4>
          <a:srgbClr val="000000"/>
        </a:accent4>
        <a:accent5>
          <a:srgbClr val="C0C0C0"/>
        </a:accent5>
        <a:accent6>
          <a:srgbClr val="8A8A2D"/>
        </a:accent6>
        <a:hlink>
          <a:srgbClr val="4C6D80"/>
        </a:hlink>
        <a:folHlink>
          <a:srgbClr val="B2B2B2"/>
        </a:folHlink>
      </a:clrScheme>
      <a:clrMap bg1="lt1" tx1="dk1" bg2="lt2" tx2="dk2" accent1="accent1" accent2="accent2" accent3="accent3" accent4="accent4" accent5="accent5" accent6="accent6" hlink="hlink" folHlink="folHlink"/>
    </a:extraClrScheme>
    <a:extraClrScheme>
      <a:clrScheme name="Edge 9">
        <a:dk1>
          <a:srgbClr val="000000"/>
        </a:dk1>
        <a:lt1>
          <a:srgbClr val="FFFFFF"/>
        </a:lt1>
        <a:dk2>
          <a:srgbClr val="003399"/>
        </a:dk2>
        <a:lt2>
          <a:srgbClr val="666699"/>
        </a:lt2>
        <a:accent1>
          <a:srgbClr val="009999"/>
        </a:accent1>
        <a:accent2>
          <a:srgbClr val="4C6D4E"/>
        </a:accent2>
        <a:accent3>
          <a:srgbClr val="FFFFFF"/>
        </a:accent3>
        <a:accent4>
          <a:srgbClr val="000000"/>
        </a:accent4>
        <a:accent5>
          <a:srgbClr val="AACACA"/>
        </a:accent5>
        <a:accent6>
          <a:srgbClr val="446246"/>
        </a:accent6>
        <a:hlink>
          <a:srgbClr val="4C6D80"/>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12403</TotalTime>
  <Words>5732</Words>
  <Application>Microsoft Macintosh PowerPoint</Application>
  <PresentationFormat>On-screen Show (4:3)</PresentationFormat>
  <Paragraphs>1302</Paragraphs>
  <Slides>106</Slides>
  <Notes>71</Notes>
  <HiddenSlides>0</HiddenSlides>
  <MMClips>0</MMClips>
  <ScaleCrop>false</ScaleCrop>
  <HeadingPairs>
    <vt:vector size="8" baseType="variant">
      <vt:variant>
        <vt:lpstr>Fonts Used</vt:lpstr>
      </vt:variant>
      <vt:variant>
        <vt:i4>11</vt:i4>
      </vt:variant>
      <vt:variant>
        <vt:lpstr>Theme</vt:lpstr>
      </vt:variant>
      <vt:variant>
        <vt:i4>2</vt:i4>
      </vt:variant>
      <vt:variant>
        <vt:lpstr>Embedded OLE Servers</vt:lpstr>
      </vt:variant>
      <vt:variant>
        <vt:i4>2</vt:i4>
      </vt:variant>
      <vt:variant>
        <vt:lpstr>Slide Titles</vt:lpstr>
      </vt:variant>
      <vt:variant>
        <vt:i4>106</vt:i4>
      </vt:variant>
    </vt:vector>
  </HeadingPairs>
  <TitlesOfParts>
    <vt:vector size="121" baseType="lpstr">
      <vt:lpstr>ＭＳ Ｐゴシック</vt:lpstr>
      <vt:lpstr>ＭＳ Ｐゴシック</vt:lpstr>
      <vt:lpstr>Arial</vt:lpstr>
      <vt:lpstr>Calibri</vt:lpstr>
      <vt:lpstr>Consolas</vt:lpstr>
      <vt:lpstr>Courier New</vt:lpstr>
      <vt:lpstr>Garamond</vt:lpstr>
      <vt:lpstr>Tahoma</vt:lpstr>
      <vt:lpstr>Times New Roman</vt:lpstr>
      <vt:lpstr>Verdana</vt:lpstr>
      <vt:lpstr>Wingdings</vt:lpstr>
      <vt:lpstr>Onur Presentation</vt:lpstr>
      <vt:lpstr>Edge</vt:lpstr>
      <vt:lpstr>VISIO</vt:lpstr>
      <vt:lpstr>Visio</vt:lpstr>
      <vt:lpstr>Design of Digital Circuits Lecture 8: Timing and Verification</vt:lpstr>
      <vt:lpstr>Required Readings (This Week)</vt:lpstr>
      <vt:lpstr>Required Readings (Next Week)</vt:lpstr>
      <vt:lpstr>Talk Announcement (Next Week)</vt:lpstr>
      <vt:lpstr>What Will We Learn Today?</vt:lpstr>
      <vt:lpstr>Tradeoffs in Circuit Design</vt:lpstr>
      <vt:lpstr>Circuit Design is a Tradeoff Between:</vt:lpstr>
      <vt:lpstr>Requirements and Goals Depend On Application</vt:lpstr>
      <vt:lpstr>Circuit Timing</vt:lpstr>
      <vt:lpstr>Part 1: Combinational Circuit Timing</vt:lpstr>
      <vt:lpstr>Digital Logic Abstraction</vt:lpstr>
      <vt:lpstr>Combinational Circuit Delay</vt:lpstr>
      <vt:lpstr>Real Inverter Delay Example</vt:lpstr>
      <vt:lpstr>Circuit Delay and Its Variation</vt:lpstr>
      <vt:lpstr>Delays from Input to Output</vt:lpstr>
      <vt:lpstr>Calculating Long/Short Paths</vt:lpstr>
      <vt:lpstr>Example tpd for a Real NAND-2 Gate</vt:lpstr>
      <vt:lpstr>Example Worst-Case tpd</vt:lpstr>
      <vt:lpstr>Disclaimer: Calculating Long/Short Paths</vt:lpstr>
      <vt:lpstr>Combinational Timing Summary</vt:lpstr>
      <vt:lpstr>Output Glitches</vt:lpstr>
      <vt:lpstr>Glitches</vt:lpstr>
      <vt:lpstr>Glitches</vt:lpstr>
      <vt:lpstr>Glitches</vt:lpstr>
      <vt:lpstr>Glitches</vt:lpstr>
      <vt:lpstr>Glitches</vt:lpstr>
      <vt:lpstr>Avoiding Glitches Using K-Maps</vt:lpstr>
      <vt:lpstr>Avoiding Glitches Using K-Maps</vt:lpstr>
      <vt:lpstr>Avoiding Glitches</vt:lpstr>
      <vt:lpstr>Part 2: Sequential Circuit Timing</vt:lpstr>
      <vt:lpstr>Recall: D Flip-Flop</vt:lpstr>
      <vt:lpstr>D Flip-Flop Input Timing Constraints</vt:lpstr>
      <vt:lpstr>Violating Input Timing: Metastability</vt:lpstr>
      <vt:lpstr>Flip-Flop Output Timing</vt:lpstr>
      <vt:lpstr>Recall: Sequential System Design</vt:lpstr>
      <vt:lpstr>Ensuring Correct Sequential Operation</vt:lpstr>
      <vt:lpstr>Ensuring Correct Sequential Operation</vt:lpstr>
      <vt:lpstr>Setup Time Constraint</vt:lpstr>
      <vt:lpstr>Setup Time Constraint</vt:lpstr>
      <vt:lpstr>Setup Time Constraint</vt:lpstr>
      <vt:lpstr>Setup Time Constraint</vt:lpstr>
      <vt:lpstr>Setup Time Constraint</vt:lpstr>
      <vt:lpstr>tsetup Constraint and Design Performance</vt:lpstr>
      <vt:lpstr>Hold Time Constraint</vt:lpstr>
      <vt:lpstr>Hold Time Constraint</vt:lpstr>
      <vt:lpstr>Hold Time Constraint</vt:lpstr>
      <vt:lpstr>Hold Time Constraint</vt:lpstr>
      <vt:lpstr>Hold Time Constraint</vt:lpstr>
      <vt:lpstr>Sequential Timing Summary</vt:lpstr>
      <vt:lpstr>Example: Timing Analysis</vt:lpstr>
      <vt:lpstr>Example: Timing Analysis</vt:lpstr>
      <vt:lpstr>Example: Timing Analysis</vt:lpstr>
      <vt:lpstr>Example: Timing Analysis</vt:lpstr>
      <vt:lpstr>Example: Timing Analysis</vt:lpstr>
      <vt:lpstr>Example: Timing Analysis</vt:lpstr>
      <vt:lpstr>Example: Fixing Hold Time Violation</vt:lpstr>
      <vt:lpstr>Example: Fixing Hold Time Violation</vt:lpstr>
      <vt:lpstr>Example: Fixing Hold Time Violation</vt:lpstr>
      <vt:lpstr>Example: Fixing Hold Time Violation</vt:lpstr>
      <vt:lpstr>Example: Fixing Hold Time Violation</vt:lpstr>
      <vt:lpstr>Example: Fixing Hold Time Violation</vt:lpstr>
      <vt:lpstr>Clock Skew</vt:lpstr>
      <vt:lpstr>Clock Skew Example</vt:lpstr>
      <vt:lpstr>Clock Skew: Setup Time Revisited</vt:lpstr>
      <vt:lpstr>Clock Skew: Hold Time Revisited</vt:lpstr>
      <vt:lpstr>Clock Skew: Summary</vt:lpstr>
      <vt:lpstr>Part 3: Circuit Verification</vt:lpstr>
      <vt:lpstr>How Do You Know That A Circuit Works?</vt:lpstr>
      <vt:lpstr>Testing Large Digital Designs</vt:lpstr>
      <vt:lpstr>Testing Large Digital Designs</vt:lpstr>
      <vt:lpstr>Part 4: Functional Verification</vt:lpstr>
      <vt:lpstr>Functional Verification</vt:lpstr>
      <vt:lpstr>Testbench-Based Functional Testing</vt:lpstr>
      <vt:lpstr>Testbench-Based Functional Testing</vt:lpstr>
      <vt:lpstr>Common Verilog Testbench Types</vt:lpstr>
      <vt:lpstr>Example DUT</vt:lpstr>
      <vt:lpstr>Useful Verilog Syntax for Testbenching</vt:lpstr>
      <vt:lpstr>Simple Testbench</vt:lpstr>
      <vt:lpstr>Simple Testbench</vt:lpstr>
      <vt:lpstr>Simple Testbench: Output Checking</vt:lpstr>
      <vt:lpstr>Simple Testbench</vt:lpstr>
      <vt:lpstr>Self-Checking Testbench</vt:lpstr>
      <vt:lpstr>Self-Checking Testbench</vt:lpstr>
      <vt:lpstr>Self-Checking Testbench</vt:lpstr>
      <vt:lpstr>Self-Checking Testbench using Testvectors</vt:lpstr>
      <vt:lpstr>Testbench with Testvectors Design</vt:lpstr>
      <vt:lpstr>Testbench Example (1/5): Signal Declarations</vt:lpstr>
      <vt:lpstr>Testbench Example (2/5): Clock Generation</vt:lpstr>
      <vt:lpstr>Testbench Example (3/5): Read Testvectors into Array</vt:lpstr>
      <vt:lpstr>Testbench Example (4/5): Assign Inputs/Outputs</vt:lpstr>
      <vt:lpstr>Testbench Example (5/5): Check Outputs</vt:lpstr>
      <vt:lpstr>Self-Checking Testbench with Testvectors</vt:lpstr>
      <vt:lpstr>Automatic Testbench</vt:lpstr>
      <vt:lpstr>Golden Models</vt:lpstr>
      <vt:lpstr>Automatic Testbench</vt:lpstr>
      <vt:lpstr>Automatic Testbench: Code</vt:lpstr>
      <vt:lpstr>Automatic Testbench</vt:lpstr>
      <vt:lpstr>However, Even with Automatic Testing…</vt:lpstr>
      <vt:lpstr>Part 5: Timing Verification</vt:lpstr>
      <vt:lpstr>Timing Verification Approaches</vt:lpstr>
      <vt:lpstr>The Good News</vt:lpstr>
      <vt:lpstr>The Bad News</vt:lpstr>
      <vt:lpstr>Meeting Timing Constraints</vt:lpstr>
      <vt:lpstr>Meeting Timing Constraints: Principles</vt:lpstr>
      <vt:lpstr>Lecture Summary</vt:lpstr>
      <vt:lpstr>Design of Digital Circuits Lecture 8: Timing and Verification</vt:lpstr>
    </vt:vector>
  </TitlesOfParts>
  <Company>eth</Company>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liuli</dc:creator>
  <cp:lastModifiedBy>Microsoft Office User</cp:lastModifiedBy>
  <cp:revision>1975</cp:revision>
  <cp:lastPrinted>2019-03-16T09:37:24Z</cp:lastPrinted>
  <dcterms:created xsi:type="dcterms:W3CDTF">2010-03-26T08:16:35Z</dcterms:created>
  <dcterms:modified xsi:type="dcterms:W3CDTF">2019-03-16T09:37:27Z</dcterms:modified>
</cp:coreProperties>
</file>